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B47A09_A1395874.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7FB47A0A_5AE37839.xml" ContentType="application/vnd.ms-powerpoint.comments+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Lst>
  <p:notesMasterIdLst>
    <p:notesMasterId r:id="rId48"/>
  </p:notesMasterIdLst>
  <p:sldIdLst>
    <p:sldId id="2142534144" r:id="rId5"/>
    <p:sldId id="2142534130" r:id="rId6"/>
    <p:sldId id="2142534076" r:id="rId7"/>
    <p:sldId id="2134806510" r:id="rId8"/>
    <p:sldId id="2134806513" r:id="rId9"/>
    <p:sldId id="2142534134" r:id="rId10"/>
    <p:sldId id="2142534161" r:id="rId11"/>
    <p:sldId id="1508" r:id="rId12"/>
    <p:sldId id="2142534038" r:id="rId13"/>
    <p:sldId id="2142534147" r:id="rId14"/>
    <p:sldId id="2147473941" r:id="rId15"/>
    <p:sldId id="2147473942" r:id="rId16"/>
    <p:sldId id="2142534155" r:id="rId17"/>
    <p:sldId id="2134806512" r:id="rId18"/>
    <p:sldId id="2142534107" r:id="rId19"/>
    <p:sldId id="2142534067" r:id="rId20"/>
    <p:sldId id="2147473945" r:id="rId21"/>
    <p:sldId id="2147473944" r:id="rId22"/>
    <p:sldId id="2142534081" r:id="rId23"/>
    <p:sldId id="2147473895" r:id="rId24"/>
    <p:sldId id="2142534082" r:id="rId25"/>
    <p:sldId id="2142534103" r:id="rId26"/>
    <p:sldId id="2142534087" r:id="rId27"/>
    <p:sldId id="2147473936" r:id="rId28"/>
    <p:sldId id="264" r:id="rId29"/>
    <p:sldId id="2142534129" r:id="rId30"/>
    <p:sldId id="2142534079" r:id="rId31"/>
    <p:sldId id="2147473891" r:id="rId32"/>
    <p:sldId id="2142534046" r:id="rId33"/>
    <p:sldId id="2147470594" r:id="rId34"/>
    <p:sldId id="2147473894" r:id="rId35"/>
    <p:sldId id="2142534089" r:id="rId36"/>
    <p:sldId id="2142534153" r:id="rId37"/>
    <p:sldId id="2142534072" r:id="rId38"/>
    <p:sldId id="2142534104" r:id="rId39"/>
    <p:sldId id="2142534091" r:id="rId40"/>
    <p:sldId id="2142534145" r:id="rId41"/>
    <p:sldId id="2142534146" r:id="rId42"/>
    <p:sldId id="2142534065" r:id="rId43"/>
    <p:sldId id="2142534154" r:id="rId44"/>
    <p:sldId id="1518" r:id="rId45"/>
    <p:sldId id="1496" r:id="rId46"/>
    <p:sldId id="274" r:id="rId47"/>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BA606DD1-B0BC-8844-88A4-15D4C4269AA4}">
          <p14:sldIdLst>
            <p14:sldId id="2142534144"/>
          </p14:sldIdLst>
        </p14:section>
        <p14:section name="Apresentação da empresa" id="{8E45E336-40E2-224B-B63E-4DE6EE335417}">
          <p14:sldIdLst>
            <p14:sldId id="2142534130"/>
            <p14:sldId id="2142534076"/>
            <p14:sldId id="2134806510"/>
            <p14:sldId id="2134806513"/>
          </p14:sldIdLst>
        </p14:section>
        <p14:section name="Marca Cegid" id="{D24C973E-89E2-DD46-8AEE-C915E518F3B8}">
          <p14:sldIdLst>
            <p14:sldId id="2142534134"/>
            <p14:sldId id="2142534161"/>
            <p14:sldId id="1508"/>
            <p14:sldId id="2142534038"/>
          </p14:sldIdLst>
        </p14:section>
        <p14:section name="Uma estratégia clara" id="{0DA6581E-E583-40EF-AACB-57E9D450078A}">
          <p14:sldIdLst>
            <p14:sldId id="2142534147"/>
            <p14:sldId id="2147473941"/>
            <p14:sldId id="2147473942"/>
            <p14:sldId id="2142534155"/>
            <p14:sldId id="2134806512"/>
            <p14:sldId id="2142534107"/>
            <p14:sldId id="2142534067"/>
            <p14:sldId id="2147473945"/>
            <p14:sldId id="2147473944"/>
          </p14:sldIdLst>
        </p14:section>
        <p14:section name="As nossas soluções" id="{4DD21E2A-5C46-1845-A543-6C2FBB20C280}">
          <p14:sldIdLst>
            <p14:sldId id="2142534081"/>
            <p14:sldId id="2147473895"/>
            <p14:sldId id="2142534082"/>
            <p14:sldId id="2142534103"/>
            <p14:sldId id="2142534087"/>
            <p14:sldId id="2147473936"/>
            <p14:sldId id="264"/>
            <p14:sldId id="2142534129"/>
            <p14:sldId id="2142534079"/>
            <p14:sldId id="2147473891"/>
            <p14:sldId id="2142534046"/>
            <p14:sldId id="2147470594"/>
            <p14:sldId id="2147473894"/>
            <p14:sldId id="2142534089"/>
            <p14:sldId id="2142534153"/>
            <p14:sldId id="2142534072"/>
            <p14:sldId id="2142534104"/>
            <p14:sldId id="2142534091"/>
            <p14:sldId id="2142534145"/>
          </p14:sldIdLst>
        </p14:section>
        <p14:section name="Comprometidos em fazer a diferença" id="{9B645C03-A6F3-8044-9265-61BFB666571D}">
          <p14:sldIdLst>
            <p14:sldId id="2142534146"/>
            <p14:sldId id="2142534065"/>
            <p14:sldId id="2142534154"/>
            <p14:sldId id="1518"/>
          </p14:sldIdLst>
        </p14:section>
        <p14:section name="Uma estratégia clara" id="{7411BED5-BB68-6641-914C-7FB9EBA6EF97}">
          <p14:sldIdLst/>
        </p14:section>
        <p14:section name="Conclusão" id="{B4F82C13-AE1C-1B44-8D45-B8622400219F}">
          <p14:sldIdLst>
            <p14:sldId id="1496"/>
            <p14:sldId id="274"/>
          </p14:sldIdLst>
        </p14:section>
      </p14:sectionLst>
    </p:ext>
    <p:ext uri="{EFAFB233-063F-42B5-8137-9DF3F51BA10A}">
      <p15:sldGuideLst xmlns:p15="http://schemas.microsoft.com/office/powerpoint/2012/main">
        <p15:guide id="1" orient="horz" pos="667" userDrawn="1">
          <p15:clr>
            <a:srgbClr val="A4A3A4"/>
          </p15:clr>
        </p15:guide>
        <p15:guide id="2" pos="2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BA3D02-DA12-DEBA-32A8-E8603217BA21}" name="Ana Almeida" initials="AA" userId="S::anaalmeida@cegid.com::43672c13-2e6d-4e5e-97bf-cf2071fb592d" providerId="AD"/>
  <p188:author id="{C443900D-D4C9-5FA5-5257-9C57598F145C}" name="Lara Costa" initials="LC" userId="S::lcosta@cegid.com::b607bc8f-0bd1-4f9f-b17e-d5c4208ff0c0" providerId="AD"/>
  <p188:author id="{33F75737-F241-F0A3-E034-95FD22B251D4}" name="Valentine Bissuel" initials="VB" userId="S::vbissuel@cegid.com::d710c204-a8f9-4542-88e7-d06392b072e7" providerId="AD"/>
  <p188:author id="{041138B8-0C0F-C429-E06A-ABFD736647DC}" name="Maite Leteno" initials="ML" userId="S::mleteno@cegid.com::c8b85794-2926-4603-98d2-a9be34d2d6d9" providerId="AD"/>
  <p188:author id="{F3DEE3C5-714F-627E-8974-7B6DF4B4320F}" name="Meigge Sauvaget" initials="MS" userId="S::msauvaget@cegid.com::755dba97-9933-462c-8142-37430c94b69b" providerId="AD"/>
  <p188:author id="{FCC6E6D6-7B63-893C-D4A7-3883EEB34077}" name="Madalena Trincao" initials="MT" userId="S::mtrincao@cegid.com::f619e6c9-4bce-4b9f-af5b-e7e14c55fd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mille Lac" initials="CL" lastIdx="2" clrIdx="0">
    <p:extLst>
      <p:ext uri="{19B8F6BF-5375-455C-9EA6-DF929625EA0E}">
        <p15:presenceInfo xmlns:p15="http://schemas.microsoft.com/office/powerpoint/2012/main" userId="S::clac@cegid.com::c26504c4-18a4-4e3c-95c7-b0933657c0b9" providerId="AD"/>
      </p:ext>
    </p:extLst>
  </p:cmAuthor>
  <p:cmAuthor id="2" name="Tania Oakey" initials="TO" lastIdx="34" clrIdx="1">
    <p:extLst>
      <p:ext uri="{19B8F6BF-5375-455C-9EA6-DF929625EA0E}">
        <p15:presenceInfo xmlns:p15="http://schemas.microsoft.com/office/powerpoint/2012/main" userId="S::TOAKEY@cegid.com::5780b880-7de0-411f-bb3a-1510489a606b" providerId="AD"/>
      </p:ext>
    </p:extLst>
  </p:cmAuthor>
  <p:cmAuthor id="3" name="Salima Jetha" initials="SJ" lastIdx="5" clrIdx="2">
    <p:extLst>
      <p:ext uri="{19B8F6BF-5375-455C-9EA6-DF929625EA0E}">
        <p15:presenceInfo xmlns:p15="http://schemas.microsoft.com/office/powerpoint/2012/main" userId="S::sjetha@cegid.com::1e25e210-9970-44be-87b9-60befa6b37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35"/>
    <a:srgbClr val="FF5C35"/>
    <a:srgbClr val="DAE8FF"/>
    <a:srgbClr val="002C52"/>
    <a:srgbClr val="0046FF"/>
    <a:srgbClr val="0046FE"/>
    <a:srgbClr val="024FFD"/>
    <a:srgbClr val="F2B54A"/>
    <a:srgbClr val="FFFFFF"/>
    <a:srgbClr val="FF5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4CCCD-2602-8344-8A7B-FDF23D841B01}" v="1" dt="2026-02-09T09:26:23.44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82" autoAdjust="0"/>
    <p:restoredTop sz="73034" autoAdjust="0"/>
  </p:normalViewPr>
  <p:slideViewPr>
    <p:cSldViewPr snapToGrid="0">
      <p:cViewPr varScale="1">
        <p:scale>
          <a:sx n="117" d="100"/>
          <a:sy n="117" d="100"/>
        </p:scale>
        <p:origin x="224" y="-24"/>
      </p:cViewPr>
      <p:guideLst>
        <p:guide orient="horz" pos="667"/>
        <p:guide pos="249"/>
      </p:guideLst>
    </p:cSldViewPr>
  </p:slideViewPr>
  <p:notesTextViewPr>
    <p:cViewPr>
      <p:scale>
        <a:sx n="1" d="1"/>
        <a:sy n="1" d="1"/>
      </p:scale>
      <p:origin x="0" y="0"/>
    </p:cViewPr>
  </p:notesTextViewPr>
  <p:sorterViewPr>
    <p:cViewPr varScale="1">
      <p:scale>
        <a:sx n="100" d="100"/>
        <a:sy n="100" d="100"/>
      </p:scale>
      <p:origin x="0" y="-18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BAYCHELIER" userId="3a6f3a2a-3a65-4f28-9e58-8a2ba0042111" providerId="ADAL" clId="{C254223B-0A01-49E6-A3D4-2302B36544EC}"/>
    <pc:docChg chg="undo custSel addSld delSld modSld modSection">
      <pc:chgData name="Victoria BAYCHELIER" userId="3a6f3a2a-3a65-4f28-9e58-8a2ba0042111" providerId="ADAL" clId="{C254223B-0A01-49E6-A3D4-2302B36544EC}" dt="2025-02-19T14:08:59.235" v="548"/>
      <pc:docMkLst>
        <pc:docMk/>
      </pc:docMkLst>
      <pc:sldChg chg="addSp delSp modSp mod">
        <pc:chgData name="Victoria BAYCHELIER" userId="3a6f3a2a-3a65-4f28-9e58-8a2ba0042111" providerId="ADAL" clId="{C254223B-0A01-49E6-A3D4-2302B36544EC}" dt="2025-02-19T09:17:44.017" v="461" actId="20577"/>
        <pc:sldMkLst>
          <pc:docMk/>
          <pc:sldMk cId="4239829006" sldId="1518"/>
        </pc:sldMkLst>
        <pc:spChg chg="mod">
          <ac:chgData name="Victoria BAYCHELIER" userId="3a6f3a2a-3a65-4f28-9e58-8a2ba0042111" providerId="ADAL" clId="{C254223B-0A01-49E6-A3D4-2302B36544EC}" dt="2025-02-19T09:17:44.017" v="461" actId="20577"/>
          <ac:spMkLst>
            <pc:docMk/>
            <pc:sldMk cId="4239829006" sldId="1518"/>
            <ac:spMk id="8" creationId="{B21471C2-3840-03EA-7285-F4D1AEA1DAE4}"/>
          </ac:spMkLst>
        </pc:spChg>
        <pc:grpChg chg="add mod">
          <ac:chgData name="Victoria BAYCHELIER" userId="3a6f3a2a-3a65-4f28-9e58-8a2ba0042111" providerId="ADAL" clId="{C254223B-0A01-49E6-A3D4-2302B36544EC}" dt="2025-01-28T09:23:22.279" v="18" actId="1076"/>
          <ac:grpSpMkLst>
            <pc:docMk/>
            <pc:sldMk cId="4239829006" sldId="1518"/>
            <ac:grpSpMk id="2" creationId="{947F33D9-D019-D5C9-FF64-7987AFFC5C2D}"/>
          </ac:grpSpMkLst>
        </pc:grpChg>
        <pc:grpChg chg="add mod">
          <ac:chgData name="Victoria BAYCHELIER" userId="3a6f3a2a-3a65-4f28-9e58-8a2ba0042111" providerId="ADAL" clId="{C254223B-0A01-49E6-A3D4-2302B36544EC}" dt="2025-01-28T09:23:18.958" v="17"/>
          <ac:grpSpMkLst>
            <pc:docMk/>
            <pc:sldMk cId="4239829006" sldId="1518"/>
            <ac:grpSpMk id="6" creationId="{54F0882E-AE1F-6F59-2500-41E61CF4C2D0}"/>
          </ac:grpSpMkLst>
        </pc:grpChg>
        <pc:grpChg chg="add mod">
          <ac:chgData name="Victoria BAYCHELIER" userId="3a6f3a2a-3a65-4f28-9e58-8a2ba0042111" providerId="ADAL" clId="{C254223B-0A01-49E6-A3D4-2302B36544EC}" dt="2025-01-28T09:23:18.958" v="17"/>
          <ac:grpSpMkLst>
            <pc:docMk/>
            <pc:sldMk cId="4239829006" sldId="1518"/>
            <ac:grpSpMk id="10" creationId="{38C332B2-FEDF-F5D1-0DA1-80F0E460EC89}"/>
          </ac:grpSpMkLst>
        </pc:grpChg>
        <pc:grpChg chg="del">
          <ac:chgData name="Victoria BAYCHELIER" userId="3a6f3a2a-3a65-4f28-9e58-8a2ba0042111" providerId="ADAL" clId="{C254223B-0A01-49E6-A3D4-2302B36544EC}" dt="2025-01-28T09:23:17.704" v="16" actId="478"/>
          <ac:grpSpMkLst>
            <pc:docMk/>
            <pc:sldMk cId="4239829006" sldId="1518"/>
            <ac:grpSpMk id="11" creationId="{B559AF41-05EE-2234-CD6E-43B64A172F59}"/>
          </ac:grpSpMkLst>
        </pc:grpChg>
        <pc:picChg chg="add mod">
          <ac:chgData name="Victoria BAYCHELIER" userId="3a6f3a2a-3a65-4f28-9e58-8a2ba0042111" providerId="ADAL" clId="{C254223B-0A01-49E6-A3D4-2302B36544EC}" dt="2025-01-28T09:23:18.958" v="17"/>
          <ac:picMkLst>
            <pc:docMk/>
            <pc:sldMk cId="4239829006" sldId="1518"/>
            <ac:picMk id="4" creationId="{080AE352-516B-DFC7-EDA2-81822F0046CB}"/>
          </ac:picMkLst>
        </pc:picChg>
        <pc:picChg chg="add mod">
          <ac:chgData name="Victoria BAYCHELIER" userId="3a6f3a2a-3a65-4f28-9e58-8a2ba0042111" providerId="ADAL" clId="{C254223B-0A01-49E6-A3D4-2302B36544EC}" dt="2025-01-28T09:23:18.958" v="17"/>
          <ac:picMkLst>
            <pc:docMk/>
            <pc:sldMk cId="4239829006" sldId="1518"/>
            <ac:picMk id="15" creationId="{C7A106BB-FD18-46DC-3931-5DC58FC3D76E}"/>
          </ac:picMkLst>
        </pc:picChg>
        <pc:picChg chg="add mod">
          <ac:chgData name="Victoria BAYCHELIER" userId="3a6f3a2a-3a65-4f28-9e58-8a2ba0042111" providerId="ADAL" clId="{C254223B-0A01-49E6-A3D4-2302B36544EC}" dt="2025-01-28T09:23:18.958" v="17"/>
          <ac:picMkLst>
            <pc:docMk/>
            <pc:sldMk cId="4239829006" sldId="1518"/>
            <ac:picMk id="16" creationId="{DD538346-7570-2146-7C46-083C3E3C8D2C}"/>
          </ac:picMkLst>
        </pc:picChg>
        <pc:picChg chg="add mod">
          <ac:chgData name="Victoria BAYCHELIER" userId="3a6f3a2a-3a65-4f28-9e58-8a2ba0042111" providerId="ADAL" clId="{C254223B-0A01-49E6-A3D4-2302B36544EC}" dt="2025-01-28T09:23:18.958" v="17"/>
          <ac:picMkLst>
            <pc:docMk/>
            <pc:sldMk cId="4239829006" sldId="1518"/>
            <ac:picMk id="17" creationId="{E61B2F88-3507-FA8B-4826-557EE5F7F4AF}"/>
          </ac:picMkLst>
        </pc:picChg>
        <pc:picChg chg="add mod">
          <ac:chgData name="Victoria BAYCHELIER" userId="3a6f3a2a-3a65-4f28-9e58-8a2ba0042111" providerId="ADAL" clId="{C254223B-0A01-49E6-A3D4-2302B36544EC}" dt="2025-01-28T09:23:18.958" v="17"/>
          <ac:picMkLst>
            <pc:docMk/>
            <pc:sldMk cId="4239829006" sldId="1518"/>
            <ac:picMk id="18" creationId="{C61DAB86-E3AC-DFAE-D97F-44B0C3CF41E9}"/>
          </ac:picMkLst>
        </pc:picChg>
        <pc:picChg chg="add mod">
          <ac:chgData name="Victoria BAYCHELIER" userId="3a6f3a2a-3a65-4f28-9e58-8a2ba0042111" providerId="ADAL" clId="{C254223B-0A01-49E6-A3D4-2302B36544EC}" dt="2025-01-28T09:23:18.958" v="17"/>
          <ac:picMkLst>
            <pc:docMk/>
            <pc:sldMk cId="4239829006" sldId="1518"/>
            <ac:picMk id="19" creationId="{4B8CF872-1EF8-B599-2AB0-0A748A993306}"/>
          </ac:picMkLst>
        </pc:picChg>
        <pc:picChg chg="add mod">
          <ac:chgData name="Victoria BAYCHELIER" userId="3a6f3a2a-3a65-4f28-9e58-8a2ba0042111" providerId="ADAL" clId="{C254223B-0A01-49E6-A3D4-2302B36544EC}" dt="2025-01-28T09:23:18.958" v="17"/>
          <ac:picMkLst>
            <pc:docMk/>
            <pc:sldMk cId="4239829006" sldId="1518"/>
            <ac:picMk id="20" creationId="{78391916-E60C-9147-0C7E-B5DD8719CB7C}"/>
          </ac:picMkLst>
        </pc:picChg>
        <pc:picChg chg="add mod">
          <ac:chgData name="Victoria BAYCHELIER" userId="3a6f3a2a-3a65-4f28-9e58-8a2ba0042111" providerId="ADAL" clId="{C254223B-0A01-49E6-A3D4-2302B36544EC}" dt="2025-01-28T09:23:18.958" v="17"/>
          <ac:picMkLst>
            <pc:docMk/>
            <pc:sldMk cId="4239829006" sldId="1518"/>
            <ac:picMk id="21" creationId="{70F18BAB-72D6-88F3-61D9-6BF43D9D6C84}"/>
          </ac:picMkLst>
        </pc:picChg>
        <pc:picChg chg="add mod">
          <ac:chgData name="Victoria BAYCHELIER" userId="3a6f3a2a-3a65-4f28-9e58-8a2ba0042111" providerId="ADAL" clId="{C254223B-0A01-49E6-A3D4-2302B36544EC}" dt="2025-01-28T09:23:18.958" v="17"/>
          <ac:picMkLst>
            <pc:docMk/>
            <pc:sldMk cId="4239829006" sldId="1518"/>
            <ac:picMk id="22" creationId="{D9B926A1-2496-56CB-BE4E-F9F2D22B288F}"/>
          </ac:picMkLst>
        </pc:picChg>
      </pc:sldChg>
      <pc:sldChg chg="modSp mod">
        <pc:chgData name="Victoria BAYCHELIER" userId="3a6f3a2a-3a65-4f28-9e58-8a2ba0042111" providerId="ADAL" clId="{C254223B-0A01-49E6-A3D4-2302B36544EC}" dt="2025-02-19T13:59:45.888" v="467" actId="20577"/>
        <pc:sldMkLst>
          <pc:docMk/>
          <pc:sldMk cId="2170424673" sldId="2134806510"/>
        </pc:sldMkLst>
        <pc:spChg chg="mod">
          <ac:chgData name="Victoria BAYCHELIER" userId="3a6f3a2a-3a65-4f28-9e58-8a2ba0042111" providerId="ADAL" clId="{C254223B-0A01-49E6-A3D4-2302B36544EC}" dt="2025-02-19T13:59:40.821" v="465" actId="20577"/>
          <ac:spMkLst>
            <pc:docMk/>
            <pc:sldMk cId="2170424673" sldId="2134806510"/>
            <ac:spMk id="21" creationId="{82C71D03-3E79-90AC-A195-9AB806D59203}"/>
          </ac:spMkLst>
        </pc:spChg>
        <pc:spChg chg="mod">
          <ac:chgData name="Victoria BAYCHELIER" userId="3a6f3a2a-3a65-4f28-9e58-8a2ba0042111" providerId="ADAL" clId="{C254223B-0A01-49E6-A3D4-2302B36544EC}" dt="2025-02-18T15:05:21.217" v="248" actId="20577"/>
          <ac:spMkLst>
            <pc:docMk/>
            <pc:sldMk cId="2170424673" sldId="2134806510"/>
            <ac:spMk id="24" creationId="{57F475B3-DC33-A703-E855-743EEC14B301}"/>
          </ac:spMkLst>
        </pc:spChg>
        <pc:spChg chg="mod">
          <ac:chgData name="Victoria BAYCHELIER" userId="3a6f3a2a-3a65-4f28-9e58-8a2ba0042111" providerId="ADAL" clId="{C254223B-0A01-49E6-A3D4-2302B36544EC}" dt="2025-02-19T13:59:45.888" v="467" actId="20577"/>
          <ac:spMkLst>
            <pc:docMk/>
            <pc:sldMk cId="2170424673" sldId="2134806510"/>
            <ac:spMk id="25" creationId="{4333FDFB-0D6E-EB6C-E2BD-97C7BDDEB3EE}"/>
          </ac:spMkLst>
        </pc:spChg>
        <pc:spChg chg="mod">
          <ac:chgData name="Victoria BAYCHELIER" userId="3a6f3a2a-3a65-4f28-9e58-8a2ba0042111" providerId="ADAL" clId="{C254223B-0A01-49E6-A3D4-2302B36544EC}" dt="2025-02-18T15:05:34.568" v="252" actId="20577"/>
          <ac:spMkLst>
            <pc:docMk/>
            <pc:sldMk cId="2170424673" sldId="2134806510"/>
            <ac:spMk id="26" creationId="{C6CFEBDF-FB1A-8CD1-F0A2-80A7647A854C}"/>
          </ac:spMkLst>
        </pc:spChg>
        <pc:spChg chg="mod">
          <ac:chgData name="Victoria BAYCHELIER" userId="3a6f3a2a-3a65-4f28-9e58-8a2ba0042111" providerId="ADAL" clId="{C254223B-0A01-49E6-A3D4-2302B36544EC}" dt="2025-02-18T15:05:31.458" v="250" actId="20577"/>
          <ac:spMkLst>
            <pc:docMk/>
            <pc:sldMk cId="2170424673" sldId="2134806510"/>
            <ac:spMk id="27" creationId="{061D674D-E239-5E33-80ED-5967ABCB2260}"/>
          </ac:spMkLst>
        </pc:spChg>
      </pc:sldChg>
      <pc:sldChg chg="modSp mod">
        <pc:chgData name="Victoria BAYCHELIER" userId="3a6f3a2a-3a65-4f28-9e58-8a2ba0042111" providerId="ADAL" clId="{C254223B-0A01-49E6-A3D4-2302B36544EC}" dt="2025-02-19T14:00:05.145" v="482" actId="20577"/>
        <pc:sldMkLst>
          <pc:docMk/>
          <pc:sldMk cId="3626062875" sldId="2134806513"/>
        </pc:sldMkLst>
        <pc:spChg chg="mod">
          <ac:chgData name="Victoria BAYCHELIER" userId="3a6f3a2a-3a65-4f28-9e58-8a2ba0042111" providerId="ADAL" clId="{C254223B-0A01-49E6-A3D4-2302B36544EC}" dt="2025-02-19T14:00:05.145" v="482" actId="20577"/>
          <ac:spMkLst>
            <pc:docMk/>
            <pc:sldMk cId="3626062875" sldId="2134806513"/>
            <ac:spMk id="7" creationId="{4AFDAEB2-A4CD-666B-7A53-AFDD88D130A7}"/>
          </ac:spMkLst>
        </pc:spChg>
      </pc:sldChg>
      <pc:sldChg chg="modSp mod">
        <pc:chgData name="Victoria BAYCHELIER" userId="3a6f3a2a-3a65-4f28-9e58-8a2ba0042111" providerId="ADAL" clId="{C254223B-0A01-49E6-A3D4-2302B36544EC}" dt="2025-02-18T15:14:34.677" v="312" actId="20577"/>
        <pc:sldMkLst>
          <pc:docMk/>
          <pc:sldMk cId="539760247" sldId="2142534067"/>
        </pc:sldMkLst>
        <pc:spChg chg="mod">
          <ac:chgData name="Victoria BAYCHELIER" userId="3a6f3a2a-3a65-4f28-9e58-8a2ba0042111" providerId="ADAL" clId="{C254223B-0A01-49E6-A3D4-2302B36544EC}" dt="2025-02-18T15:14:34.677" v="312" actId="20577"/>
          <ac:spMkLst>
            <pc:docMk/>
            <pc:sldMk cId="539760247" sldId="2142534067"/>
            <ac:spMk id="8" creationId="{62F6B4C6-AD91-E782-CF0E-595F62AE4258}"/>
          </ac:spMkLst>
        </pc:spChg>
      </pc:sldChg>
      <pc:sldChg chg="modSp mod">
        <pc:chgData name="Victoria BAYCHELIER" userId="3a6f3a2a-3a65-4f28-9e58-8a2ba0042111" providerId="ADAL" clId="{C254223B-0A01-49E6-A3D4-2302B36544EC}" dt="2025-02-19T13:59:26.241" v="463" actId="20577"/>
        <pc:sldMkLst>
          <pc:docMk/>
          <pc:sldMk cId="398158558" sldId="2142534076"/>
        </pc:sldMkLst>
        <pc:spChg chg="mod">
          <ac:chgData name="Victoria BAYCHELIER" userId="3a6f3a2a-3a65-4f28-9e58-8a2ba0042111" providerId="ADAL" clId="{C254223B-0A01-49E6-A3D4-2302B36544EC}" dt="2025-02-19T13:59:26.241" v="463" actId="20577"/>
          <ac:spMkLst>
            <pc:docMk/>
            <pc:sldMk cId="398158558" sldId="2142534076"/>
            <ac:spMk id="5" creationId="{6BF8E00E-9436-5A9A-682A-21223AB7B6F9}"/>
          </ac:spMkLst>
        </pc:spChg>
        <pc:spChg chg="mod">
          <ac:chgData name="Victoria BAYCHELIER" userId="3a6f3a2a-3a65-4f28-9e58-8a2ba0042111" providerId="ADAL" clId="{C254223B-0A01-49E6-A3D4-2302B36544EC}" dt="2025-02-06T13:05:41.997" v="218" actId="20577"/>
          <ac:spMkLst>
            <pc:docMk/>
            <pc:sldMk cId="398158558" sldId="2142534076"/>
            <ac:spMk id="9" creationId="{0DB9A883-8B99-8837-BD08-44E022ACB3C8}"/>
          </ac:spMkLst>
        </pc:spChg>
      </pc:sldChg>
      <pc:sldChg chg="modSp mod">
        <pc:chgData name="Victoria BAYCHELIER" userId="3a6f3a2a-3a65-4f28-9e58-8a2ba0042111" providerId="ADAL" clId="{C254223B-0A01-49E6-A3D4-2302B36544EC}" dt="2025-02-18T16:31:29.789" v="459" actId="20577"/>
        <pc:sldMkLst>
          <pc:docMk/>
          <pc:sldMk cId="1602798709" sldId="2142534079"/>
        </pc:sldMkLst>
        <pc:spChg chg="mod">
          <ac:chgData name="Victoria BAYCHELIER" userId="3a6f3a2a-3a65-4f28-9e58-8a2ba0042111" providerId="ADAL" clId="{C254223B-0A01-49E6-A3D4-2302B36544EC}" dt="2025-02-18T16:25:51.482" v="457" actId="20577"/>
          <ac:spMkLst>
            <pc:docMk/>
            <pc:sldMk cId="1602798709" sldId="2142534079"/>
            <ac:spMk id="10" creationId="{1196E961-A622-D1C2-94EC-9E611009759B}"/>
          </ac:spMkLst>
        </pc:spChg>
        <pc:spChg chg="mod">
          <ac:chgData name="Victoria BAYCHELIER" userId="3a6f3a2a-3a65-4f28-9e58-8a2ba0042111" providerId="ADAL" clId="{C254223B-0A01-49E6-A3D4-2302B36544EC}" dt="2025-02-18T16:31:29.789" v="459" actId="20577"/>
          <ac:spMkLst>
            <pc:docMk/>
            <pc:sldMk cId="1602798709" sldId="2142534079"/>
            <ac:spMk id="16" creationId="{D0966B41-6346-8B93-2842-0D4646EC680C}"/>
          </ac:spMkLst>
        </pc:spChg>
      </pc:sldChg>
      <pc:sldChg chg="modSp mod">
        <pc:chgData name="Victoria BAYCHELIER" userId="3a6f3a2a-3a65-4f28-9e58-8a2ba0042111" providerId="ADAL" clId="{C254223B-0A01-49E6-A3D4-2302B36544EC}" dt="2025-02-06T14:00:06.100" v="232" actId="20577"/>
        <pc:sldMkLst>
          <pc:docMk/>
          <pc:sldMk cId="1322721148" sldId="2142534081"/>
        </pc:sldMkLst>
        <pc:spChg chg="mod">
          <ac:chgData name="Victoria BAYCHELIER" userId="3a6f3a2a-3a65-4f28-9e58-8a2ba0042111" providerId="ADAL" clId="{C254223B-0A01-49E6-A3D4-2302B36544EC}" dt="2025-02-06T14:00:06.100" v="232" actId="20577"/>
          <ac:spMkLst>
            <pc:docMk/>
            <pc:sldMk cId="1322721148" sldId="2142534081"/>
            <ac:spMk id="34" creationId="{3707F40C-A4F5-837D-699B-1D0934EF12A3}"/>
          </ac:spMkLst>
        </pc:spChg>
      </pc:sldChg>
      <pc:sldChg chg="addSp delSp modSp mod">
        <pc:chgData name="Victoria BAYCHELIER" userId="3a6f3a2a-3a65-4f28-9e58-8a2ba0042111" providerId="ADAL" clId="{C254223B-0A01-49E6-A3D4-2302B36544EC}" dt="2025-02-06T13:06:32.184" v="222" actId="20577"/>
        <pc:sldMkLst>
          <pc:docMk/>
          <pc:sldMk cId="2401620130" sldId="2142534082"/>
        </pc:sldMkLst>
        <pc:spChg chg="mod">
          <ac:chgData name="Victoria BAYCHELIER" userId="3a6f3a2a-3a65-4f28-9e58-8a2ba0042111" providerId="ADAL" clId="{C254223B-0A01-49E6-A3D4-2302B36544EC}" dt="2025-01-27T16:34:40.391" v="11" actId="20577"/>
          <ac:spMkLst>
            <pc:docMk/>
            <pc:sldMk cId="2401620130" sldId="2142534082"/>
            <ac:spMk id="5" creationId="{C0F973FD-6808-60DC-942A-8A7D2EA8E64A}"/>
          </ac:spMkLst>
        </pc:spChg>
        <pc:spChg chg="add mod">
          <ac:chgData name="Victoria BAYCHELIER" userId="3a6f3a2a-3a65-4f28-9e58-8a2ba0042111" providerId="ADAL" clId="{C254223B-0A01-49E6-A3D4-2302B36544EC}" dt="2025-01-28T11:23:45.689" v="109" actId="20577"/>
          <ac:spMkLst>
            <pc:docMk/>
            <pc:sldMk cId="2401620130" sldId="2142534082"/>
            <ac:spMk id="10" creationId="{1EB52394-AF09-D06C-A69E-552F9383C6AE}"/>
          </ac:spMkLst>
        </pc:spChg>
        <pc:spChg chg="mod">
          <ac:chgData name="Victoria BAYCHELIER" userId="3a6f3a2a-3a65-4f28-9e58-8a2ba0042111" providerId="ADAL" clId="{C254223B-0A01-49E6-A3D4-2302B36544EC}" dt="2025-01-28T11:24:55.577" v="110" actId="1076"/>
          <ac:spMkLst>
            <pc:docMk/>
            <pc:sldMk cId="2401620130" sldId="2142534082"/>
            <ac:spMk id="28" creationId="{B5B9A433-6E5C-81B6-54C3-EFB72BD1A6CA}"/>
          </ac:spMkLst>
        </pc:spChg>
        <pc:spChg chg="mod">
          <ac:chgData name="Victoria BAYCHELIER" userId="3a6f3a2a-3a65-4f28-9e58-8a2ba0042111" providerId="ADAL" clId="{C254223B-0A01-49E6-A3D4-2302B36544EC}" dt="2025-02-06T13:06:32.184" v="222" actId="20577"/>
          <ac:spMkLst>
            <pc:docMk/>
            <pc:sldMk cId="2401620130" sldId="2142534082"/>
            <ac:spMk id="30" creationId="{9930BC87-9AF6-D16C-9156-F977625AF631}"/>
          </ac:spMkLst>
        </pc:spChg>
        <pc:spChg chg="mod">
          <ac:chgData name="Victoria BAYCHELIER" userId="3a6f3a2a-3a65-4f28-9e58-8a2ba0042111" providerId="ADAL" clId="{C254223B-0A01-49E6-A3D4-2302B36544EC}" dt="2025-01-28T10:43:30.365" v="73" actId="20577"/>
          <ac:spMkLst>
            <pc:docMk/>
            <pc:sldMk cId="2401620130" sldId="2142534082"/>
            <ac:spMk id="32" creationId="{72EA3A94-FEF8-A252-C299-5645C31D15B2}"/>
          </ac:spMkLst>
        </pc:spChg>
        <pc:spChg chg="mod">
          <ac:chgData name="Victoria BAYCHELIER" userId="3a6f3a2a-3a65-4f28-9e58-8a2ba0042111" providerId="ADAL" clId="{C254223B-0A01-49E6-A3D4-2302B36544EC}" dt="2025-02-06T13:06:29.374" v="220" actId="20577"/>
          <ac:spMkLst>
            <pc:docMk/>
            <pc:sldMk cId="2401620130" sldId="2142534082"/>
            <ac:spMk id="33" creationId="{3064B0F7-647C-A02F-AE3C-9F3D14207211}"/>
          </ac:spMkLst>
        </pc:spChg>
        <pc:spChg chg="mod">
          <ac:chgData name="Victoria BAYCHELIER" userId="3a6f3a2a-3a65-4f28-9e58-8a2ba0042111" providerId="ADAL" clId="{C254223B-0A01-49E6-A3D4-2302B36544EC}" dt="2025-01-28T11:15:30.923" v="103" actId="120"/>
          <ac:spMkLst>
            <pc:docMk/>
            <pc:sldMk cId="2401620130" sldId="2142534082"/>
            <ac:spMk id="34" creationId="{94FA7955-E045-7DA0-0320-7119400DC2A0}"/>
          </ac:spMkLst>
        </pc:spChg>
        <pc:spChg chg="mod">
          <ac:chgData name="Victoria BAYCHELIER" userId="3a6f3a2a-3a65-4f28-9e58-8a2ba0042111" providerId="ADAL" clId="{C254223B-0A01-49E6-A3D4-2302B36544EC}" dt="2025-01-28T11:15:12.836" v="100" actId="14100"/>
          <ac:spMkLst>
            <pc:docMk/>
            <pc:sldMk cId="2401620130" sldId="2142534082"/>
            <ac:spMk id="35" creationId="{745C4F2E-83D4-A78B-50B9-3093A685EE34}"/>
          </ac:spMkLst>
        </pc:spChg>
        <pc:spChg chg="mod">
          <ac:chgData name="Victoria BAYCHELIER" userId="3a6f3a2a-3a65-4f28-9e58-8a2ba0042111" providerId="ADAL" clId="{C254223B-0A01-49E6-A3D4-2302B36544EC}" dt="2025-01-28T11:15:20.083" v="101" actId="120"/>
          <ac:spMkLst>
            <pc:docMk/>
            <pc:sldMk cId="2401620130" sldId="2142534082"/>
            <ac:spMk id="36" creationId="{4CA59CD1-5B3A-D45E-14F7-6D2667CAE534}"/>
          </ac:spMkLst>
        </pc:spChg>
        <pc:spChg chg="mod">
          <ac:chgData name="Victoria BAYCHELIER" userId="3a6f3a2a-3a65-4f28-9e58-8a2ba0042111" providerId="ADAL" clId="{C254223B-0A01-49E6-A3D4-2302B36544EC}" dt="2025-01-28T11:15:26.846" v="102" actId="120"/>
          <ac:spMkLst>
            <pc:docMk/>
            <pc:sldMk cId="2401620130" sldId="2142534082"/>
            <ac:spMk id="37" creationId="{D507AEFD-5B01-D40F-6C54-79A518DA4E89}"/>
          </ac:spMkLst>
        </pc:spChg>
        <pc:spChg chg="del">
          <ac:chgData name="Victoria BAYCHELIER" userId="3a6f3a2a-3a65-4f28-9e58-8a2ba0042111" providerId="ADAL" clId="{C254223B-0A01-49E6-A3D4-2302B36544EC}" dt="2025-01-28T10:46:10.526" v="81" actId="478"/>
          <ac:spMkLst>
            <pc:docMk/>
            <pc:sldMk cId="2401620130" sldId="2142534082"/>
            <ac:spMk id="38" creationId="{BB8CE4AE-B93B-D3EA-4DCF-490831FD49B3}"/>
          </ac:spMkLst>
        </pc:spChg>
        <pc:spChg chg="del mod">
          <ac:chgData name="Victoria BAYCHELIER" userId="3a6f3a2a-3a65-4f28-9e58-8a2ba0042111" providerId="ADAL" clId="{C254223B-0A01-49E6-A3D4-2302B36544EC}" dt="2025-01-28T10:46:08.411" v="80" actId="478"/>
          <ac:spMkLst>
            <pc:docMk/>
            <pc:sldMk cId="2401620130" sldId="2142534082"/>
            <ac:spMk id="40" creationId="{1EB52394-AF09-D06C-A69E-552F9383C6AE}"/>
          </ac:spMkLst>
        </pc:spChg>
        <pc:grpChg chg="add mod">
          <ac:chgData name="Victoria BAYCHELIER" userId="3a6f3a2a-3a65-4f28-9e58-8a2ba0042111" providerId="ADAL" clId="{C254223B-0A01-49E6-A3D4-2302B36544EC}" dt="2025-01-28T10:59:53.657" v="88" actId="1076"/>
          <ac:grpSpMkLst>
            <pc:docMk/>
            <pc:sldMk cId="2401620130" sldId="2142534082"/>
            <ac:grpSpMk id="3" creationId="{06CCFB2B-0752-FE6D-A062-4E5079B5F4BA}"/>
          </ac:grpSpMkLst>
        </pc:grpChg>
        <pc:picChg chg="add mod">
          <ac:chgData name="Victoria BAYCHELIER" userId="3a6f3a2a-3a65-4f28-9e58-8a2ba0042111" providerId="ADAL" clId="{C254223B-0A01-49E6-A3D4-2302B36544EC}" dt="2025-01-28T10:59:53.657" v="88" actId="1076"/>
          <ac:picMkLst>
            <pc:docMk/>
            <pc:sldMk cId="2401620130" sldId="2142534082"/>
            <ac:picMk id="6" creationId="{12714A94-603C-0747-646B-071A73829E40}"/>
          </ac:picMkLst>
        </pc:picChg>
        <pc:picChg chg="add mod">
          <ac:chgData name="Victoria BAYCHELIER" userId="3a6f3a2a-3a65-4f28-9e58-8a2ba0042111" providerId="ADAL" clId="{C254223B-0A01-49E6-A3D4-2302B36544EC}" dt="2025-01-28T10:59:53.657" v="88" actId="1076"/>
          <ac:picMkLst>
            <pc:docMk/>
            <pc:sldMk cId="2401620130" sldId="2142534082"/>
            <ac:picMk id="7" creationId="{3BAFB2AF-E8F7-9514-7F10-CC3C7ADF5072}"/>
          </ac:picMkLst>
        </pc:picChg>
        <pc:picChg chg="add mod">
          <ac:chgData name="Victoria BAYCHELIER" userId="3a6f3a2a-3a65-4f28-9e58-8a2ba0042111" providerId="ADAL" clId="{C254223B-0A01-49E6-A3D4-2302B36544EC}" dt="2025-01-28T10:59:53.657" v="88" actId="1076"/>
          <ac:picMkLst>
            <pc:docMk/>
            <pc:sldMk cId="2401620130" sldId="2142534082"/>
            <ac:picMk id="8" creationId="{C5DE7EAB-87F6-380D-7542-026BA3E81C4C}"/>
          </ac:picMkLst>
        </pc:picChg>
        <pc:picChg chg="add mod">
          <ac:chgData name="Victoria BAYCHELIER" userId="3a6f3a2a-3a65-4f28-9e58-8a2ba0042111" providerId="ADAL" clId="{C254223B-0A01-49E6-A3D4-2302B36544EC}" dt="2025-01-28T10:59:53.657" v="88" actId="1076"/>
          <ac:picMkLst>
            <pc:docMk/>
            <pc:sldMk cId="2401620130" sldId="2142534082"/>
            <ac:picMk id="9" creationId="{10EA81BE-3C08-E6DF-52E1-CAB41766EC60}"/>
          </ac:picMkLst>
        </pc:picChg>
      </pc:sldChg>
      <pc:sldChg chg="addSp delSp modSp mod modNotesTx">
        <pc:chgData name="Victoria BAYCHELIER" userId="3a6f3a2a-3a65-4f28-9e58-8a2ba0042111" providerId="ADAL" clId="{C254223B-0A01-49E6-A3D4-2302B36544EC}" dt="2025-02-19T14:05:59.474" v="545" actId="113"/>
        <pc:sldMkLst>
          <pc:docMk/>
          <pc:sldMk cId="1363019608" sldId="2142534087"/>
        </pc:sldMkLst>
        <pc:spChg chg="add mod">
          <ac:chgData name="Victoria BAYCHELIER" userId="3a6f3a2a-3a65-4f28-9e58-8a2ba0042111" providerId="ADAL" clId="{C254223B-0A01-49E6-A3D4-2302B36544EC}" dt="2025-02-19T14:05:52.509" v="544" actId="113"/>
          <ac:spMkLst>
            <pc:docMk/>
            <pc:sldMk cId="1363019608" sldId="2142534087"/>
            <ac:spMk id="6" creationId="{13B1021D-E865-1F6A-0793-915D57B9660D}"/>
          </ac:spMkLst>
        </pc:spChg>
        <pc:spChg chg="mod">
          <ac:chgData name="Victoria BAYCHELIER" userId="3a6f3a2a-3a65-4f28-9e58-8a2ba0042111" providerId="ADAL" clId="{C254223B-0A01-49E6-A3D4-2302B36544EC}" dt="2025-01-27T16:34:53.117" v="15" actId="20577"/>
          <ac:spMkLst>
            <pc:docMk/>
            <pc:sldMk cId="1363019608" sldId="2142534087"/>
            <ac:spMk id="7" creationId="{A9671EE2-09DA-92BB-6612-4AD6ED8696CD}"/>
          </ac:spMkLst>
        </pc:spChg>
        <pc:spChg chg="add mod">
          <ac:chgData name="Victoria BAYCHELIER" userId="3a6f3a2a-3a65-4f28-9e58-8a2ba0042111" providerId="ADAL" clId="{C254223B-0A01-49E6-A3D4-2302B36544EC}" dt="2025-02-19T14:05:59.474" v="545" actId="113"/>
          <ac:spMkLst>
            <pc:docMk/>
            <pc:sldMk cId="1363019608" sldId="2142534087"/>
            <ac:spMk id="8" creationId="{DB8B2280-D47F-7BF5-AEB2-0F7E86707F4D}"/>
          </ac:spMkLst>
        </pc:spChg>
        <pc:spChg chg="mod">
          <ac:chgData name="Victoria BAYCHELIER" userId="3a6f3a2a-3a65-4f28-9e58-8a2ba0042111" providerId="ADAL" clId="{C254223B-0A01-49E6-A3D4-2302B36544EC}" dt="2025-02-03T13:40:35.909" v="192" actId="1076"/>
          <ac:spMkLst>
            <pc:docMk/>
            <pc:sldMk cId="1363019608" sldId="2142534087"/>
            <ac:spMk id="28" creationId="{965D1D36-F303-7C0D-890B-4F1CB90D4A60}"/>
          </ac:spMkLst>
        </pc:spChg>
        <pc:spChg chg="mod">
          <ac:chgData name="Victoria BAYCHELIER" userId="3a6f3a2a-3a65-4f28-9e58-8a2ba0042111" providerId="ADAL" clId="{C254223B-0A01-49E6-A3D4-2302B36544EC}" dt="2025-02-18T15:36:12.477" v="427" actId="1076"/>
          <ac:spMkLst>
            <pc:docMk/>
            <pc:sldMk cId="1363019608" sldId="2142534087"/>
            <ac:spMk id="29" creationId="{B9B2DF74-36B7-0A3A-36FD-FCECCF22A4F9}"/>
          </ac:spMkLst>
        </pc:spChg>
        <pc:spChg chg="mod">
          <ac:chgData name="Victoria BAYCHELIER" userId="3a6f3a2a-3a65-4f28-9e58-8a2ba0042111" providerId="ADAL" clId="{C254223B-0A01-49E6-A3D4-2302B36544EC}" dt="2025-02-18T15:34:00.536" v="407" actId="1076"/>
          <ac:spMkLst>
            <pc:docMk/>
            <pc:sldMk cId="1363019608" sldId="2142534087"/>
            <ac:spMk id="30" creationId="{F1D2531B-050C-AE6C-6B8F-F5012EB7B6A1}"/>
          </ac:spMkLst>
        </pc:spChg>
        <pc:spChg chg="mod">
          <ac:chgData name="Victoria BAYCHELIER" userId="3a6f3a2a-3a65-4f28-9e58-8a2ba0042111" providerId="ADAL" clId="{C254223B-0A01-49E6-A3D4-2302B36544EC}" dt="2025-02-18T15:33:28.545" v="401" actId="120"/>
          <ac:spMkLst>
            <pc:docMk/>
            <pc:sldMk cId="1363019608" sldId="2142534087"/>
            <ac:spMk id="31" creationId="{A3C9F972-C728-A0A3-1E13-0799368F0C78}"/>
          </ac:spMkLst>
        </pc:spChg>
        <pc:spChg chg="mod">
          <ac:chgData name="Victoria BAYCHELIER" userId="3a6f3a2a-3a65-4f28-9e58-8a2ba0042111" providerId="ADAL" clId="{C254223B-0A01-49E6-A3D4-2302B36544EC}" dt="2025-02-18T15:34:54.107" v="424" actId="1076"/>
          <ac:spMkLst>
            <pc:docMk/>
            <pc:sldMk cId="1363019608" sldId="2142534087"/>
            <ac:spMk id="32" creationId="{5B2591A7-A414-4E9D-CD8A-D84F0F533737}"/>
          </ac:spMkLst>
        </pc:spChg>
        <pc:spChg chg="mod">
          <ac:chgData name="Victoria BAYCHELIER" userId="3a6f3a2a-3a65-4f28-9e58-8a2ba0042111" providerId="ADAL" clId="{C254223B-0A01-49E6-A3D4-2302B36544EC}" dt="2025-02-11T10:56:12.135" v="240" actId="20577"/>
          <ac:spMkLst>
            <pc:docMk/>
            <pc:sldMk cId="1363019608" sldId="2142534087"/>
            <ac:spMk id="35" creationId="{3F868833-BBE1-36DE-9097-E943A5EFE8CD}"/>
          </ac:spMkLst>
        </pc:spChg>
        <pc:picChg chg="del">
          <ac:chgData name="Victoria BAYCHELIER" userId="3a6f3a2a-3a65-4f28-9e58-8a2ba0042111" providerId="ADAL" clId="{C254223B-0A01-49E6-A3D4-2302B36544EC}" dt="2025-02-03T10:47:44.147" v="129" actId="478"/>
          <ac:picMkLst>
            <pc:docMk/>
            <pc:sldMk cId="1363019608" sldId="2142534087"/>
            <ac:picMk id="44" creationId="{4854B370-BA2E-E898-C46D-17851447213B}"/>
          </ac:picMkLst>
        </pc:picChg>
        <pc:picChg chg="add mod">
          <ac:chgData name="Victoria BAYCHELIER" userId="3a6f3a2a-3a65-4f28-9e58-8a2ba0042111" providerId="ADAL" clId="{C254223B-0A01-49E6-A3D4-2302B36544EC}" dt="2025-02-03T10:48:01.904" v="133" actId="1076"/>
          <ac:picMkLst>
            <pc:docMk/>
            <pc:sldMk cId="1363019608" sldId="2142534087"/>
            <ac:picMk id="1026" creationId="{4EF9BEA3-2B9E-5607-B8E7-91B5EE34D691}"/>
          </ac:picMkLst>
        </pc:picChg>
      </pc:sldChg>
      <pc:sldChg chg="del">
        <pc:chgData name="Victoria BAYCHELIER" userId="3a6f3a2a-3a65-4f28-9e58-8a2ba0042111" providerId="ADAL" clId="{C254223B-0A01-49E6-A3D4-2302B36544EC}" dt="2025-02-18T15:14:11.477" v="308" actId="47"/>
        <pc:sldMkLst>
          <pc:docMk/>
          <pc:sldMk cId="1905104923" sldId="2142534096"/>
        </pc:sldMkLst>
      </pc:sldChg>
      <pc:sldChg chg="modSp mod">
        <pc:chgData name="Victoria BAYCHELIER" userId="3a6f3a2a-3a65-4f28-9e58-8a2ba0042111" providerId="ADAL" clId="{C254223B-0A01-49E6-A3D4-2302B36544EC}" dt="2025-02-06T13:06:41.923" v="224" actId="20577"/>
        <pc:sldMkLst>
          <pc:docMk/>
          <pc:sldMk cId="2548539652" sldId="2142534103"/>
        </pc:sldMkLst>
        <pc:spChg chg="mod">
          <ac:chgData name="Victoria BAYCHELIER" userId="3a6f3a2a-3a65-4f28-9e58-8a2ba0042111" providerId="ADAL" clId="{C254223B-0A01-49E6-A3D4-2302B36544EC}" dt="2025-01-27T14:33:45.442" v="3" actId="1076"/>
          <ac:spMkLst>
            <pc:docMk/>
            <pc:sldMk cId="2548539652" sldId="2142534103"/>
            <ac:spMk id="3" creationId="{EC92E0D2-4B1C-BEE0-ED73-C177878FF0FD}"/>
          </ac:spMkLst>
        </pc:spChg>
        <pc:spChg chg="mod">
          <ac:chgData name="Victoria BAYCHELIER" userId="3a6f3a2a-3a65-4f28-9e58-8a2ba0042111" providerId="ADAL" clId="{C254223B-0A01-49E6-A3D4-2302B36544EC}" dt="2025-01-27T16:34:46.716" v="13" actId="20577"/>
          <ac:spMkLst>
            <pc:docMk/>
            <pc:sldMk cId="2548539652" sldId="2142534103"/>
            <ac:spMk id="8" creationId="{09E881E0-1DF9-8E2F-A08B-27BF40C77D9F}"/>
          </ac:spMkLst>
        </pc:spChg>
        <pc:spChg chg="mod">
          <ac:chgData name="Victoria BAYCHELIER" userId="3a6f3a2a-3a65-4f28-9e58-8a2ba0042111" providerId="ADAL" clId="{C254223B-0A01-49E6-A3D4-2302B36544EC}" dt="2025-02-06T13:06:41.923" v="224" actId="20577"/>
          <ac:spMkLst>
            <pc:docMk/>
            <pc:sldMk cId="2548539652" sldId="2142534103"/>
            <ac:spMk id="25" creationId="{529BED21-1A7D-F54B-2B9E-295FA47FE177}"/>
          </ac:spMkLst>
        </pc:spChg>
        <pc:spChg chg="mod">
          <ac:chgData name="Victoria BAYCHELIER" userId="3a6f3a2a-3a65-4f28-9e58-8a2ba0042111" providerId="ADAL" clId="{C254223B-0A01-49E6-A3D4-2302B36544EC}" dt="2025-01-27T14:33:52.671" v="4" actId="1076"/>
          <ac:spMkLst>
            <pc:docMk/>
            <pc:sldMk cId="2548539652" sldId="2142534103"/>
            <ac:spMk id="36" creationId="{593F4EE1-DFEA-FF6B-8CA2-BB82981A02B9}"/>
          </ac:spMkLst>
        </pc:spChg>
        <pc:picChg chg="mod">
          <ac:chgData name="Victoria BAYCHELIER" userId="3a6f3a2a-3a65-4f28-9e58-8a2ba0042111" providerId="ADAL" clId="{C254223B-0A01-49E6-A3D4-2302B36544EC}" dt="2025-01-27T14:33:29.448" v="1" actId="1076"/>
          <ac:picMkLst>
            <pc:docMk/>
            <pc:sldMk cId="2548539652" sldId="2142534103"/>
            <ac:picMk id="1026" creationId="{8592FC77-47A3-93DF-3EA5-08FE2E7BC460}"/>
          </ac:picMkLst>
        </pc:picChg>
      </pc:sldChg>
      <pc:sldChg chg="del">
        <pc:chgData name="Victoria BAYCHELIER" userId="3a6f3a2a-3a65-4f28-9e58-8a2ba0042111" providerId="ADAL" clId="{C254223B-0A01-49E6-A3D4-2302B36544EC}" dt="2025-02-18T15:08:30.540" v="254" actId="47"/>
        <pc:sldMkLst>
          <pc:docMk/>
          <pc:sldMk cId="718256361" sldId="2142534150"/>
        </pc:sldMkLst>
      </pc:sldChg>
      <pc:sldChg chg="modSp add mod">
        <pc:chgData name="Victoria BAYCHELIER" userId="3a6f3a2a-3a65-4f28-9e58-8a2ba0042111" providerId="ADAL" clId="{C254223B-0A01-49E6-A3D4-2302B36544EC}" dt="2025-02-19T14:08:59.235" v="548"/>
        <pc:sldMkLst>
          <pc:docMk/>
          <pc:sldMk cId="2647520085" sldId="2142534155"/>
        </pc:sldMkLst>
        <pc:spChg chg="mod">
          <ac:chgData name="Victoria BAYCHELIER" userId="3a6f3a2a-3a65-4f28-9e58-8a2ba0042111" providerId="ADAL" clId="{C254223B-0A01-49E6-A3D4-2302B36544EC}" dt="2025-02-19T14:02:48.131" v="489"/>
          <ac:spMkLst>
            <pc:docMk/>
            <pc:sldMk cId="2647520085" sldId="2142534155"/>
            <ac:spMk id="16" creationId="{3B21E706-53A4-F671-F479-5B7987AE1575}"/>
          </ac:spMkLst>
        </pc:spChg>
        <pc:spChg chg="mod">
          <ac:chgData name="Victoria BAYCHELIER" userId="3a6f3a2a-3a65-4f28-9e58-8a2ba0042111" providerId="ADAL" clId="{C254223B-0A01-49E6-A3D4-2302B36544EC}" dt="2025-02-19T14:08:59.235" v="548"/>
          <ac:spMkLst>
            <pc:docMk/>
            <pc:sldMk cId="2647520085" sldId="2142534155"/>
            <ac:spMk id="18" creationId="{B65691AE-91A6-4BED-9573-1C9D0A51CDFF}"/>
          </ac:spMkLst>
        </pc:spChg>
        <pc:spChg chg="mod">
          <ac:chgData name="Victoria BAYCHELIER" userId="3a6f3a2a-3a65-4f28-9e58-8a2ba0042111" providerId="ADAL" clId="{C254223B-0A01-49E6-A3D4-2302B36544EC}" dt="2025-02-19T14:02:38.767" v="488" actId="255"/>
          <ac:spMkLst>
            <pc:docMk/>
            <pc:sldMk cId="2647520085" sldId="2142534155"/>
            <ac:spMk id="19" creationId="{FD7C6537-95D4-1140-C2E0-093C995C9869}"/>
          </ac:spMkLst>
        </pc:spChg>
        <pc:spChg chg="mod">
          <ac:chgData name="Victoria BAYCHELIER" userId="3a6f3a2a-3a65-4f28-9e58-8a2ba0042111" providerId="ADAL" clId="{C254223B-0A01-49E6-A3D4-2302B36544EC}" dt="2025-02-19T14:02:13.037" v="484"/>
          <ac:spMkLst>
            <pc:docMk/>
            <pc:sldMk cId="2647520085" sldId="2142534155"/>
            <ac:spMk id="20" creationId="{51496C6D-0082-400E-5CC7-4BCA15AE2AD5}"/>
          </ac:spMkLst>
        </pc:spChg>
        <pc:spChg chg="mod">
          <ac:chgData name="Victoria BAYCHELIER" userId="3a6f3a2a-3a65-4f28-9e58-8a2ba0042111" providerId="ADAL" clId="{C254223B-0A01-49E6-A3D4-2302B36544EC}" dt="2025-02-19T14:04:00.421" v="512" actId="20577"/>
          <ac:spMkLst>
            <pc:docMk/>
            <pc:sldMk cId="2647520085" sldId="2142534155"/>
            <ac:spMk id="21" creationId="{975E25E5-258F-2EC4-0AA4-037C6229DE7E}"/>
          </ac:spMkLst>
        </pc:spChg>
        <pc:spChg chg="mod">
          <ac:chgData name="Victoria BAYCHELIER" userId="3a6f3a2a-3a65-4f28-9e58-8a2ba0042111" providerId="ADAL" clId="{C254223B-0A01-49E6-A3D4-2302B36544EC}" dt="2025-02-19T14:03:57.435" v="510" actId="20577"/>
          <ac:spMkLst>
            <pc:docMk/>
            <pc:sldMk cId="2647520085" sldId="2142534155"/>
            <ac:spMk id="46" creationId="{73160A45-1653-9505-F9F9-7E28587A73CC}"/>
          </ac:spMkLst>
        </pc:spChg>
        <pc:spChg chg="mod">
          <ac:chgData name="Victoria BAYCHELIER" userId="3a6f3a2a-3a65-4f28-9e58-8a2ba0042111" providerId="ADAL" clId="{C254223B-0A01-49E6-A3D4-2302B36544EC}" dt="2025-02-19T14:03:29.663" v="494" actId="20577"/>
          <ac:spMkLst>
            <pc:docMk/>
            <pc:sldMk cId="2647520085" sldId="2142534155"/>
            <ac:spMk id="47" creationId="{2E322023-A464-E32D-6157-5074714E0820}"/>
          </ac:spMkLst>
        </pc:spChg>
        <pc:spChg chg="mod">
          <ac:chgData name="Victoria BAYCHELIER" userId="3a6f3a2a-3a65-4f28-9e58-8a2ba0042111" providerId="ADAL" clId="{C254223B-0A01-49E6-A3D4-2302B36544EC}" dt="2025-02-19T14:04:33.673" v="530" actId="255"/>
          <ac:spMkLst>
            <pc:docMk/>
            <pc:sldMk cId="2647520085" sldId="2142534155"/>
            <ac:spMk id="48" creationId="{290578BE-5F0A-97E8-C5E5-4442111B714F}"/>
          </ac:spMkLst>
        </pc:spChg>
        <pc:spChg chg="mod">
          <ac:chgData name="Victoria BAYCHELIER" userId="3a6f3a2a-3a65-4f28-9e58-8a2ba0042111" providerId="ADAL" clId="{C254223B-0A01-49E6-A3D4-2302B36544EC}" dt="2025-02-19T14:04:11.484" v="520" actId="20577"/>
          <ac:spMkLst>
            <pc:docMk/>
            <pc:sldMk cId="2647520085" sldId="2142534155"/>
            <ac:spMk id="50" creationId="{57250D22-8F78-5748-7148-FDBC01405246}"/>
          </ac:spMkLst>
        </pc:spChg>
        <pc:spChg chg="mod">
          <ac:chgData name="Victoria BAYCHELIER" userId="3a6f3a2a-3a65-4f28-9e58-8a2ba0042111" providerId="ADAL" clId="{C254223B-0A01-49E6-A3D4-2302B36544EC}" dt="2025-02-19T14:03:39.826" v="499" actId="255"/>
          <ac:spMkLst>
            <pc:docMk/>
            <pc:sldMk cId="2647520085" sldId="2142534155"/>
            <ac:spMk id="52" creationId="{72597596-79DB-DBDE-9070-3B671636FDEE}"/>
          </ac:spMkLst>
        </pc:spChg>
        <pc:spChg chg="mod">
          <ac:chgData name="Victoria BAYCHELIER" userId="3a6f3a2a-3a65-4f28-9e58-8a2ba0042111" providerId="ADAL" clId="{C254223B-0A01-49E6-A3D4-2302B36544EC}" dt="2025-02-19T14:04:54.556" v="539" actId="20577"/>
          <ac:spMkLst>
            <pc:docMk/>
            <pc:sldMk cId="2647520085" sldId="2142534155"/>
            <ac:spMk id="53" creationId="{BB7F9CEA-1D70-CE7A-1BA9-71F2F34A6F06}"/>
          </ac:spMkLst>
        </pc:spChg>
        <pc:spChg chg="mod">
          <ac:chgData name="Victoria BAYCHELIER" userId="3a6f3a2a-3a65-4f28-9e58-8a2ba0042111" providerId="ADAL" clId="{C254223B-0A01-49E6-A3D4-2302B36544EC}" dt="2025-02-19T14:04:44.297" v="535" actId="255"/>
          <ac:spMkLst>
            <pc:docMk/>
            <pc:sldMk cId="2647520085" sldId="2142534155"/>
            <ac:spMk id="54" creationId="{EE6C09CC-8797-9770-66DE-318142DA5F56}"/>
          </ac:spMkLst>
        </pc:spChg>
      </pc:sldChg>
      <pc:sldChg chg="del">
        <pc:chgData name="Victoria BAYCHELIER" userId="3a6f3a2a-3a65-4f28-9e58-8a2ba0042111" providerId="ADAL" clId="{C254223B-0A01-49E6-A3D4-2302B36544EC}" dt="2025-01-27T16:18:28.124" v="7" actId="47"/>
        <pc:sldMkLst>
          <pc:docMk/>
          <pc:sldMk cId="2050166572" sldId="2142534162"/>
        </pc:sldMkLst>
      </pc:sldChg>
      <pc:sldChg chg="modSp mod">
        <pc:chgData name="Victoria BAYCHELIER" userId="3a6f3a2a-3a65-4f28-9e58-8a2ba0042111" providerId="ADAL" clId="{C254223B-0A01-49E6-A3D4-2302B36544EC}" dt="2025-01-28T10:32:29.752" v="52" actId="20577"/>
        <pc:sldMkLst>
          <pc:docMk/>
          <pc:sldMk cId="3107373343" sldId="2147473895"/>
        </pc:sldMkLst>
        <pc:spChg chg="mod">
          <ac:chgData name="Victoria BAYCHELIER" userId="3a6f3a2a-3a65-4f28-9e58-8a2ba0042111" providerId="ADAL" clId="{C254223B-0A01-49E6-A3D4-2302B36544EC}" dt="2025-01-27T16:34:35.486" v="9" actId="20577"/>
          <ac:spMkLst>
            <pc:docMk/>
            <pc:sldMk cId="3107373343" sldId="2147473895"/>
            <ac:spMk id="2" creationId="{DC4C8283-7EF7-1122-A388-EBCC02B3D926}"/>
          </ac:spMkLst>
        </pc:spChg>
        <pc:spChg chg="mod">
          <ac:chgData name="Victoria BAYCHELIER" userId="3a6f3a2a-3a65-4f28-9e58-8a2ba0042111" providerId="ADAL" clId="{C254223B-0A01-49E6-A3D4-2302B36544EC}" dt="2025-01-28T10:28:21.815" v="44" actId="207"/>
          <ac:spMkLst>
            <pc:docMk/>
            <pc:sldMk cId="3107373343" sldId="2147473895"/>
            <ac:spMk id="3" creationId="{CD103479-C137-BD46-09C3-90254086403C}"/>
          </ac:spMkLst>
        </pc:spChg>
        <pc:spChg chg="mod">
          <ac:chgData name="Victoria BAYCHELIER" userId="3a6f3a2a-3a65-4f28-9e58-8a2ba0042111" providerId="ADAL" clId="{C254223B-0A01-49E6-A3D4-2302B36544EC}" dt="2025-01-28T10:32:29.752" v="52" actId="20577"/>
          <ac:spMkLst>
            <pc:docMk/>
            <pc:sldMk cId="3107373343" sldId="2147473895"/>
            <ac:spMk id="31" creationId="{7601E226-C2F0-33F8-CCA6-76B8C59CEAD4}"/>
          </ac:spMkLst>
        </pc:spChg>
        <pc:spChg chg="mod">
          <ac:chgData name="Victoria BAYCHELIER" userId="3a6f3a2a-3a65-4f28-9e58-8a2ba0042111" providerId="ADAL" clId="{C254223B-0A01-49E6-A3D4-2302B36544EC}" dt="2025-01-28T10:24:44.748" v="33" actId="20577"/>
          <ac:spMkLst>
            <pc:docMk/>
            <pc:sldMk cId="3107373343" sldId="2147473895"/>
            <ac:spMk id="32" creationId="{3223A646-7F71-0CD1-046E-C0D9B42D7DDE}"/>
          </ac:spMkLst>
        </pc:spChg>
        <pc:spChg chg="mod">
          <ac:chgData name="Victoria BAYCHELIER" userId="3a6f3a2a-3a65-4f28-9e58-8a2ba0042111" providerId="ADAL" clId="{C254223B-0A01-49E6-A3D4-2302B36544EC}" dt="2025-01-28T10:24:58.921" v="41" actId="20577"/>
          <ac:spMkLst>
            <pc:docMk/>
            <pc:sldMk cId="3107373343" sldId="2147473895"/>
            <ac:spMk id="41" creationId="{499A1641-B1AC-F2C7-6207-A248FE07039A}"/>
          </ac:spMkLst>
        </pc:spChg>
        <pc:picChg chg="mod">
          <ac:chgData name="Victoria BAYCHELIER" userId="3a6f3a2a-3a65-4f28-9e58-8a2ba0042111" providerId="ADAL" clId="{C254223B-0A01-49E6-A3D4-2302B36544EC}" dt="2025-01-28T10:00:44.082" v="19" actId="1076"/>
          <ac:picMkLst>
            <pc:docMk/>
            <pc:sldMk cId="3107373343" sldId="2147473895"/>
            <ac:picMk id="5" creationId="{B1A9001E-2103-19C4-F419-424B3AA187BE}"/>
          </ac:picMkLst>
        </pc:picChg>
      </pc:sldChg>
      <pc:sldChg chg="del">
        <pc:chgData name="Victoria BAYCHELIER" userId="3a6f3a2a-3a65-4f28-9e58-8a2ba0042111" providerId="ADAL" clId="{C254223B-0A01-49E6-A3D4-2302B36544EC}" dt="2025-02-18T15:31:55.535" v="387" actId="47"/>
        <pc:sldMkLst>
          <pc:docMk/>
          <pc:sldMk cId="846390909" sldId="2147473935"/>
        </pc:sldMkLst>
      </pc:sldChg>
      <pc:sldChg chg="addSp delSp modSp mod">
        <pc:chgData name="Victoria BAYCHELIER" userId="3a6f3a2a-3a65-4f28-9e58-8a2ba0042111" providerId="ADAL" clId="{C254223B-0A01-49E6-A3D4-2302B36544EC}" dt="2025-02-18T16:25:33.467" v="455" actId="1076"/>
        <pc:sldMkLst>
          <pc:docMk/>
          <pc:sldMk cId="1971127533" sldId="2147473936"/>
        </pc:sldMkLst>
        <pc:spChg chg="mod">
          <ac:chgData name="Victoria BAYCHELIER" userId="3a6f3a2a-3a65-4f28-9e58-8a2ba0042111" providerId="ADAL" clId="{C254223B-0A01-49E6-A3D4-2302B36544EC}" dt="2025-01-28T14:02:52.430" v="112" actId="1076"/>
          <ac:spMkLst>
            <pc:docMk/>
            <pc:sldMk cId="1971127533" sldId="2147473936"/>
            <ac:spMk id="2" creationId="{4BDFDB6F-C3CF-354F-5E44-014DCBEB8BAE}"/>
          </ac:spMkLst>
        </pc:spChg>
        <pc:spChg chg="add mod">
          <ac:chgData name="Victoria BAYCHELIER" userId="3a6f3a2a-3a65-4f28-9e58-8a2ba0042111" providerId="ADAL" clId="{C254223B-0A01-49E6-A3D4-2302B36544EC}" dt="2025-02-18T16:23:49.241" v="443" actId="1076"/>
          <ac:spMkLst>
            <pc:docMk/>
            <pc:sldMk cId="1971127533" sldId="2147473936"/>
            <ac:spMk id="4" creationId="{8D34B770-FC3B-5A0F-E9C2-71745235F370}"/>
          </ac:spMkLst>
        </pc:spChg>
        <pc:spChg chg="mod">
          <ac:chgData name="Victoria BAYCHELIER" userId="3a6f3a2a-3a65-4f28-9e58-8a2ba0042111" providerId="ADAL" clId="{C254223B-0A01-49E6-A3D4-2302B36544EC}" dt="2025-02-18T16:24:16.038" v="445"/>
          <ac:spMkLst>
            <pc:docMk/>
            <pc:sldMk cId="1971127533" sldId="2147473936"/>
            <ac:spMk id="6" creationId="{21BE525D-72E0-95F5-15BD-189E9A8D6E16}"/>
          </ac:spMkLst>
        </pc:spChg>
        <pc:spChg chg="add mod">
          <ac:chgData name="Victoria BAYCHELIER" userId="3a6f3a2a-3a65-4f28-9e58-8a2ba0042111" providerId="ADAL" clId="{C254223B-0A01-49E6-A3D4-2302B36544EC}" dt="2025-02-18T16:23:42.431" v="442" actId="1076"/>
          <ac:spMkLst>
            <pc:docMk/>
            <pc:sldMk cId="1971127533" sldId="2147473936"/>
            <ac:spMk id="7" creationId="{C49FE46E-6429-3C28-9A9C-8238BFAEEA74}"/>
          </ac:spMkLst>
        </pc:spChg>
        <pc:spChg chg="add mod">
          <ac:chgData name="Victoria BAYCHELIER" userId="3a6f3a2a-3a65-4f28-9e58-8a2ba0042111" providerId="ADAL" clId="{C254223B-0A01-49E6-A3D4-2302B36544EC}" dt="2025-02-18T16:25:05.910" v="453" actId="1076"/>
          <ac:spMkLst>
            <pc:docMk/>
            <pc:sldMk cId="1971127533" sldId="2147473936"/>
            <ac:spMk id="8" creationId="{810B3C36-7952-CCE7-3D0E-C903CD2B85C4}"/>
          </ac:spMkLst>
        </pc:spChg>
        <pc:spChg chg="mod">
          <ac:chgData name="Victoria BAYCHELIER" userId="3a6f3a2a-3a65-4f28-9e58-8a2ba0042111" providerId="ADAL" clId="{C254223B-0A01-49E6-A3D4-2302B36544EC}" dt="2025-02-03T13:40:03.376" v="190" actId="1076"/>
          <ac:spMkLst>
            <pc:docMk/>
            <pc:sldMk cId="1971127533" sldId="2147473936"/>
            <ac:spMk id="11" creationId="{2D531D4C-69C9-6C3C-80AF-A3F2C4FE66D4}"/>
          </ac:spMkLst>
        </pc:spChg>
        <pc:spChg chg="mod">
          <ac:chgData name="Victoria BAYCHELIER" userId="3a6f3a2a-3a65-4f28-9e58-8a2ba0042111" providerId="ADAL" clId="{C254223B-0A01-49E6-A3D4-2302B36544EC}" dt="2025-02-03T13:35:30.088" v="178" actId="1076"/>
          <ac:spMkLst>
            <pc:docMk/>
            <pc:sldMk cId="1971127533" sldId="2147473936"/>
            <ac:spMk id="12" creationId="{E5AF29F2-85F2-1765-A550-16C7A6123555}"/>
          </ac:spMkLst>
        </pc:spChg>
        <pc:spChg chg="add mod">
          <ac:chgData name="Victoria BAYCHELIER" userId="3a6f3a2a-3a65-4f28-9e58-8a2ba0042111" providerId="ADAL" clId="{C254223B-0A01-49E6-A3D4-2302B36544EC}" dt="2025-02-18T16:25:33.467" v="455" actId="1076"/>
          <ac:spMkLst>
            <pc:docMk/>
            <pc:sldMk cId="1971127533" sldId="2147473936"/>
            <ac:spMk id="13" creationId="{F22C49A3-A627-51F7-0B76-BD214FDF6441}"/>
          </ac:spMkLst>
        </pc:spChg>
        <pc:spChg chg="mod">
          <ac:chgData name="Victoria BAYCHELIER" userId="3a6f3a2a-3a65-4f28-9e58-8a2ba0042111" providerId="ADAL" clId="{C254223B-0A01-49E6-A3D4-2302B36544EC}" dt="2025-02-18T16:23:14.071" v="438" actId="255"/>
          <ac:spMkLst>
            <pc:docMk/>
            <pc:sldMk cId="1971127533" sldId="2147473936"/>
            <ac:spMk id="14" creationId="{C75CF045-243A-42A0-5A8D-921179B69CE3}"/>
          </ac:spMkLst>
        </pc:spChg>
        <pc:spChg chg="mod">
          <ac:chgData name="Victoria BAYCHELIER" userId="3a6f3a2a-3a65-4f28-9e58-8a2ba0042111" providerId="ADAL" clId="{C254223B-0A01-49E6-A3D4-2302B36544EC}" dt="2025-02-18T16:23:36.521" v="441" actId="1076"/>
          <ac:spMkLst>
            <pc:docMk/>
            <pc:sldMk cId="1971127533" sldId="2147473936"/>
            <ac:spMk id="15" creationId="{F6207C40-93A0-A1BC-03F5-D9BF5CAA44DB}"/>
          </ac:spMkLst>
        </pc:spChg>
        <pc:spChg chg="mod">
          <ac:chgData name="Victoria BAYCHELIER" userId="3a6f3a2a-3a65-4f28-9e58-8a2ba0042111" providerId="ADAL" clId="{C254223B-0A01-49E6-A3D4-2302B36544EC}" dt="2025-01-28T14:05:08.362" v="122" actId="1076"/>
          <ac:spMkLst>
            <pc:docMk/>
            <pc:sldMk cId="1971127533" sldId="2147473936"/>
            <ac:spMk id="17" creationId="{9A07C5AD-6D81-018E-D3B2-8C4B4EEB1BF4}"/>
          </ac:spMkLst>
        </pc:spChg>
        <pc:spChg chg="mod">
          <ac:chgData name="Victoria BAYCHELIER" userId="3a6f3a2a-3a65-4f28-9e58-8a2ba0042111" providerId="ADAL" clId="{C254223B-0A01-49E6-A3D4-2302B36544EC}" dt="2025-02-18T16:22:44.352" v="433" actId="1076"/>
          <ac:spMkLst>
            <pc:docMk/>
            <pc:sldMk cId="1971127533" sldId="2147473936"/>
            <ac:spMk id="18" creationId="{AE450B52-05CC-4C71-9437-FE7577163F15}"/>
          </ac:spMkLst>
        </pc:spChg>
        <pc:spChg chg="mod">
          <ac:chgData name="Victoria BAYCHELIER" userId="3a6f3a2a-3a65-4f28-9e58-8a2ba0042111" providerId="ADAL" clId="{C254223B-0A01-49E6-A3D4-2302B36544EC}" dt="2025-02-18T16:24:49.377" v="451"/>
          <ac:spMkLst>
            <pc:docMk/>
            <pc:sldMk cId="1971127533" sldId="2147473936"/>
            <ac:spMk id="28" creationId="{E28F1D5C-BE30-B2F6-AEE6-597695D8F513}"/>
          </ac:spMkLst>
        </pc:spChg>
        <pc:spChg chg="mod">
          <ac:chgData name="Victoria BAYCHELIER" userId="3a6f3a2a-3a65-4f28-9e58-8a2ba0042111" providerId="ADAL" clId="{C254223B-0A01-49E6-A3D4-2302B36544EC}" dt="2025-02-03T13:38:29.263" v="183" actId="1076"/>
          <ac:spMkLst>
            <pc:docMk/>
            <pc:sldMk cId="1971127533" sldId="2147473936"/>
            <ac:spMk id="29" creationId="{79446EBC-E0AF-1DC0-E48B-F788E4F274D1}"/>
          </ac:spMkLst>
        </pc:spChg>
        <pc:spChg chg="mod">
          <ac:chgData name="Victoria BAYCHELIER" userId="3a6f3a2a-3a65-4f28-9e58-8a2ba0042111" providerId="ADAL" clId="{C254223B-0A01-49E6-A3D4-2302B36544EC}" dt="2025-02-03T13:34:42.460" v="172" actId="1076"/>
          <ac:spMkLst>
            <pc:docMk/>
            <pc:sldMk cId="1971127533" sldId="2147473936"/>
            <ac:spMk id="30" creationId="{A6891F76-CE52-CF9E-F249-2E3BB5B9E939}"/>
          </ac:spMkLst>
        </pc:spChg>
        <pc:spChg chg="mod">
          <ac:chgData name="Victoria BAYCHELIER" userId="3a6f3a2a-3a65-4f28-9e58-8a2ba0042111" providerId="ADAL" clId="{C254223B-0A01-49E6-A3D4-2302B36544EC}" dt="2025-02-03T13:34:30.950" v="170" actId="1076"/>
          <ac:spMkLst>
            <pc:docMk/>
            <pc:sldMk cId="1971127533" sldId="2147473936"/>
            <ac:spMk id="31" creationId="{E8AF1F95-AB11-5189-CE22-3106D1C82112}"/>
          </ac:spMkLst>
        </pc:spChg>
        <pc:spChg chg="mod">
          <ac:chgData name="Victoria BAYCHELIER" userId="3a6f3a2a-3a65-4f28-9e58-8a2ba0042111" providerId="ADAL" clId="{C254223B-0A01-49E6-A3D4-2302B36544EC}" dt="2025-02-03T13:34:34.885" v="171" actId="1076"/>
          <ac:spMkLst>
            <pc:docMk/>
            <pc:sldMk cId="1971127533" sldId="2147473936"/>
            <ac:spMk id="32" creationId="{35C0C0D1-EBCD-7B5F-614C-E28EB32A2AAC}"/>
          </ac:spMkLst>
        </pc:spChg>
        <pc:spChg chg="mod">
          <ac:chgData name="Victoria BAYCHELIER" userId="3a6f3a2a-3a65-4f28-9e58-8a2ba0042111" providerId="ADAL" clId="{C254223B-0A01-49E6-A3D4-2302B36544EC}" dt="2025-02-03T13:38:39.330" v="185" actId="1076"/>
          <ac:spMkLst>
            <pc:docMk/>
            <pc:sldMk cId="1971127533" sldId="2147473936"/>
            <ac:spMk id="35" creationId="{54596309-E7F8-E519-9026-5FC7D980148B}"/>
          </ac:spMkLst>
        </pc:spChg>
        <pc:picChg chg="del mod">
          <ac:chgData name="Victoria BAYCHELIER" userId="3a6f3a2a-3a65-4f28-9e58-8a2ba0042111" providerId="ADAL" clId="{C254223B-0A01-49E6-A3D4-2302B36544EC}" dt="2025-02-03T13:54:09.846" v="196" actId="478"/>
          <ac:picMkLst>
            <pc:docMk/>
            <pc:sldMk cId="1971127533" sldId="2147473936"/>
            <ac:picMk id="13" creationId="{EB48AE6C-E90E-9BE1-50A4-B9303701F975}"/>
          </ac:picMkLst>
        </pc:picChg>
        <pc:picChg chg="add mod">
          <ac:chgData name="Victoria BAYCHELIER" userId="3a6f3a2a-3a65-4f28-9e58-8a2ba0042111" providerId="ADAL" clId="{C254223B-0A01-49E6-A3D4-2302B36544EC}" dt="2025-02-18T16:22:41.211" v="432" actId="1076"/>
          <ac:picMkLst>
            <pc:docMk/>
            <pc:sldMk cId="1971127533" sldId="2147473936"/>
            <ac:picMk id="2050" creationId="{24032C55-BE27-9496-9672-4964036CFBB9}"/>
          </ac:picMkLst>
        </pc:picChg>
      </pc:sldChg>
      <pc:sldChg chg="modSp add del mod">
        <pc:chgData name="Victoria BAYCHELIER" userId="3a6f3a2a-3a65-4f28-9e58-8a2ba0042111" providerId="ADAL" clId="{C254223B-0A01-49E6-A3D4-2302B36544EC}" dt="2025-02-06T15:18:51.466" v="236" actId="47"/>
        <pc:sldMkLst>
          <pc:docMk/>
          <pc:sldMk cId="3665623946" sldId="2147473937"/>
        </pc:sldMkLst>
        <pc:spChg chg="mod">
          <ac:chgData name="Victoria BAYCHELIER" userId="3a6f3a2a-3a65-4f28-9e58-8a2ba0042111" providerId="ADAL" clId="{C254223B-0A01-49E6-A3D4-2302B36544EC}" dt="2025-01-27T16:18:23.996" v="6"/>
          <ac:spMkLst>
            <pc:docMk/>
            <pc:sldMk cId="3665623946" sldId="2147473937"/>
            <ac:spMk id="30" creationId="{AF3FF150-E250-88B4-100A-E2A73685BD34}"/>
          </ac:spMkLst>
        </pc:spChg>
      </pc:sldChg>
      <pc:sldChg chg="addSp delSp modSp add del mod">
        <pc:chgData name="Victoria BAYCHELIER" userId="3a6f3a2a-3a65-4f28-9e58-8a2ba0042111" providerId="ADAL" clId="{C254223B-0A01-49E6-A3D4-2302B36544EC}" dt="2025-02-18T15:09:16.756" v="256" actId="47"/>
        <pc:sldMkLst>
          <pc:docMk/>
          <pc:sldMk cId="4166811582" sldId="2147473938"/>
        </pc:sldMkLst>
        <pc:spChg chg="add mod">
          <ac:chgData name="Victoria BAYCHELIER" userId="3a6f3a2a-3a65-4f28-9e58-8a2ba0042111" providerId="ADAL" clId="{C254223B-0A01-49E6-A3D4-2302B36544EC}" dt="2025-02-06T15:18:08.322" v="235" actId="1076"/>
          <ac:spMkLst>
            <pc:docMk/>
            <pc:sldMk cId="4166811582" sldId="2147473938"/>
            <ac:spMk id="8" creationId="{91246435-527D-F39C-CEFC-449BD2E9C389}"/>
          </ac:spMkLst>
        </pc:spChg>
        <pc:spChg chg="del">
          <ac:chgData name="Victoria BAYCHELIER" userId="3a6f3a2a-3a65-4f28-9e58-8a2ba0042111" providerId="ADAL" clId="{C254223B-0A01-49E6-A3D4-2302B36544EC}" dt="2025-02-06T15:17:58.881" v="233" actId="478"/>
          <ac:spMkLst>
            <pc:docMk/>
            <pc:sldMk cId="4166811582" sldId="2147473938"/>
            <ac:spMk id="11" creationId="{91246435-527D-F39C-CEFC-449BD2E9C389}"/>
          </ac:spMkLst>
        </pc:spChg>
        <pc:spChg chg="mod">
          <ac:chgData name="Victoria BAYCHELIER" userId="3a6f3a2a-3a65-4f28-9e58-8a2ba0042111" providerId="ADAL" clId="{C254223B-0A01-49E6-A3D4-2302B36544EC}" dt="2025-02-06T13:59:17.456" v="230" actId="20577"/>
          <ac:spMkLst>
            <pc:docMk/>
            <pc:sldMk cId="4166811582" sldId="2147473938"/>
            <ac:spMk id="67" creationId="{988EA26B-6509-0E41-8937-934939F67614}"/>
          </ac:spMkLst>
        </pc:spChg>
      </pc:sldChg>
      <pc:sldChg chg="add">
        <pc:chgData name="Victoria BAYCHELIER" userId="3a6f3a2a-3a65-4f28-9e58-8a2ba0042111" providerId="ADAL" clId="{C254223B-0A01-49E6-A3D4-2302B36544EC}" dt="2025-02-18T15:08:24.245" v="253"/>
        <pc:sldMkLst>
          <pc:docMk/>
          <pc:sldMk cId="1429132913" sldId="2147473941"/>
        </pc:sldMkLst>
      </pc:sldChg>
      <pc:sldChg chg="modSp add mod">
        <pc:chgData name="Victoria BAYCHELIER" userId="3a6f3a2a-3a65-4f28-9e58-8a2ba0042111" providerId="ADAL" clId="{C254223B-0A01-49E6-A3D4-2302B36544EC}" dt="2025-02-18T15:09:24.309" v="257"/>
        <pc:sldMkLst>
          <pc:docMk/>
          <pc:sldMk cId="311662930" sldId="2147473942"/>
        </pc:sldMkLst>
        <pc:spChg chg="mod">
          <ac:chgData name="Victoria BAYCHELIER" userId="3a6f3a2a-3a65-4f28-9e58-8a2ba0042111" providerId="ADAL" clId="{C254223B-0A01-49E6-A3D4-2302B36544EC}" dt="2025-02-18T15:09:24.309" v="257"/>
          <ac:spMkLst>
            <pc:docMk/>
            <pc:sldMk cId="311662930" sldId="2147473942"/>
            <ac:spMk id="67" creationId="{988EA26B-6509-0E41-8937-934939F67614}"/>
          </ac:spMkLst>
        </pc:spChg>
      </pc:sldChg>
      <pc:sldChg chg="modSp add del mod">
        <pc:chgData name="Victoria BAYCHELIER" userId="3a6f3a2a-3a65-4f28-9e58-8a2ba0042111" providerId="ADAL" clId="{C254223B-0A01-49E6-A3D4-2302B36544EC}" dt="2025-02-19T14:05:02.913" v="540" actId="47"/>
        <pc:sldMkLst>
          <pc:docMk/>
          <pc:sldMk cId="244831948" sldId="2147473943"/>
        </pc:sldMkLst>
        <pc:spChg chg="mod">
          <ac:chgData name="Victoria BAYCHELIER" userId="3a6f3a2a-3a65-4f28-9e58-8a2ba0042111" providerId="ADAL" clId="{C254223B-0A01-49E6-A3D4-2302B36544EC}" dt="2025-02-18T15:13:29.672" v="301" actId="1076"/>
          <ac:spMkLst>
            <pc:docMk/>
            <pc:sldMk cId="244831948" sldId="2147473943"/>
            <ac:spMk id="6" creationId="{D3657692-E127-5BD6-747A-79010B1870D7}"/>
          </ac:spMkLst>
        </pc:spChg>
        <pc:spChg chg="mod">
          <ac:chgData name="Victoria BAYCHELIER" userId="3a6f3a2a-3a65-4f28-9e58-8a2ba0042111" providerId="ADAL" clId="{C254223B-0A01-49E6-A3D4-2302B36544EC}" dt="2025-02-18T15:13:11.583" v="298" actId="1076"/>
          <ac:spMkLst>
            <pc:docMk/>
            <pc:sldMk cId="244831948" sldId="2147473943"/>
            <ac:spMk id="10" creationId="{2C193CC6-DB0C-A660-B1CB-79A557097075}"/>
          </ac:spMkLst>
        </pc:spChg>
        <pc:spChg chg="mod">
          <ac:chgData name="Victoria BAYCHELIER" userId="3a6f3a2a-3a65-4f28-9e58-8a2ba0042111" providerId="ADAL" clId="{C254223B-0A01-49E6-A3D4-2302B36544EC}" dt="2025-02-18T15:10:45.685" v="264" actId="1076"/>
          <ac:spMkLst>
            <pc:docMk/>
            <pc:sldMk cId="244831948" sldId="2147473943"/>
            <ac:spMk id="16" creationId="{3B21E706-53A4-F671-F479-5B7987AE1575}"/>
          </ac:spMkLst>
        </pc:spChg>
        <pc:spChg chg="mod">
          <ac:chgData name="Victoria BAYCHELIER" userId="3a6f3a2a-3a65-4f28-9e58-8a2ba0042111" providerId="ADAL" clId="{C254223B-0A01-49E6-A3D4-2302B36544EC}" dt="2025-02-18T15:14:03.004" v="307" actId="1076"/>
          <ac:spMkLst>
            <pc:docMk/>
            <pc:sldMk cId="244831948" sldId="2147473943"/>
            <ac:spMk id="18" creationId="{B65691AE-91A6-4BED-9573-1C9D0A51CDFF}"/>
          </ac:spMkLst>
        </pc:spChg>
        <pc:spChg chg="mod">
          <ac:chgData name="Victoria BAYCHELIER" userId="3a6f3a2a-3a65-4f28-9e58-8a2ba0042111" providerId="ADAL" clId="{C254223B-0A01-49E6-A3D4-2302B36544EC}" dt="2025-02-18T15:10:27.689" v="262" actId="255"/>
          <ac:spMkLst>
            <pc:docMk/>
            <pc:sldMk cId="244831948" sldId="2147473943"/>
            <ac:spMk id="19" creationId="{FD7C6537-95D4-1140-C2E0-093C995C9869}"/>
          </ac:spMkLst>
        </pc:spChg>
        <pc:spChg chg="mod">
          <ac:chgData name="Victoria BAYCHELIER" userId="3a6f3a2a-3a65-4f28-9e58-8a2ba0042111" providerId="ADAL" clId="{C254223B-0A01-49E6-A3D4-2302B36544EC}" dt="2025-02-18T15:10:02.281" v="260" actId="14100"/>
          <ac:spMkLst>
            <pc:docMk/>
            <pc:sldMk cId="244831948" sldId="2147473943"/>
            <ac:spMk id="20" creationId="{51496C6D-0082-400E-5CC7-4BCA15AE2AD5}"/>
          </ac:spMkLst>
        </pc:spChg>
        <pc:spChg chg="mod">
          <ac:chgData name="Victoria BAYCHELIER" userId="3a6f3a2a-3a65-4f28-9e58-8a2ba0042111" providerId="ADAL" clId="{C254223B-0A01-49E6-A3D4-2302B36544EC}" dt="2025-02-18T15:12:19.471" v="283" actId="1076"/>
          <ac:spMkLst>
            <pc:docMk/>
            <pc:sldMk cId="244831948" sldId="2147473943"/>
            <ac:spMk id="46" creationId="{73160A45-1653-9505-F9F9-7E28587A73CC}"/>
          </ac:spMkLst>
        </pc:spChg>
        <pc:spChg chg="mod">
          <ac:chgData name="Victoria BAYCHELIER" userId="3a6f3a2a-3a65-4f28-9e58-8a2ba0042111" providerId="ADAL" clId="{C254223B-0A01-49E6-A3D4-2302B36544EC}" dt="2025-02-18T15:11:29.741" v="272" actId="255"/>
          <ac:spMkLst>
            <pc:docMk/>
            <pc:sldMk cId="244831948" sldId="2147473943"/>
            <ac:spMk id="47" creationId="{2E322023-A464-E32D-6157-5074714E0820}"/>
          </ac:spMkLst>
        </pc:spChg>
        <pc:spChg chg="mod">
          <ac:chgData name="Victoria BAYCHELIER" userId="3a6f3a2a-3a65-4f28-9e58-8a2ba0042111" providerId="ADAL" clId="{C254223B-0A01-49E6-A3D4-2302B36544EC}" dt="2025-02-18T15:13:49.398" v="305" actId="255"/>
          <ac:spMkLst>
            <pc:docMk/>
            <pc:sldMk cId="244831948" sldId="2147473943"/>
            <ac:spMk id="48" creationId="{290578BE-5F0A-97E8-C5E5-4442111B714F}"/>
          </ac:spMkLst>
        </pc:spChg>
        <pc:spChg chg="mod">
          <ac:chgData name="Victoria BAYCHELIER" userId="3a6f3a2a-3a65-4f28-9e58-8a2ba0042111" providerId="ADAL" clId="{C254223B-0A01-49E6-A3D4-2302B36544EC}" dt="2025-02-18T15:11:15.547" v="268" actId="255"/>
          <ac:spMkLst>
            <pc:docMk/>
            <pc:sldMk cId="244831948" sldId="2147473943"/>
            <ac:spMk id="52" creationId="{72597596-79DB-DBDE-9070-3B671636FDEE}"/>
          </ac:spMkLst>
        </pc:spChg>
        <pc:spChg chg="mod">
          <ac:chgData name="Victoria BAYCHELIER" userId="3a6f3a2a-3a65-4f28-9e58-8a2ba0042111" providerId="ADAL" clId="{C254223B-0A01-49E6-A3D4-2302B36544EC}" dt="2025-02-18T15:12:29.813" v="284" actId="1076"/>
          <ac:spMkLst>
            <pc:docMk/>
            <pc:sldMk cId="244831948" sldId="2147473943"/>
            <ac:spMk id="53" creationId="{BB7F9CEA-1D70-CE7A-1BA9-71F2F34A6F06}"/>
          </ac:spMkLst>
        </pc:spChg>
        <pc:spChg chg="mod">
          <ac:chgData name="Victoria BAYCHELIER" userId="3a6f3a2a-3a65-4f28-9e58-8a2ba0042111" providerId="ADAL" clId="{C254223B-0A01-49E6-A3D4-2302B36544EC}" dt="2025-02-18T15:12:53.657" v="295" actId="255"/>
          <ac:spMkLst>
            <pc:docMk/>
            <pc:sldMk cId="244831948" sldId="2147473943"/>
            <ac:spMk id="54" creationId="{EE6C09CC-8797-9770-66DE-318142DA5F56}"/>
          </ac:spMkLst>
        </pc:spChg>
      </pc:sldChg>
      <pc:sldChg chg="addSp delSp modSp add mod">
        <pc:chgData name="Victoria BAYCHELIER" userId="3a6f3a2a-3a65-4f28-9e58-8a2ba0042111" providerId="ADAL" clId="{C254223B-0A01-49E6-A3D4-2302B36544EC}" dt="2025-02-19T14:05:30.315" v="543" actId="14100"/>
        <pc:sldMkLst>
          <pc:docMk/>
          <pc:sldMk cId="1695724988" sldId="2147473944"/>
        </pc:sldMkLst>
        <pc:spChg chg="del">
          <ac:chgData name="Victoria BAYCHELIER" userId="3a6f3a2a-3a65-4f28-9e58-8a2ba0042111" providerId="ADAL" clId="{C254223B-0A01-49E6-A3D4-2302B36544EC}" dt="2025-02-18T15:31:15.538" v="380" actId="478"/>
          <ac:spMkLst>
            <pc:docMk/>
            <pc:sldMk cId="1695724988" sldId="2147473944"/>
            <ac:spMk id="2" creationId="{008536EB-340E-B533-C828-792A129E3BA8}"/>
          </ac:spMkLst>
        </pc:spChg>
        <pc:spChg chg="mod">
          <ac:chgData name="Victoria BAYCHELIER" userId="3a6f3a2a-3a65-4f28-9e58-8a2ba0042111" providerId="ADAL" clId="{C254223B-0A01-49E6-A3D4-2302B36544EC}" dt="2025-02-18T15:31:40.308" v="384"/>
          <ac:spMkLst>
            <pc:docMk/>
            <pc:sldMk cId="1695724988" sldId="2147473944"/>
            <ac:spMk id="3" creationId="{0D9DB2A3-EFD7-75F8-2CF7-B459826207B0}"/>
          </ac:spMkLst>
        </pc:spChg>
        <pc:spChg chg="mod">
          <ac:chgData name="Victoria BAYCHELIER" userId="3a6f3a2a-3a65-4f28-9e58-8a2ba0042111" providerId="ADAL" clId="{C254223B-0A01-49E6-A3D4-2302B36544EC}" dt="2025-02-18T15:31:51.534" v="386" actId="20577"/>
          <ac:spMkLst>
            <pc:docMk/>
            <pc:sldMk cId="1695724988" sldId="2147473944"/>
            <ac:spMk id="4" creationId="{770D7197-396A-6E8C-098A-9D277778341A}"/>
          </ac:spMkLst>
        </pc:spChg>
        <pc:spChg chg="add mod">
          <ac:chgData name="Victoria BAYCHELIER" userId="3a6f3a2a-3a65-4f28-9e58-8a2ba0042111" providerId="ADAL" clId="{C254223B-0A01-49E6-A3D4-2302B36544EC}" dt="2025-02-18T15:19:50.642" v="331" actId="20577"/>
          <ac:spMkLst>
            <pc:docMk/>
            <pc:sldMk cId="1695724988" sldId="2147473944"/>
            <ac:spMk id="9" creationId="{9CD6B523-F27F-1C3E-F7E3-B0729261D997}"/>
          </ac:spMkLst>
        </pc:spChg>
        <pc:spChg chg="add mod">
          <ac:chgData name="Victoria BAYCHELIER" userId="3a6f3a2a-3a65-4f28-9e58-8a2ba0042111" providerId="ADAL" clId="{C254223B-0A01-49E6-A3D4-2302B36544EC}" dt="2025-02-18T15:21:48.785" v="350" actId="120"/>
          <ac:spMkLst>
            <pc:docMk/>
            <pc:sldMk cId="1695724988" sldId="2147473944"/>
            <ac:spMk id="10" creationId="{FE2FF5FD-B187-3AF9-CDD0-9619015269FE}"/>
          </ac:spMkLst>
        </pc:spChg>
        <pc:spChg chg="del mod">
          <ac:chgData name="Victoria BAYCHELIER" userId="3a6f3a2a-3a65-4f28-9e58-8a2ba0042111" providerId="ADAL" clId="{C254223B-0A01-49E6-A3D4-2302B36544EC}" dt="2025-02-18T15:19:23.361" v="329" actId="478"/>
          <ac:spMkLst>
            <pc:docMk/>
            <pc:sldMk cId="1695724988" sldId="2147473944"/>
            <ac:spMk id="14" creationId="{DE796A6E-0DD6-B7C7-EDC1-8C7801AED3C1}"/>
          </ac:spMkLst>
        </pc:spChg>
        <pc:spChg chg="del mod">
          <ac:chgData name="Victoria BAYCHELIER" userId="3a6f3a2a-3a65-4f28-9e58-8a2ba0042111" providerId="ADAL" clId="{C254223B-0A01-49E6-A3D4-2302B36544EC}" dt="2025-02-18T15:21:38.376" v="346" actId="478"/>
          <ac:spMkLst>
            <pc:docMk/>
            <pc:sldMk cId="1695724988" sldId="2147473944"/>
            <ac:spMk id="15" creationId="{9724C6DF-3592-C6BD-E06F-AF5513DA4E28}"/>
          </ac:spMkLst>
        </pc:spChg>
        <pc:spChg chg="del">
          <ac:chgData name="Victoria BAYCHELIER" userId="3a6f3a2a-3a65-4f28-9e58-8a2ba0042111" providerId="ADAL" clId="{C254223B-0A01-49E6-A3D4-2302B36544EC}" dt="2025-02-18T15:22:53.728" v="358" actId="478"/>
          <ac:spMkLst>
            <pc:docMk/>
            <pc:sldMk cId="1695724988" sldId="2147473944"/>
            <ac:spMk id="16" creationId="{0B52B332-F747-62ED-ECDE-DF09F66594F1}"/>
          </ac:spMkLst>
        </pc:spChg>
        <pc:spChg chg="del mod">
          <ac:chgData name="Victoria BAYCHELIER" userId="3a6f3a2a-3a65-4f28-9e58-8a2ba0042111" providerId="ADAL" clId="{C254223B-0A01-49E6-A3D4-2302B36544EC}" dt="2025-02-18T15:29:46.406" v="369" actId="478"/>
          <ac:spMkLst>
            <pc:docMk/>
            <pc:sldMk cId="1695724988" sldId="2147473944"/>
            <ac:spMk id="17" creationId="{FFAB46F1-4F79-9ADA-E5FC-3796BFE00437}"/>
          </ac:spMkLst>
        </pc:spChg>
        <pc:spChg chg="add del">
          <ac:chgData name="Victoria BAYCHELIER" userId="3a6f3a2a-3a65-4f28-9e58-8a2ba0042111" providerId="ADAL" clId="{C254223B-0A01-49E6-A3D4-2302B36544EC}" dt="2025-02-18T15:22:13.236" v="352" actId="478"/>
          <ac:spMkLst>
            <pc:docMk/>
            <pc:sldMk cId="1695724988" sldId="2147473944"/>
            <ac:spMk id="18" creationId="{61AF1546-A684-9EF7-00EF-2EBDB4C14A91}"/>
          </ac:spMkLst>
        </pc:spChg>
        <pc:spChg chg="add mod">
          <ac:chgData name="Victoria BAYCHELIER" userId="3a6f3a2a-3a65-4f28-9e58-8a2ba0042111" providerId="ADAL" clId="{C254223B-0A01-49E6-A3D4-2302B36544EC}" dt="2025-02-18T15:29:39.052" v="367" actId="1076"/>
          <ac:spMkLst>
            <pc:docMk/>
            <pc:sldMk cId="1695724988" sldId="2147473944"/>
            <ac:spMk id="19" creationId="{763BA1C5-D41E-4D8C-2563-C70D74AA52B0}"/>
          </ac:spMkLst>
        </pc:spChg>
        <pc:spChg chg="add mod">
          <ac:chgData name="Victoria BAYCHELIER" userId="3a6f3a2a-3a65-4f28-9e58-8a2ba0042111" providerId="ADAL" clId="{C254223B-0A01-49E6-A3D4-2302B36544EC}" dt="2025-02-19T14:05:23.486" v="541"/>
          <ac:spMkLst>
            <pc:docMk/>
            <pc:sldMk cId="1695724988" sldId="2147473944"/>
            <ac:spMk id="20" creationId="{2968457D-938B-F98B-1BBC-4F9F5A31DD37}"/>
          </ac:spMkLst>
        </pc:spChg>
        <pc:spChg chg="add mod">
          <ac:chgData name="Victoria BAYCHELIER" userId="3a6f3a2a-3a65-4f28-9e58-8a2ba0042111" providerId="ADAL" clId="{C254223B-0A01-49E6-A3D4-2302B36544EC}" dt="2025-02-18T15:31:25.142" v="383" actId="1076"/>
          <ac:spMkLst>
            <pc:docMk/>
            <pc:sldMk cId="1695724988" sldId="2147473944"/>
            <ac:spMk id="21" creationId="{CB30E72C-34C1-D584-8190-B5BF1E116F7C}"/>
          </ac:spMkLst>
        </pc:spChg>
        <pc:spChg chg="mod">
          <ac:chgData name="Victoria BAYCHELIER" userId="3a6f3a2a-3a65-4f28-9e58-8a2ba0042111" providerId="ADAL" clId="{C254223B-0A01-49E6-A3D4-2302B36544EC}" dt="2025-02-18T15:21:19.200" v="343" actId="1076"/>
          <ac:spMkLst>
            <pc:docMk/>
            <pc:sldMk cId="1695724988" sldId="2147473944"/>
            <ac:spMk id="22" creationId="{64689FF9-F708-271D-9C72-B88BAD946DFF}"/>
          </ac:spMkLst>
        </pc:spChg>
        <pc:spChg chg="mod">
          <ac:chgData name="Victoria BAYCHELIER" userId="3a6f3a2a-3a65-4f28-9e58-8a2ba0042111" providerId="ADAL" clId="{C254223B-0A01-49E6-A3D4-2302B36544EC}" dt="2025-02-19T14:05:30.315" v="543" actId="14100"/>
          <ac:spMkLst>
            <pc:docMk/>
            <pc:sldMk cId="1695724988" sldId="2147473944"/>
            <ac:spMk id="26" creationId="{410A7C85-1104-9D61-DB7D-6EADFBB0C420}"/>
          </ac:spMkLst>
        </pc:spChg>
        <pc:picChg chg="mod">
          <ac:chgData name="Victoria BAYCHELIER" userId="3a6f3a2a-3a65-4f28-9e58-8a2ba0042111" providerId="ADAL" clId="{C254223B-0A01-49E6-A3D4-2302B36544EC}" dt="2025-02-18T15:19:15.926" v="324" actId="14100"/>
          <ac:picMkLst>
            <pc:docMk/>
            <pc:sldMk cId="1695724988" sldId="2147473944"/>
            <ac:picMk id="12" creationId="{0FAE9EBC-EC17-429D-8234-72DDD944E254}"/>
          </ac:picMkLst>
        </pc:picChg>
      </pc:sldChg>
    </pc:docChg>
  </pc:docChgLst>
  <pc:docChgLst>
    <pc:chgData name="Madalena TRINCAO" userId="f619e6c9-4bce-4b9f-af5b-e7e14c55fd13" providerId="ADAL" clId="{8353B23B-EB09-4C35-9EA8-D0889953E000}"/>
    <pc:docChg chg="undo custSel addSld delSld modSld modSection">
      <pc:chgData name="Madalena TRINCAO" userId="f619e6c9-4bce-4b9f-af5b-e7e14c55fd13" providerId="ADAL" clId="{8353B23B-EB09-4C35-9EA8-D0889953E000}" dt="2024-11-13T12:28:50.752" v="1102" actId="20577"/>
      <pc:docMkLst>
        <pc:docMk/>
      </pc:docMkLst>
      <pc:sldChg chg="modSp mod">
        <pc:chgData name="Madalena TRINCAO" userId="f619e6c9-4bce-4b9f-af5b-e7e14c55fd13" providerId="ADAL" clId="{8353B23B-EB09-4C35-9EA8-D0889953E000}" dt="2024-11-13T12:24:51.065" v="1042" actId="20577"/>
        <pc:sldMkLst>
          <pc:docMk/>
          <pc:sldMk cId="1131624162" sldId="1508"/>
        </pc:sldMkLst>
        <pc:spChg chg="mod">
          <ac:chgData name="Madalena TRINCAO" userId="f619e6c9-4bce-4b9f-af5b-e7e14c55fd13" providerId="ADAL" clId="{8353B23B-EB09-4C35-9EA8-D0889953E000}" dt="2024-11-13T12:24:51.065" v="1042" actId="20577"/>
          <ac:spMkLst>
            <pc:docMk/>
            <pc:sldMk cId="1131624162" sldId="1508"/>
            <ac:spMk id="7" creationId="{BACE0B70-9BF4-E70C-1D04-9665DBE0A573}"/>
          </ac:spMkLst>
        </pc:spChg>
      </pc:sldChg>
      <pc:sldChg chg="modSp mod">
        <pc:chgData name="Madalena TRINCAO" userId="f619e6c9-4bce-4b9f-af5b-e7e14c55fd13" providerId="ADAL" clId="{8353B23B-EB09-4C35-9EA8-D0889953E000}" dt="2024-11-13T12:21:01.094" v="917" actId="20577"/>
        <pc:sldMkLst>
          <pc:docMk/>
          <pc:sldMk cId="4239829006" sldId="1518"/>
        </pc:sldMkLst>
        <pc:spChg chg="mod">
          <ac:chgData name="Madalena TRINCAO" userId="f619e6c9-4bce-4b9f-af5b-e7e14c55fd13" providerId="ADAL" clId="{8353B23B-EB09-4C35-9EA8-D0889953E000}" dt="2024-11-13T12:20:06.770" v="895" actId="6549"/>
          <ac:spMkLst>
            <pc:docMk/>
            <pc:sldMk cId="4239829006" sldId="1518"/>
            <ac:spMk id="5" creationId="{45D7FF01-15E1-4069-8171-79A679B54A92}"/>
          </ac:spMkLst>
        </pc:spChg>
        <pc:spChg chg="mod">
          <ac:chgData name="Madalena TRINCAO" userId="f619e6c9-4bce-4b9f-af5b-e7e14c55fd13" providerId="ADAL" clId="{8353B23B-EB09-4C35-9EA8-D0889953E000}" dt="2024-11-13T12:21:01.094" v="917" actId="20577"/>
          <ac:spMkLst>
            <pc:docMk/>
            <pc:sldMk cId="4239829006" sldId="1518"/>
            <ac:spMk id="8" creationId="{B21471C2-3840-03EA-7285-F4D1AEA1DAE4}"/>
          </ac:spMkLst>
        </pc:spChg>
      </pc:sldChg>
      <pc:sldChg chg="modSp mod">
        <pc:chgData name="Madalena TRINCAO" userId="f619e6c9-4bce-4b9f-af5b-e7e14c55fd13" providerId="ADAL" clId="{8353B23B-EB09-4C35-9EA8-D0889953E000}" dt="2024-11-13T12:23:50.519" v="1028" actId="20577"/>
        <pc:sldMkLst>
          <pc:docMk/>
          <pc:sldMk cId="2170424673" sldId="2134806510"/>
        </pc:sldMkLst>
        <pc:spChg chg="mod">
          <ac:chgData name="Madalena TRINCAO" userId="f619e6c9-4bce-4b9f-af5b-e7e14c55fd13" providerId="ADAL" clId="{8353B23B-EB09-4C35-9EA8-D0889953E000}" dt="2024-11-13T12:23:50.519" v="1028" actId="20577"/>
          <ac:spMkLst>
            <pc:docMk/>
            <pc:sldMk cId="2170424673" sldId="2134806510"/>
            <ac:spMk id="28" creationId="{F97A89B2-5652-1C47-C0AD-A912E202CC47}"/>
          </ac:spMkLst>
        </pc:spChg>
      </pc:sldChg>
      <pc:sldChg chg="modSp mod">
        <pc:chgData name="Madalena TRINCAO" userId="f619e6c9-4bce-4b9f-af5b-e7e14c55fd13" providerId="ADAL" clId="{8353B23B-EB09-4C35-9EA8-D0889953E000}" dt="2024-11-13T12:26:37.568" v="1088" actId="20577"/>
        <pc:sldMkLst>
          <pc:docMk/>
          <pc:sldMk cId="80893344" sldId="2134806512"/>
        </pc:sldMkLst>
        <pc:spChg chg="mod">
          <ac:chgData name="Madalena TRINCAO" userId="f619e6c9-4bce-4b9f-af5b-e7e14c55fd13" providerId="ADAL" clId="{8353B23B-EB09-4C35-9EA8-D0889953E000}" dt="2024-11-13T12:26:37.568" v="1088" actId="20577"/>
          <ac:spMkLst>
            <pc:docMk/>
            <pc:sldMk cId="80893344" sldId="2134806512"/>
            <ac:spMk id="27" creationId="{C08880EC-0070-4772-A63E-60EEECC63C7F}"/>
          </ac:spMkLst>
        </pc:spChg>
      </pc:sldChg>
      <pc:sldChg chg="modSp mod">
        <pc:chgData name="Madalena TRINCAO" userId="f619e6c9-4bce-4b9f-af5b-e7e14c55fd13" providerId="ADAL" clId="{8353B23B-EB09-4C35-9EA8-D0889953E000}" dt="2024-11-13T12:24:12.096" v="1038" actId="20577"/>
        <pc:sldMkLst>
          <pc:docMk/>
          <pc:sldMk cId="3626062875" sldId="2134806513"/>
        </pc:sldMkLst>
        <pc:spChg chg="mod">
          <ac:chgData name="Madalena TRINCAO" userId="f619e6c9-4bce-4b9f-af5b-e7e14c55fd13" providerId="ADAL" clId="{8353B23B-EB09-4C35-9EA8-D0889953E000}" dt="2024-11-13T12:24:12.096" v="1038" actId="20577"/>
          <ac:spMkLst>
            <pc:docMk/>
            <pc:sldMk cId="3626062875" sldId="2134806513"/>
            <ac:spMk id="24" creationId="{C2744A8A-2C59-E23D-FEF9-241E2B41EDB9}"/>
          </ac:spMkLst>
        </pc:spChg>
      </pc:sldChg>
      <pc:sldChg chg="modSp mod">
        <pc:chgData name="Madalena TRINCAO" userId="f619e6c9-4bce-4b9f-af5b-e7e14c55fd13" providerId="ADAL" clId="{8353B23B-EB09-4C35-9EA8-D0889953E000}" dt="2024-11-13T12:22:35.609" v="1026" actId="20577"/>
        <pc:sldMkLst>
          <pc:docMk/>
          <pc:sldMk cId="398158558" sldId="2142534076"/>
        </pc:sldMkLst>
        <pc:spChg chg="mod">
          <ac:chgData name="Madalena TRINCAO" userId="f619e6c9-4bce-4b9f-af5b-e7e14c55fd13" providerId="ADAL" clId="{8353B23B-EB09-4C35-9EA8-D0889953E000}" dt="2024-11-13T12:22:35.609" v="1026" actId="20577"/>
          <ac:spMkLst>
            <pc:docMk/>
            <pc:sldMk cId="398158558" sldId="2142534076"/>
            <ac:spMk id="11" creationId="{792E868D-EE85-114F-8762-E1A9BB2A8CFB}"/>
          </ac:spMkLst>
        </pc:spChg>
        <pc:spChg chg="mod">
          <ac:chgData name="Madalena TRINCAO" userId="f619e6c9-4bce-4b9f-af5b-e7e14c55fd13" providerId="ADAL" clId="{8353B23B-EB09-4C35-9EA8-D0889953E000}" dt="2024-11-13T12:22:23.742" v="997" actId="20577"/>
          <ac:spMkLst>
            <pc:docMk/>
            <pc:sldMk cId="398158558" sldId="2142534076"/>
            <ac:spMk id="14" creationId="{56AF8BC8-874A-13BC-AE85-C1A27017DF2B}"/>
          </ac:spMkLst>
        </pc:spChg>
        <pc:spChg chg="mod">
          <ac:chgData name="Madalena TRINCAO" userId="f619e6c9-4bce-4b9f-af5b-e7e14c55fd13" providerId="ADAL" clId="{8353B23B-EB09-4C35-9EA8-D0889953E000}" dt="2024-11-13T12:22:16.756" v="981" actId="20577"/>
          <ac:spMkLst>
            <pc:docMk/>
            <pc:sldMk cId="398158558" sldId="2142534076"/>
            <ac:spMk id="15" creationId="{2CAB8993-9506-5216-9675-063E6B9766B3}"/>
          </ac:spMkLst>
        </pc:spChg>
      </pc:sldChg>
      <pc:sldChg chg="addSp delSp modSp mod">
        <pc:chgData name="Madalena TRINCAO" userId="f619e6c9-4bce-4b9f-af5b-e7e14c55fd13" providerId="ADAL" clId="{8353B23B-EB09-4C35-9EA8-D0889953E000}" dt="2024-11-13T12:28:50.752" v="1102" actId="20577"/>
        <pc:sldMkLst>
          <pc:docMk/>
          <pc:sldMk cId="1322721148" sldId="2142534081"/>
        </pc:sldMkLst>
        <pc:spChg chg="mod">
          <ac:chgData name="Madalena TRINCAO" userId="f619e6c9-4bce-4b9f-af5b-e7e14c55fd13" providerId="ADAL" clId="{8353B23B-EB09-4C35-9EA8-D0889953E000}" dt="2024-11-13T12:28:43.777" v="1096" actId="20577"/>
          <ac:spMkLst>
            <pc:docMk/>
            <pc:sldMk cId="1322721148" sldId="2142534081"/>
            <ac:spMk id="6" creationId="{4CA099E1-FCC1-2B1A-017A-0D711016EA34}"/>
          </ac:spMkLst>
        </pc:spChg>
        <pc:spChg chg="mod">
          <ac:chgData name="Madalena TRINCAO" userId="f619e6c9-4bce-4b9f-af5b-e7e14c55fd13" providerId="ADAL" clId="{8353B23B-EB09-4C35-9EA8-D0889953E000}" dt="2024-11-13T10:29:57.465" v="102" actId="1076"/>
          <ac:spMkLst>
            <pc:docMk/>
            <pc:sldMk cId="1322721148" sldId="2142534081"/>
            <ac:spMk id="7" creationId="{602001A3-2443-7F35-EC17-86BACE08FA6A}"/>
          </ac:spMkLst>
        </pc:spChg>
        <pc:spChg chg="add del">
          <ac:chgData name="Madalena TRINCAO" userId="f619e6c9-4bce-4b9f-af5b-e7e14c55fd13" providerId="ADAL" clId="{8353B23B-EB09-4C35-9EA8-D0889953E000}" dt="2024-11-13T10:29:37.637" v="93" actId="478"/>
          <ac:spMkLst>
            <pc:docMk/>
            <pc:sldMk cId="1322721148" sldId="2142534081"/>
            <ac:spMk id="12" creationId="{337DFF41-7931-6EF4-5512-313377C8FADA}"/>
          </ac:spMkLst>
        </pc:spChg>
        <pc:spChg chg="mod">
          <ac:chgData name="Madalena TRINCAO" userId="f619e6c9-4bce-4b9f-af5b-e7e14c55fd13" providerId="ADAL" clId="{8353B23B-EB09-4C35-9EA8-D0889953E000}" dt="2024-11-12T17:57:51.392" v="69" actId="20577"/>
          <ac:spMkLst>
            <pc:docMk/>
            <pc:sldMk cId="1322721148" sldId="2142534081"/>
            <ac:spMk id="15" creationId="{5B87105A-E7B1-64D9-2C84-37A3B4B8903B}"/>
          </ac:spMkLst>
        </pc:spChg>
        <pc:spChg chg="mod">
          <ac:chgData name="Madalena TRINCAO" userId="f619e6c9-4bce-4b9f-af5b-e7e14c55fd13" providerId="ADAL" clId="{8353B23B-EB09-4C35-9EA8-D0889953E000}" dt="2024-11-13T12:28:50.752" v="1102" actId="20577"/>
          <ac:spMkLst>
            <pc:docMk/>
            <pc:sldMk cId="1322721148" sldId="2142534081"/>
            <ac:spMk id="22" creationId="{47F37002-2263-A136-F782-5E2CA5FAFFFB}"/>
          </ac:spMkLst>
        </pc:spChg>
        <pc:spChg chg="mod">
          <ac:chgData name="Madalena TRINCAO" userId="f619e6c9-4bce-4b9f-af5b-e7e14c55fd13" providerId="ADAL" clId="{8353B23B-EB09-4C35-9EA8-D0889953E000}" dt="2024-11-13T10:29:57.465" v="102" actId="1076"/>
          <ac:spMkLst>
            <pc:docMk/>
            <pc:sldMk cId="1322721148" sldId="2142534081"/>
            <ac:spMk id="44" creationId="{E154BD57-C301-FE02-7146-5118A2304D92}"/>
          </ac:spMkLst>
        </pc:spChg>
        <pc:spChg chg="mod">
          <ac:chgData name="Madalena TRINCAO" userId="f619e6c9-4bce-4b9f-af5b-e7e14c55fd13" providerId="ADAL" clId="{8353B23B-EB09-4C35-9EA8-D0889953E000}" dt="2024-11-13T10:31:42.392" v="167" actId="20577"/>
          <ac:spMkLst>
            <pc:docMk/>
            <pc:sldMk cId="1322721148" sldId="2142534081"/>
            <ac:spMk id="51" creationId="{8FE57BF4-40C2-1ACB-ACD8-85366BC0252F}"/>
          </ac:spMkLst>
        </pc:spChg>
        <pc:spChg chg="mod">
          <ac:chgData name="Madalena TRINCAO" userId="f619e6c9-4bce-4b9f-af5b-e7e14c55fd13" providerId="ADAL" clId="{8353B23B-EB09-4C35-9EA8-D0889953E000}" dt="2024-11-13T10:31:29.184" v="166" actId="20577"/>
          <ac:spMkLst>
            <pc:docMk/>
            <pc:sldMk cId="1322721148" sldId="2142534081"/>
            <ac:spMk id="52" creationId="{94B78FDA-142B-2AE8-9F87-801E05152C80}"/>
          </ac:spMkLst>
        </pc:spChg>
        <pc:picChg chg="mod">
          <ac:chgData name="Madalena TRINCAO" userId="f619e6c9-4bce-4b9f-af5b-e7e14c55fd13" providerId="ADAL" clId="{8353B23B-EB09-4C35-9EA8-D0889953E000}" dt="2024-11-13T10:29:57.465" v="102" actId="1076"/>
          <ac:picMkLst>
            <pc:docMk/>
            <pc:sldMk cId="1322721148" sldId="2142534081"/>
            <ac:picMk id="50" creationId="{CA04F197-3919-5C2B-414A-373E4A9C9D0D}"/>
          </ac:picMkLst>
        </pc:picChg>
      </pc:sldChg>
      <pc:sldChg chg="modSp mod">
        <pc:chgData name="Madalena TRINCAO" userId="f619e6c9-4bce-4b9f-af5b-e7e14c55fd13" providerId="ADAL" clId="{8353B23B-EB09-4C35-9EA8-D0889953E000}" dt="2024-11-13T10:41:06.305" v="237" actId="20577"/>
        <pc:sldMkLst>
          <pc:docMk/>
          <pc:sldMk cId="2401620130" sldId="2142534082"/>
        </pc:sldMkLst>
        <pc:spChg chg="mod">
          <ac:chgData name="Madalena TRINCAO" userId="f619e6c9-4bce-4b9f-af5b-e7e14c55fd13" providerId="ADAL" clId="{8353B23B-EB09-4C35-9EA8-D0889953E000}" dt="2024-11-13T10:40:44.005" v="233"/>
          <ac:spMkLst>
            <pc:docMk/>
            <pc:sldMk cId="2401620130" sldId="2142534082"/>
            <ac:spMk id="2" creationId="{F8CAFD84-38AE-4030-3431-054E668F4234}"/>
          </ac:spMkLst>
        </pc:spChg>
        <pc:spChg chg="mod">
          <ac:chgData name="Madalena TRINCAO" userId="f619e6c9-4bce-4b9f-af5b-e7e14c55fd13" providerId="ADAL" clId="{8353B23B-EB09-4C35-9EA8-D0889953E000}" dt="2024-11-13T10:41:06.305" v="237" actId="20577"/>
          <ac:spMkLst>
            <pc:docMk/>
            <pc:sldMk cId="2401620130" sldId="2142534082"/>
            <ac:spMk id="28" creationId="{B5B9A433-6E5C-81B6-54C3-EFB72BD1A6CA}"/>
          </ac:spMkLst>
        </pc:spChg>
      </pc:sldChg>
      <pc:sldChg chg="modSp mod">
        <pc:chgData name="Madalena TRINCAO" userId="f619e6c9-4bce-4b9f-af5b-e7e14c55fd13" providerId="ADAL" clId="{8353B23B-EB09-4C35-9EA8-D0889953E000}" dt="2024-11-13T10:47:32.937" v="383" actId="1076"/>
        <pc:sldMkLst>
          <pc:docMk/>
          <pc:sldMk cId="1363019608" sldId="2142534087"/>
        </pc:sldMkLst>
        <pc:spChg chg="mod">
          <ac:chgData name="Madalena TRINCAO" userId="f619e6c9-4bce-4b9f-af5b-e7e14c55fd13" providerId="ADAL" clId="{8353B23B-EB09-4C35-9EA8-D0889953E000}" dt="2024-11-13T10:47:25.216" v="381" actId="1076"/>
          <ac:spMkLst>
            <pc:docMk/>
            <pc:sldMk cId="1363019608" sldId="2142534087"/>
            <ac:spMk id="2" creationId="{8A90CDBC-E317-5062-4090-FB78E840B86F}"/>
          </ac:spMkLst>
        </pc:spChg>
        <pc:spChg chg="mod">
          <ac:chgData name="Madalena TRINCAO" userId="f619e6c9-4bce-4b9f-af5b-e7e14c55fd13" providerId="ADAL" clId="{8353B23B-EB09-4C35-9EA8-D0889953E000}" dt="2024-11-13T10:47:30.314" v="382" actId="1076"/>
          <ac:spMkLst>
            <pc:docMk/>
            <pc:sldMk cId="1363019608" sldId="2142534087"/>
            <ac:spMk id="20" creationId="{9167C8AE-52A9-BB56-62A8-D47DB15CD221}"/>
          </ac:spMkLst>
        </pc:spChg>
        <pc:spChg chg="mod">
          <ac:chgData name="Madalena TRINCAO" userId="f619e6c9-4bce-4b9f-af5b-e7e14c55fd13" providerId="ADAL" clId="{8353B23B-EB09-4C35-9EA8-D0889953E000}" dt="2024-11-13T10:47:21.481" v="380" actId="20577"/>
          <ac:spMkLst>
            <pc:docMk/>
            <pc:sldMk cId="1363019608" sldId="2142534087"/>
            <ac:spMk id="21" creationId="{06214FAF-A370-1860-EB73-FC64A9473BF7}"/>
          </ac:spMkLst>
        </pc:spChg>
        <pc:spChg chg="mod">
          <ac:chgData name="Madalena TRINCAO" userId="f619e6c9-4bce-4b9f-af5b-e7e14c55fd13" providerId="ADAL" clId="{8353B23B-EB09-4C35-9EA8-D0889953E000}" dt="2024-11-13T10:45:46.740" v="319" actId="20577"/>
          <ac:spMkLst>
            <pc:docMk/>
            <pc:sldMk cId="1363019608" sldId="2142534087"/>
            <ac:spMk id="28" creationId="{965D1D36-F303-7C0D-890B-4F1CB90D4A60}"/>
          </ac:spMkLst>
        </pc:spChg>
        <pc:spChg chg="mod">
          <ac:chgData name="Madalena TRINCAO" userId="f619e6c9-4bce-4b9f-af5b-e7e14c55fd13" providerId="ADAL" clId="{8353B23B-EB09-4C35-9EA8-D0889953E000}" dt="2024-11-13T10:46:55.123" v="352" actId="20577"/>
          <ac:spMkLst>
            <pc:docMk/>
            <pc:sldMk cId="1363019608" sldId="2142534087"/>
            <ac:spMk id="32" creationId="{5B2591A7-A414-4E9D-CD8A-D84F0F533737}"/>
          </ac:spMkLst>
        </pc:spChg>
        <pc:spChg chg="mod">
          <ac:chgData name="Madalena TRINCAO" userId="f619e6c9-4bce-4b9f-af5b-e7e14c55fd13" providerId="ADAL" clId="{8353B23B-EB09-4C35-9EA8-D0889953E000}" dt="2024-11-13T10:46:19.328" v="341" actId="20577"/>
          <ac:spMkLst>
            <pc:docMk/>
            <pc:sldMk cId="1363019608" sldId="2142534087"/>
            <ac:spMk id="37" creationId="{C695722E-5909-8439-17D5-CF027333D22B}"/>
          </ac:spMkLst>
        </pc:spChg>
        <pc:picChg chg="mod">
          <ac:chgData name="Madalena TRINCAO" userId="f619e6c9-4bce-4b9f-af5b-e7e14c55fd13" providerId="ADAL" clId="{8353B23B-EB09-4C35-9EA8-D0889953E000}" dt="2024-11-13T10:47:32.937" v="383" actId="1076"/>
          <ac:picMkLst>
            <pc:docMk/>
            <pc:sldMk cId="1363019608" sldId="2142534087"/>
            <ac:picMk id="23" creationId="{B0CC83B9-819A-BDA7-68DF-7795082C7EB4}"/>
          </ac:picMkLst>
        </pc:picChg>
      </pc:sldChg>
      <pc:sldChg chg="modSp mod">
        <pc:chgData name="Madalena TRINCAO" userId="f619e6c9-4bce-4b9f-af5b-e7e14c55fd13" providerId="ADAL" clId="{8353B23B-EB09-4C35-9EA8-D0889953E000}" dt="2024-11-13T12:05:20.030" v="591" actId="207"/>
        <pc:sldMkLst>
          <pc:docMk/>
          <pc:sldMk cId="1925335917" sldId="2142534088"/>
        </pc:sldMkLst>
      </pc:sldChg>
      <pc:sldChg chg="modSp mod">
        <pc:chgData name="Madalena TRINCAO" userId="f619e6c9-4bce-4b9f-af5b-e7e14c55fd13" providerId="ADAL" clId="{8353B23B-EB09-4C35-9EA8-D0889953E000}" dt="2024-11-13T10:43:57.679" v="276" actId="20577"/>
        <pc:sldMkLst>
          <pc:docMk/>
          <pc:sldMk cId="2548539652" sldId="2142534103"/>
        </pc:sldMkLst>
        <pc:spChg chg="mod">
          <ac:chgData name="Madalena TRINCAO" userId="f619e6c9-4bce-4b9f-af5b-e7e14c55fd13" providerId="ADAL" clId="{8353B23B-EB09-4C35-9EA8-D0889953E000}" dt="2024-11-13T10:43:11.702" v="248" actId="6549"/>
          <ac:spMkLst>
            <pc:docMk/>
            <pc:sldMk cId="2548539652" sldId="2142534103"/>
            <ac:spMk id="4" creationId="{D883FF73-CF26-065B-0D55-3EA26D29BADA}"/>
          </ac:spMkLst>
        </pc:spChg>
        <pc:spChg chg="mod">
          <ac:chgData name="Madalena TRINCAO" userId="f619e6c9-4bce-4b9f-af5b-e7e14c55fd13" providerId="ADAL" clId="{8353B23B-EB09-4C35-9EA8-D0889953E000}" dt="2024-11-13T10:43:47.296" v="252" actId="20577"/>
          <ac:spMkLst>
            <pc:docMk/>
            <pc:sldMk cId="2548539652" sldId="2142534103"/>
            <ac:spMk id="6" creationId="{876A0897-7CB3-62B7-4104-4B4B96D32B9F}"/>
          </ac:spMkLst>
        </pc:spChg>
        <pc:spChg chg="mod">
          <ac:chgData name="Madalena TRINCAO" userId="f619e6c9-4bce-4b9f-af5b-e7e14c55fd13" providerId="ADAL" clId="{8353B23B-EB09-4C35-9EA8-D0889953E000}" dt="2024-11-13T10:43:57.679" v="276" actId="20577"/>
          <ac:spMkLst>
            <pc:docMk/>
            <pc:sldMk cId="2548539652" sldId="2142534103"/>
            <ac:spMk id="17" creationId="{14A73B0E-E75E-DFE8-9680-421D6260E063}"/>
          </ac:spMkLst>
        </pc:spChg>
      </pc:sldChg>
      <pc:sldChg chg="modSp mod">
        <pc:chgData name="Madalena TRINCAO" userId="f619e6c9-4bce-4b9f-af5b-e7e14c55fd13" providerId="ADAL" clId="{8353B23B-EB09-4C35-9EA8-D0889953E000}" dt="2024-11-13T12:18:48.899" v="864" actId="20577"/>
        <pc:sldMkLst>
          <pc:docMk/>
          <pc:sldMk cId="2842584198" sldId="2142534104"/>
        </pc:sldMkLst>
        <pc:spChg chg="mod">
          <ac:chgData name="Madalena TRINCAO" userId="f619e6c9-4bce-4b9f-af5b-e7e14c55fd13" providerId="ADAL" clId="{8353B23B-EB09-4C35-9EA8-D0889953E000}" dt="2024-11-13T12:18:48.899" v="864" actId="20577"/>
          <ac:spMkLst>
            <pc:docMk/>
            <pc:sldMk cId="2842584198" sldId="2142534104"/>
            <ac:spMk id="14" creationId="{37EB1D46-A5D4-56CB-AEAE-491272194CC6}"/>
          </ac:spMkLst>
        </pc:spChg>
      </pc:sldChg>
      <pc:sldChg chg="del">
        <pc:chgData name="Madalena TRINCAO" userId="f619e6c9-4bce-4b9f-af5b-e7e14c55fd13" providerId="ADAL" clId="{8353B23B-EB09-4C35-9EA8-D0889953E000}" dt="2024-11-12T17:56:28.047" v="50" actId="47"/>
        <pc:sldMkLst>
          <pc:docMk/>
          <pc:sldMk cId="1417887359" sldId="2142534124"/>
        </pc:sldMkLst>
      </pc:sldChg>
      <pc:sldChg chg="modSp mod">
        <pc:chgData name="Madalena TRINCAO" userId="f619e6c9-4bce-4b9f-af5b-e7e14c55fd13" providerId="ADAL" clId="{8353B23B-EB09-4C35-9EA8-D0889953E000}" dt="2024-11-13T12:24:21.378" v="1039" actId="207"/>
        <pc:sldMkLst>
          <pc:docMk/>
          <pc:sldMk cId="2767965195" sldId="2142534134"/>
        </pc:sldMkLst>
        <pc:spChg chg="mod">
          <ac:chgData name="Madalena TRINCAO" userId="f619e6c9-4bce-4b9f-af5b-e7e14c55fd13" providerId="ADAL" clId="{8353B23B-EB09-4C35-9EA8-D0889953E000}" dt="2024-11-13T12:24:21.378" v="1039" actId="207"/>
          <ac:spMkLst>
            <pc:docMk/>
            <pc:sldMk cId="2767965195" sldId="2142534134"/>
            <ac:spMk id="2" creationId="{DE18D6A5-DD6C-649B-D70C-CFB10945748C}"/>
          </ac:spMkLst>
        </pc:spChg>
      </pc:sldChg>
      <pc:sldChg chg="modSp mod">
        <pc:chgData name="Madalena TRINCAO" userId="f619e6c9-4bce-4b9f-af5b-e7e14c55fd13" providerId="ADAL" clId="{8353B23B-EB09-4C35-9EA8-D0889953E000}" dt="2024-11-12T17:54:37.261" v="49" actId="1076"/>
        <pc:sldMkLst>
          <pc:docMk/>
          <pc:sldMk cId="718256361" sldId="2142534150"/>
        </pc:sldMkLst>
        <pc:spChg chg="mod">
          <ac:chgData name="Madalena TRINCAO" userId="f619e6c9-4bce-4b9f-af5b-e7e14c55fd13" providerId="ADAL" clId="{8353B23B-EB09-4C35-9EA8-D0889953E000}" dt="2024-11-12T17:54:37.261" v="49" actId="1076"/>
          <ac:spMkLst>
            <pc:docMk/>
            <pc:sldMk cId="718256361" sldId="2142534150"/>
            <ac:spMk id="4" creationId="{13932B04-4A6D-BC4B-F0EE-F14CCD4D3C0D}"/>
          </ac:spMkLst>
        </pc:spChg>
      </pc:sldChg>
      <pc:sldChg chg="modSp mod">
        <pc:chgData name="Madalena TRINCAO" userId="f619e6c9-4bce-4b9f-af5b-e7e14c55fd13" providerId="ADAL" clId="{8353B23B-EB09-4C35-9EA8-D0889953E000}" dt="2024-11-13T12:17:54.625" v="833" actId="20577"/>
        <pc:sldMkLst>
          <pc:docMk/>
          <pc:sldMk cId="2704889972" sldId="2142534153"/>
        </pc:sldMkLst>
        <pc:spChg chg="mod">
          <ac:chgData name="Madalena TRINCAO" userId="f619e6c9-4bce-4b9f-af5b-e7e14c55fd13" providerId="ADAL" clId="{8353B23B-EB09-4C35-9EA8-D0889953E000}" dt="2024-11-13T12:15:57.491" v="778" actId="1076"/>
          <ac:spMkLst>
            <pc:docMk/>
            <pc:sldMk cId="2704889972" sldId="2142534153"/>
            <ac:spMk id="5" creationId="{0DA333A0-9796-BD2B-C174-7F7B472F76A6}"/>
          </ac:spMkLst>
        </pc:spChg>
        <pc:spChg chg="mod">
          <ac:chgData name="Madalena TRINCAO" userId="f619e6c9-4bce-4b9f-af5b-e7e14c55fd13" providerId="ADAL" clId="{8353B23B-EB09-4C35-9EA8-D0889953E000}" dt="2024-11-13T12:16:56.368" v="809" actId="20577"/>
          <ac:spMkLst>
            <pc:docMk/>
            <pc:sldMk cId="2704889972" sldId="2142534153"/>
            <ac:spMk id="15" creationId="{86EF417A-C401-ACC0-55CF-00F854165993}"/>
          </ac:spMkLst>
        </pc:spChg>
        <pc:spChg chg="mod">
          <ac:chgData name="Madalena TRINCAO" userId="f619e6c9-4bce-4b9f-af5b-e7e14c55fd13" providerId="ADAL" clId="{8353B23B-EB09-4C35-9EA8-D0889953E000}" dt="2024-11-13T12:17:33.386" v="812" actId="20577"/>
          <ac:spMkLst>
            <pc:docMk/>
            <pc:sldMk cId="2704889972" sldId="2142534153"/>
            <ac:spMk id="23" creationId="{3C67997F-580D-0F50-D768-25B4C0F68AEB}"/>
          </ac:spMkLst>
        </pc:spChg>
        <pc:spChg chg="mod">
          <ac:chgData name="Madalena TRINCAO" userId="f619e6c9-4bce-4b9f-af5b-e7e14c55fd13" providerId="ADAL" clId="{8353B23B-EB09-4C35-9EA8-D0889953E000}" dt="2024-11-13T12:16:59.506" v="810" actId="1076"/>
          <ac:spMkLst>
            <pc:docMk/>
            <pc:sldMk cId="2704889972" sldId="2142534153"/>
            <ac:spMk id="34" creationId="{1852D2E5-A55B-4760-C87B-BEC42E655084}"/>
          </ac:spMkLst>
        </pc:spChg>
        <pc:spChg chg="mod">
          <ac:chgData name="Madalena TRINCAO" userId="f619e6c9-4bce-4b9f-af5b-e7e14c55fd13" providerId="ADAL" clId="{8353B23B-EB09-4C35-9EA8-D0889953E000}" dt="2024-11-13T12:17:49.362" v="831" actId="20577"/>
          <ac:spMkLst>
            <pc:docMk/>
            <pc:sldMk cId="2704889972" sldId="2142534153"/>
            <ac:spMk id="76" creationId="{C5C8C978-D77A-D479-53D3-36E905E3004B}"/>
          </ac:spMkLst>
        </pc:spChg>
        <pc:spChg chg="mod">
          <ac:chgData name="Madalena TRINCAO" userId="f619e6c9-4bce-4b9f-af5b-e7e14c55fd13" providerId="ADAL" clId="{8353B23B-EB09-4C35-9EA8-D0889953E000}" dt="2024-11-13T12:17:54.625" v="833" actId="20577"/>
          <ac:spMkLst>
            <pc:docMk/>
            <pc:sldMk cId="2704889972" sldId="2142534153"/>
            <ac:spMk id="77" creationId="{C44E4D47-5F86-4CAD-6286-D585766F7F73}"/>
          </ac:spMkLst>
        </pc:spChg>
      </pc:sldChg>
      <pc:sldChg chg="modSp">
        <pc:chgData name="Madalena TRINCAO" userId="f619e6c9-4bce-4b9f-af5b-e7e14c55fd13" providerId="ADAL" clId="{8353B23B-EB09-4C35-9EA8-D0889953E000}" dt="2024-11-13T12:10:15.754" v="699" actId="20577"/>
        <pc:sldMkLst>
          <pc:docMk/>
          <pc:sldMk cId="147280700" sldId="2147470594"/>
        </pc:sldMkLst>
        <pc:spChg chg="mod">
          <ac:chgData name="Madalena TRINCAO" userId="f619e6c9-4bce-4b9f-af5b-e7e14c55fd13" providerId="ADAL" clId="{8353B23B-EB09-4C35-9EA8-D0889953E000}" dt="2024-11-13T12:10:15.754" v="699" actId="20577"/>
          <ac:spMkLst>
            <pc:docMk/>
            <pc:sldMk cId="147280700" sldId="2147470594"/>
            <ac:spMk id="3" creationId="{76FD0A94-5A5A-0AD7-A9DA-6457CC5BD702}"/>
          </ac:spMkLst>
        </pc:spChg>
      </pc:sldChg>
      <pc:sldChg chg="modSp mod">
        <pc:chgData name="Madalena TRINCAO" userId="f619e6c9-4bce-4b9f-af5b-e7e14c55fd13" providerId="ADAL" clId="{8353B23B-EB09-4C35-9EA8-D0889953E000}" dt="2024-11-13T12:09:42.979" v="683" actId="20577"/>
        <pc:sldMkLst>
          <pc:docMk/>
          <pc:sldMk cId="3081845333" sldId="2147473891"/>
        </pc:sldMkLst>
        <pc:spChg chg="mod">
          <ac:chgData name="Madalena TRINCAO" userId="f619e6c9-4bce-4b9f-af5b-e7e14c55fd13" providerId="ADAL" clId="{8353B23B-EB09-4C35-9EA8-D0889953E000}" dt="2024-11-13T12:08:31.657" v="675" actId="20577"/>
          <ac:spMkLst>
            <pc:docMk/>
            <pc:sldMk cId="3081845333" sldId="2147473891"/>
            <ac:spMk id="24" creationId="{BFC15602-04DC-1883-7842-8BBAFA1315B3}"/>
          </ac:spMkLst>
        </pc:spChg>
        <pc:spChg chg="mod">
          <ac:chgData name="Madalena TRINCAO" userId="f619e6c9-4bce-4b9f-af5b-e7e14c55fd13" providerId="ADAL" clId="{8353B23B-EB09-4C35-9EA8-D0889953E000}" dt="2024-11-13T12:07:52.784" v="593" actId="14100"/>
          <ac:spMkLst>
            <pc:docMk/>
            <pc:sldMk cId="3081845333" sldId="2147473891"/>
            <ac:spMk id="26" creationId="{61F041E5-749B-1C9D-B084-5AC7D576556F}"/>
          </ac:spMkLst>
        </pc:spChg>
        <pc:spChg chg="mod">
          <ac:chgData name="Madalena TRINCAO" userId="f619e6c9-4bce-4b9f-af5b-e7e14c55fd13" providerId="ADAL" clId="{8353B23B-EB09-4C35-9EA8-D0889953E000}" dt="2024-11-13T12:08:22.261" v="672" actId="6549"/>
          <ac:spMkLst>
            <pc:docMk/>
            <pc:sldMk cId="3081845333" sldId="2147473891"/>
            <ac:spMk id="27" creationId="{0BC5C8E6-DF26-338A-5F78-133BB489621C}"/>
          </ac:spMkLst>
        </pc:spChg>
        <pc:spChg chg="mod">
          <ac:chgData name="Madalena TRINCAO" userId="f619e6c9-4bce-4b9f-af5b-e7e14c55fd13" providerId="ADAL" clId="{8353B23B-EB09-4C35-9EA8-D0889953E000}" dt="2024-11-13T12:09:14.872" v="680" actId="20577"/>
          <ac:spMkLst>
            <pc:docMk/>
            <pc:sldMk cId="3081845333" sldId="2147473891"/>
            <ac:spMk id="28" creationId="{EE42F177-D363-1D3B-B047-DD4C75FB5218}"/>
          </ac:spMkLst>
        </pc:spChg>
        <pc:spChg chg="mod">
          <ac:chgData name="Madalena TRINCAO" userId="f619e6c9-4bce-4b9f-af5b-e7e14c55fd13" providerId="ADAL" clId="{8353B23B-EB09-4C35-9EA8-D0889953E000}" dt="2024-11-13T12:09:42.979" v="683" actId="20577"/>
          <ac:spMkLst>
            <pc:docMk/>
            <pc:sldMk cId="3081845333" sldId="2147473891"/>
            <ac:spMk id="29" creationId="{7852765D-86B3-470E-8BF3-0634467EBB33}"/>
          </ac:spMkLst>
        </pc:spChg>
      </pc:sldChg>
      <pc:sldChg chg="modSp mod">
        <pc:chgData name="Madalena TRINCAO" userId="f619e6c9-4bce-4b9f-af5b-e7e14c55fd13" providerId="ADAL" clId="{8353B23B-EB09-4C35-9EA8-D0889953E000}" dt="2024-11-13T12:15:03.100" v="773" actId="20577"/>
        <pc:sldMkLst>
          <pc:docMk/>
          <pc:sldMk cId="2177937757" sldId="2147473894"/>
        </pc:sldMkLst>
        <pc:spChg chg="mod">
          <ac:chgData name="Madalena TRINCAO" userId="f619e6c9-4bce-4b9f-af5b-e7e14c55fd13" providerId="ADAL" clId="{8353B23B-EB09-4C35-9EA8-D0889953E000}" dt="2024-11-13T12:15:03.100" v="773" actId="20577"/>
          <ac:spMkLst>
            <pc:docMk/>
            <pc:sldMk cId="2177937757" sldId="2147473894"/>
            <ac:spMk id="10" creationId="{BB8E100C-26B9-4B2E-EAF8-F2C0C3D17EA7}"/>
          </ac:spMkLst>
        </pc:spChg>
      </pc:sldChg>
      <pc:sldChg chg="modSp add mod">
        <pc:chgData name="Madalena TRINCAO" userId="f619e6c9-4bce-4b9f-af5b-e7e14c55fd13" providerId="ADAL" clId="{8353B23B-EB09-4C35-9EA8-D0889953E000}" dt="2024-11-13T10:39:37.608" v="224" actId="20577"/>
        <pc:sldMkLst>
          <pc:docMk/>
          <pc:sldMk cId="3107373343" sldId="2147473895"/>
        </pc:sldMkLst>
        <pc:spChg chg="mod">
          <ac:chgData name="Madalena TRINCAO" userId="f619e6c9-4bce-4b9f-af5b-e7e14c55fd13" providerId="ADAL" clId="{8353B23B-EB09-4C35-9EA8-D0889953E000}" dt="2024-11-13T10:32:09.145" v="185"/>
          <ac:spMkLst>
            <pc:docMk/>
            <pc:sldMk cId="3107373343" sldId="2147473895"/>
            <ac:spMk id="2" creationId="{DC4C8283-7EF7-1122-A388-EBCC02B3D926}"/>
          </ac:spMkLst>
        </pc:spChg>
        <pc:spChg chg="mod">
          <ac:chgData name="Madalena TRINCAO" userId="f619e6c9-4bce-4b9f-af5b-e7e14c55fd13" providerId="ADAL" clId="{8353B23B-EB09-4C35-9EA8-D0889953E000}" dt="2024-11-13T10:37:28.966" v="194" actId="1076"/>
          <ac:spMkLst>
            <pc:docMk/>
            <pc:sldMk cId="3107373343" sldId="2147473895"/>
            <ac:spMk id="3" creationId="{CD103479-C137-BD46-09C3-90254086403C}"/>
          </ac:spMkLst>
        </pc:spChg>
        <pc:spChg chg="mod">
          <ac:chgData name="Madalena TRINCAO" userId="f619e6c9-4bce-4b9f-af5b-e7e14c55fd13" providerId="ADAL" clId="{8353B23B-EB09-4C35-9EA8-D0889953E000}" dt="2024-11-13T10:32:33.136" v="186"/>
          <ac:spMkLst>
            <pc:docMk/>
            <pc:sldMk cId="3107373343" sldId="2147473895"/>
            <ac:spMk id="6" creationId="{4CA099E1-FCC1-2B1A-017A-0D711016EA34}"/>
          </ac:spMkLst>
        </pc:spChg>
        <pc:spChg chg="mod">
          <ac:chgData name="Madalena TRINCAO" userId="f619e6c9-4bce-4b9f-af5b-e7e14c55fd13" providerId="ADAL" clId="{8353B23B-EB09-4C35-9EA8-D0889953E000}" dt="2024-11-13T10:37:14.957" v="188" actId="1076"/>
          <ac:spMkLst>
            <pc:docMk/>
            <pc:sldMk cId="3107373343" sldId="2147473895"/>
            <ac:spMk id="13" creationId="{59DF3D90-8B3D-68B0-053C-30AE205AA3F5}"/>
          </ac:spMkLst>
        </pc:spChg>
        <pc:spChg chg="mod">
          <ac:chgData name="Madalena TRINCAO" userId="f619e6c9-4bce-4b9f-af5b-e7e14c55fd13" providerId="ADAL" clId="{8353B23B-EB09-4C35-9EA8-D0889953E000}" dt="2024-11-13T10:32:02.747" v="184" actId="20577"/>
          <ac:spMkLst>
            <pc:docMk/>
            <pc:sldMk cId="3107373343" sldId="2147473895"/>
            <ac:spMk id="15" creationId="{5B87105A-E7B1-64D9-2C84-37A3B4B8903B}"/>
          </ac:spMkLst>
        </pc:spChg>
        <pc:spChg chg="mod">
          <ac:chgData name="Madalena TRINCAO" userId="f619e6c9-4bce-4b9f-af5b-e7e14c55fd13" providerId="ADAL" clId="{8353B23B-EB09-4C35-9EA8-D0889953E000}" dt="2024-11-13T10:39:37.608" v="224" actId="20577"/>
          <ac:spMkLst>
            <pc:docMk/>
            <pc:sldMk cId="3107373343" sldId="2147473895"/>
            <ac:spMk id="30" creationId="{C40B6DA2-405F-AD19-BE23-156A95676668}"/>
          </ac:spMkLst>
        </pc:spChg>
        <pc:spChg chg="mod">
          <ac:chgData name="Madalena TRINCAO" userId="f619e6c9-4bce-4b9f-af5b-e7e14c55fd13" providerId="ADAL" clId="{8353B23B-EB09-4C35-9EA8-D0889953E000}" dt="2024-11-13T10:38:32.098" v="204" actId="113"/>
          <ac:spMkLst>
            <pc:docMk/>
            <pc:sldMk cId="3107373343" sldId="2147473895"/>
            <ac:spMk id="31" creationId="{7601E226-C2F0-33F8-CCA6-76B8C59CEAD4}"/>
          </ac:spMkLst>
        </pc:spChg>
        <pc:spChg chg="mod">
          <ac:chgData name="Madalena TRINCAO" userId="f619e6c9-4bce-4b9f-af5b-e7e14c55fd13" providerId="ADAL" clId="{8353B23B-EB09-4C35-9EA8-D0889953E000}" dt="2024-11-13T10:38:49.284" v="211" actId="20577"/>
          <ac:spMkLst>
            <pc:docMk/>
            <pc:sldMk cId="3107373343" sldId="2147473895"/>
            <ac:spMk id="32" creationId="{3223A646-7F71-0CD1-046E-C0D9B42D7DDE}"/>
          </ac:spMkLst>
        </pc:spChg>
        <pc:spChg chg="mod">
          <ac:chgData name="Madalena TRINCAO" userId="f619e6c9-4bce-4b9f-af5b-e7e14c55fd13" providerId="ADAL" clId="{8353B23B-EB09-4C35-9EA8-D0889953E000}" dt="2024-11-13T10:38:15.521" v="201" actId="6549"/>
          <ac:spMkLst>
            <pc:docMk/>
            <pc:sldMk cId="3107373343" sldId="2147473895"/>
            <ac:spMk id="38" creationId="{CEE7965E-ABD7-669E-0F5A-F5E1D917A1A4}"/>
          </ac:spMkLst>
        </pc:spChg>
        <pc:spChg chg="mod">
          <ac:chgData name="Madalena TRINCAO" userId="f619e6c9-4bce-4b9f-af5b-e7e14c55fd13" providerId="ADAL" clId="{8353B23B-EB09-4C35-9EA8-D0889953E000}" dt="2024-11-13T10:39:07.034" v="217" actId="20577"/>
          <ac:spMkLst>
            <pc:docMk/>
            <pc:sldMk cId="3107373343" sldId="2147473895"/>
            <ac:spMk id="41" creationId="{499A1641-B1AC-F2C7-6207-A248FE07039A}"/>
          </ac:spMkLst>
        </pc:spChg>
      </pc:sldChg>
    </pc:docChg>
  </pc:docChgLst>
  <pc:docChgLst>
    <pc:chgData name="Meigge SAUVAGET" userId="755dba97-9933-462c-8142-37430c94b69b" providerId="ADAL" clId="{D294CCCD-2602-8344-8A7B-FDF23D841B01}"/>
    <pc:docChg chg="undo custSel modSld">
      <pc:chgData name="Meigge SAUVAGET" userId="755dba97-9933-462c-8142-37430c94b69b" providerId="ADAL" clId="{D294CCCD-2602-8344-8A7B-FDF23D841B01}" dt="2026-02-09T09:26:28.898" v="73" actId="1076"/>
      <pc:docMkLst>
        <pc:docMk/>
      </pc:docMkLst>
      <pc:sldChg chg="addSp delSp modSp mod">
        <pc:chgData name="Meigge SAUVAGET" userId="755dba97-9933-462c-8142-37430c94b69b" providerId="ADAL" clId="{D294CCCD-2602-8344-8A7B-FDF23D841B01}" dt="2026-02-09T09:24:21.197" v="28" actId="20577"/>
        <pc:sldMkLst>
          <pc:docMk/>
          <pc:sldMk cId="2170424673" sldId="2134806510"/>
        </pc:sldMkLst>
        <pc:spChg chg="add del">
          <ac:chgData name="Meigge SAUVAGET" userId="755dba97-9933-462c-8142-37430c94b69b" providerId="ADAL" clId="{D294CCCD-2602-8344-8A7B-FDF23D841B01}" dt="2026-02-09T09:23:54.415" v="4" actId="22"/>
          <ac:spMkLst>
            <pc:docMk/>
            <pc:sldMk cId="2170424673" sldId="2134806510"/>
            <ac:spMk id="6" creationId="{9B903F3B-66D4-D438-6BDE-9E5DBBF00211}"/>
          </ac:spMkLst>
        </pc:spChg>
        <pc:spChg chg="add del mod">
          <ac:chgData name="Meigge SAUVAGET" userId="755dba97-9933-462c-8142-37430c94b69b" providerId="ADAL" clId="{D294CCCD-2602-8344-8A7B-FDF23D841B01}" dt="2026-02-09T09:24:04.131" v="9" actId="1076"/>
          <ac:spMkLst>
            <pc:docMk/>
            <pc:sldMk cId="2170424673" sldId="2134806510"/>
            <ac:spMk id="21" creationId="{82C71D03-3E79-90AC-A195-9AB806D59203}"/>
          </ac:spMkLst>
        </pc:spChg>
        <pc:spChg chg="mod">
          <ac:chgData name="Meigge SAUVAGET" userId="755dba97-9933-462c-8142-37430c94b69b" providerId="ADAL" clId="{D294CCCD-2602-8344-8A7B-FDF23D841B01}" dt="2026-02-09T09:24:14.807" v="20" actId="1076"/>
          <ac:spMkLst>
            <pc:docMk/>
            <pc:sldMk cId="2170424673" sldId="2134806510"/>
            <ac:spMk id="24" creationId="{57F475B3-DC33-A703-E855-743EEC14B301}"/>
          </ac:spMkLst>
        </pc:spChg>
        <pc:spChg chg="mod">
          <ac:chgData name="Meigge SAUVAGET" userId="755dba97-9933-462c-8142-37430c94b69b" providerId="ADAL" clId="{D294CCCD-2602-8344-8A7B-FDF23D841B01}" dt="2026-02-09T09:24:16.854" v="22" actId="20577"/>
          <ac:spMkLst>
            <pc:docMk/>
            <pc:sldMk cId="2170424673" sldId="2134806510"/>
            <ac:spMk id="25" creationId="{4333FDFB-0D6E-EB6C-E2BD-97C7BDDEB3EE}"/>
          </ac:spMkLst>
        </pc:spChg>
        <pc:spChg chg="mod">
          <ac:chgData name="Meigge SAUVAGET" userId="755dba97-9933-462c-8142-37430c94b69b" providerId="ADAL" clId="{D294CCCD-2602-8344-8A7B-FDF23D841B01}" dt="2026-02-09T09:24:21.197" v="28" actId="20577"/>
          <ac:spMkLst>
            <pc:docMk/>
            <pc:sldMk cId="2170424673" sldId="2134806510"/>
            <ac:spMk id="26" creationId="{C6CFEBDF-FB1A-8CD1-F0A2-80A7647A854C}"/>
          </ac:spMkLst>
        </pc:spChg>
        <pc:spChg chg="mod">
          <ac:chgData name="Meigge SAUVAGET" userId="755dba97-9933-462c-8142-37430c94b69b" providerId="ADAL" clId="{D294CCCD-2602-8344-8A7B-FDF23D841B01}" dt="2026-02-09T09:24:19.388" v="26" actId="20577"/>
          <ac:spMkLst>
            <pc:docMk/>
            <pc:sldMk cId="2170424673" sldId="2134806510"/>
            <ac:spMk id="27" creationId="{061D674D-E239-5E33-80ED-5967ABCB2260}"/>
          </ac:spMkLst>
        </pc:spChg>
      </pc:sldChg>
      <pc:sldChg chg="modSp mod">
        <pc:chgData name="Meigge SAUVAGET" userId="755dba97-9933-462c-8142-37430c94b69b" providerId="ADAL" clId="{D294CCCD-2602-8344-8A7B-FDF23D841B01}" dt="2026-02-09T09:23:44.192" v="1" actId="207"/>
        <pc:sldMkLst>
          <pc:docMk/>
          <pc:sldMk cId="398158558" sldId="2142534076"/>
        </pc:sldMkLst>
        <pc:spChg chg="mod">
          <ac:chgData name="Meigge SAUVAGET" userId="755dba97-9933-462c-8142-37430c94b69b" providerId="ADAL" clId="{D294CCCD-2602-8344-8A7B-FDF23D841B01}" dt="2026-02-09T09:23:44.192" v="1" actId="207"/>
          <ac:spMkLst>
            <pc:docMk/>
            <pc:sldMk cId="398158558" sldId="2142534076"/>
            <ac:spMk id="5" creationId="{6BF8E00E-9436-5A9A-682A-21223AB7B6F9}"/>
          </ac:spMkLst>
        </pc:spChg>
      </pc:sldChg>
      <pc:sldChg chg="addSp modSp mod">
        <pc:chgData name="Meigge SAUVAGET" userId="755dba97-9933-462c-8142-37430c94b69b" providerId="ADAL" clId="{D294CCCD-2602-8344-8A7B-FDF23D841B01}" dt="2026-02-09T09:26:28.898" v="73" actId="1076"/>
        <pc:sldMkLst>
          <pc:docMk/>
          <pc:sldMk cId="2647520085" sldId="2142534155"/>
        </pc:sldMkLst>
        <pc:spChg chg="add mod">
          <ac:chgData name="Meigge SAUVAGET" userId="755dba97-9933-462c-8142-37430c94b69b" providerId="ADAL" clId="{D294CCCD-2602-8344-8A7B-FDF23D841B01}" dt="2026-02-09T09:26:28.898" v="73" actId="1076"/>
          <ac:spMkLst>
            <pc:docMk/>
            <pc:sldMk cId="2647520085" sldId="2142534155"/>
            <ac:spMk id="3" creationId="{D16C2E41-C0B4-1260-0CC1-8361AE2E4E15}"/>
          </ac:spMkLst>
        </pc:spChg>
        <pc:spChg chg="mod">
          <ac:chgData name="Meigge SAUVAGET" userId="755dba97-9933-462c-8142-37430c94b69b" providerId="ADAL" clId="{D294CCCD-2602-8344-8A7B-FDF23D841B01}" dt="2026-02-09T09:24:29.027" v="30" actId="20577"/>
          <ac:spMkLst>
            <pc:docMk/>
            <pc:sldMk cId="2647520085" sldId="2142534155"/>
            <ac:spMk id="21" creationId="{975E25E5-258F-2EC4-0AA4-037C6229DE7E}"/>
          </ac:spMkLst>
        </pc:spChg>
        <pc:spChg chg="mod">
          <ac:chgData name="Meigge SAUVAGET" userId="755dba97-9933-462c-8142-37430c94b69b" providerId="ADAL" clId="{D294CCCD-2602-8344-8A7B-FDF23D841B01}" dt="2026-02-09T09:25:44.320" v="62" actId="20577"/>
          <ac:spMkLst>
            <pc:docMk/>
            <pc:sldMk cId="2647520085" sldId="2142534155"/>
            <ac:spMk id="46" creationId="{73160A45-1653-9505-F9F9-7E28587A73CC}"/>
          </ac:spMkLst>
        </pc:spChg>
        <pc:spChg chg="mod">
          <ac:chgData name="Meigge SAUVAGET" userId="755dba97-9933-462c-8142-37430c94b69b" providerId="ADAL" clId="{D294CCCD-2602-8344-8A7B-FDF23D841B01}" dt="2026-02-09T09:24:52.420" v="46" actId="20577"/>
          <ac:spMkLst>
            <pc:docMk/>
            <pc:sldMk cId="2647520085" sldId="2142534155"/>
            <ac:spMk id="47" creationId="{2E322023-A464-E32D-6157-5074714E0820}"/>
          </ac:spMkLst>
        </pc:spChg>
        <pc:spChg chg="mod">
          <ac:chgData name="Meigge SAUVAGET" userId="755dba97-9933-462c-8142-37430c94b69b" providerId="ADAL" clId="{D294CCCD-2602-8344-8A7B-FDF23D841B01}" dt="2026-02-09T09:25:50.927" v="66" actId="20577"/>
          <ac:spMkLst>
            <pc:docMk/>
            <pc:sldMk cId="2647520085" sldId="2142534155"/>
            <ac:spMk id="48" creationId="{290578BE-5F0A-97E8-C5E5-4442111B714F}"/>
          </ac:spMkLst>
        </pc:spChg>
        <pc:spChg chg="mod">
          <ac:chgData name="Meigge SAUVAGET" userId="755dba97-9933-462c-8142-37430c94b69b" providerId="ADAL" clId="{D294CCCD-2602-8344-8A7B-FDF23D841B01}" dt="2026-02-09T09:24:59.441" v="51" actId="20577"/>
          <ac:spMkLst>
            <pc:docMk/>
            <pc:sldMk cId="2647520085" sldId="2142534155"/>
            <ac:spMk id="50" creationId="{57250D22-8F78-5748-7148-FDBC01405246}"/>
          </ac:spMkLst>
        </pc:spChg>
        <pc:spChg chg="mod">
          <ac:chgData name="Meigge SAUVAGET" userId="755dba97-9933-462c-8142-37430c94b69b" providerId="ADAL" clId="{D294CCCD-2602-8344-8A7B-FDF23D841B01}" dt="2026-02-09T09:24:57.287" v="49" actId="20577"/>
          <ac:spMkLst>
            <pc:docMk/>
            <pc:sldMk cId="2647520085" sldId="2142534155"/>
            <ac:spMk id="52" creationId="{72597596-79DB-DBDE-9070-3B671636FDEE}"/>
          </ac:spMkLst>
        </pc:spChg>
        <pc:spChg chg="mod">
          <ac:chgData name="Meigge SAUVAGET" userId="755dba97-9933-462c-8142-37430c94b69b" providerId="ADAL" clId="{D294CCCD-2602-8344-8A7B-FDF23D841B01}" dt="2026-02-09T09:26:02.028" v="70" actId="20577"/>
          <ac:spMkLst>
            <pc:docMk/>
            <pc:sldMk cId="2647520085" sldId="2142534155"/>
            <ac:spMk id="53" creationId="{BB7F9CEA-1D70-CE7A-1BA9-71F2F34A6F06}"/>
          </ac:spMkLst>
        </pc:spChg>
        <pc:spChg chg="mod">
          <ac:chgData name="Meigge SAUVAGET" userId="755dba97-9933-462c-8142-37430c94b69b" providerId="ADAL" clId="{D294CCCD-2602-8344-8A7B-FDF23D841B01}" dt="2026-02-09T09:26:00.393" v="69" actId="20577"/>
          <ac:spMkLst>
            <pc:docMk/>
            <pc:sldMk cId="2647520085" sldId="2142534155"/>
            <ac:spMk id="54" creationId="{EE6C09CC-8797-9770-66DE-318142DA5F56}"/>
          </ac:spMkLst>
        </pc:spChg>
      </pc:sldChg>
    </pc:docChg>
  </pc:docChgLst>
  <pc:docChgLst>
    <pc:chgData name="Meigge SAUVAGET" userId="755dba97-9933-462c-8142-37430c94b69b" providerId="ADAL" clId="{9CD84CAC-FDB7-3042-8A5E-7EE49BF8170D}"/>
    <pc:docChg chg="modSld">
      <pc:chgData name="Meigge SAUVAGET" userId="755dba97-9933-462c-8142-37430c94b69b" providerId="ADAL" clId="{9CD84CAC-FDB7-3042-8A5E-7EE49BF8170D}" dt="2025-12-02T10:15:22.455" v="11" actId="20577"/>
      <pc:docMkLst>
        <pc:docMk/>
      </pc:docMkLst>
      <pc:sldChg chg="modSp mod modNotesTx">
        <pc:chgData name="Meigge SAUVAGET" userId="755dba97-9933-462c-8142-37430c94b69b" providerId="ADAL" clId="{9CD84CAC-FDB7-3042-8A5E-7EE49BF8170D}" dt="2025-12-02T10:15:22.455" v="11" actId="20577"/>
        <pc:sldMkLst>
          <pc:docMk/>
          <pc:sldMk cId="2164682929" sldId="2142534145"/>
        </pc:sldMkLst>
        <pc:spChg chg="mod">
          <ac:chgData name="Meigge SAUVAGET" userId="755dba97-9933-462c-8142-37430c94b69b" providerId="ADAL" clId="{9CD84CAC-FDB7-3042-8A5E-7EE49BF8170D}" dt="2025-12-02T10:14:46.440" v="1" actId="20577"/>
          <ac:spMkLst>
            <pc:docMk/>
            <pc:sldMk cId="2164682929" sldId="2142534145"/>
            <ac:spMk id="30" creationId="{9CC5D96F-5E5F-D209-1790-70B5CE6740A6}"/>
          </ac:spMkLst>
        </pc:spChg>
        <pc:spChg chg="mod">
          <ac:chgData name="Meigge SAUVAGET" userId="755dba97-9933-462c-8142-37430c94b69b" providerId="ADAL" clId="{9CD84CAC-FDB7-3042-8A5E-7EE49BF8170D}" dt="2025-12-02T10:14:53.907" v="5" actId="20577"/>
          <ac:spMkLst>
            <pc:docMk/>
            <pc:sldMk cId="2164682929" sldId="2142534145"/>
            <ac:spMk id="35" creationId="{9663590D-ACBE-7515-6950-0D3D0187B04F}"/>
          </ac:spMkLst>
        </pc:spChg>
      </pc:sldChg>
    </pc:docChg>
  </pc:docChgLst>
  <pc:docChgLst>
    <pc:chgData name="Victoria BAYCHELIER" userId="3a6f3a2a-3a65-4f28-9e58-8a2ba0042111" providerId="ADAL" clId="{ADE78647-FF96-46C7-B216-B9A9F9A5D102}"/>
    <pc:docChg chg="modSld">
      <pc:chgData name="Victoria BAYCHELIER" userId="3a6f3a2a-3a65-4f28-9e58-8a2ba0042111" providerId="ADAL" clId="{ADE78647-FF96-46C7-B216-B9A9F9A5D102}" dt="2025-06-11T13:23:23.901" v="1" actId="20577"/>
      <pc:docMkLst>
        <pc:docMk/>
      </pc:docMkLst>
      <pc:sldChg chg="modSp mod">
        <pc:chgData name="Victoria BAYCHELIER" userId="3a6f3a2a-3a65-4f28-9e58-8a2ba0042111" providerId="ADAL" clId="{ADE78647-FF96-46C7-B216-B9A9F9A5D102}" dt="2025-06-11T13:23:23.901" v="1" actId="20577"/>
        <pc:sldMkLst>
          <pc:docMk/>
          <pc:sldMk cId="1695724988" sldId="2147473944"/>
        </pc:sldMkLst>
        <pc:spChg chg="mod">
          <ac:chgData name="Victoria BAYCHELIER" userId="3a6f3a2a-3a65-4f28-9e58-8a2ba0042111" providerId="ADAL" clId="{ADE78647-FF96-46C7-B216-B9A9F9A5D102}" dt="2025-06-11T13:23:23.901" v="1" actId="20577"/>
          <ac:spMkLst>
            <pc:docMk/>
            <pc:sldMk cId="1695724988" sldId="2147473944"/>
            <ac:spMk id="10" creationId="{FE2FF5FD-B187-3AF9-CDD0-9619015269FE}"/>
          </ac:spMkLst>
        </pc:spChg>
      </pc:sldChg>
    </pc:docChg>
  </pc:docChgLst>
  <pc:docChgLst>
    <pc:chgData name="Madalena TRINCAO" userId="f619e6c9-4bce-4b9f-af5b-e7e14c55fd13" providerId="ADAL" clId="{92C7DC6C-A7CE-4A1A-9CF1-14F85BB530BF}"/>
    <pc:docChg chg="undo redo custSel addSld delSld modSld modSection">
      <pc:chgData name="Madalena TRINCAO" userId="f619e6c9-4bce-4b9f-af5b-e7e14c55fd13" providerId="ADAL" clId="{92C7DC6C-A7CE-4A1A-9CF1-14F85BB530BF}" dt="2025-01-15T14:48:30.478" v="696" actId="14100"/>
      <pc:docMkLst>
        <pc:docMk/>
      </pc:docMkLst>
      <pc:sldChg chg="modSp mod">
        <pc:chgData name="Madalena TRINCAO" userId="f619e6c9-4bce-4b9f-af5b-e7e14c55fd13" providerId="ADAL" clId="{92C7DC6C-A7CE-4A1A-9CF1-14F85BB530BF}" dt="2025-01-15T14:33:35.162" v="18" actId="20577"/>
        <pc:sldMkLst>
          <pc:docMk/>
          <pc:sldMk cId="539760247" sldId="2142534067"/>
        </pc:sldMkLst>
        <pc:spChg chg="mod">
          <ac:chgData name="Madalena TRINCAO" userId="f619e6c9-4bce-4b9f-af5b-e7e14c55fd13" providerId="ADAL" clId="{92C7DC6C-A7CE-4A1A-9CF1-14F85BB530BF}" dt="2025-01-15T14:33:35.162" v="18" actId="20577"/>
          <ac:spMkLst>
            <pc:docMk/>
            <pc:sldMk cId="539760247" sldId="2142534067"/>
            <ac:spMk id="10" creationId="{631ECB5B-F7CC-3389-5DB7-51709F134321}"/>
          </ac:spMkLst>
        </pc:spChg>
      </pc:sldChg>
      <pc:sldChg chg="modSp mod">
        <pc:chgData name="Madalena TRINCAO" userId="f619e6c9-4bce-4b9f-af5b-e7e14c55fd13" providerId="ADAL" clId="{92C7DC6C-A7CE-4A1A-9CF1-14F85BB530BF}" dt="2025-01-15T14:32:00.683" v="7" actId="20577"/>
        <pc:sldMkLst>
          <pc:docMk/>
          <pc:sldMk cId="398158558" sldId="2142534076"/>
        </pc:sldMkLst>
        <pc:spChg chg="mod">
          <ac:chgData name="Madalena TRINCAO" userId="f619e6c9-4bce-4b9f-af5b-e7e14c55fd13" providerId="ADAL" clId="{92C7DC6C-A7CE-4A1A-9CF1-14F85BB530BF}" dt="2025-01-15T14:32:00.683" v="7" actId="20577"/>
          <ac:spMkLst>
            <pc:docMk/>
            <pc:sldMk cId="398158558" sldId="2142534076"/>
            <ac:spMk id="6" creationId="{38B773C9-B323-BA32-5107-C29FC5845AEF}"/>
          </ac:spMkLst>
        </pc:spChg>
        <pc:spChg chg="mod">
          <ac:chgData name="Madalena TRINCAO" userId="f619e6c9-4bce-4b9f-af5b-e7e14c55fd13" providerId="ADAL" clId="{92C7DC6C-A7CE-4A1A-9CF1-14F85BB530BF}" dt="2025-01-15T14:31:57.205" v="3" actId="20577"/>
          <ac:spMkLst>
            <pc:docMk/>
            <pc:sldMk cId="398158558" sldId="2142534076"/>
            <ac:spMk id="9" creationId="{0DB9A883-8B99-8837-BD08-44E022ACB3C8}"/>
          </ac:spMkLst>
        </pc:spChg>
      </pc:sldChg>
      <pc:sldChg chg="modSp mod">
        <pc:chgData name="Madalena TRINCAO" userId="f619e6c9-4bce-4b9f-af5b-e7e14c55fd13" providerId="ADAL" clId="{92C7DC6C-A7CE-4A1A-9CF1-14F85BB530BF}" dt="2025-01-15T14:42:17.108" v="445" actId="20577"/>
        <pc:sldMkLst>
          <pc:docMk/>
          <pc:sldMk cId="1322721148" sldId="2142534081"/>
        </pc:sldMkLst>
        <pc:spChg chg="mod">
          <ac:chgData name="Madalena TRINCAO" userId="f619e6c9-4bce-4b9f-af5b-e7e14c55fd13" providerId="ADAL" clId="{92C7DC6C-A7CE-4A1A-9CF1-14F85BB530BF}" dt="2025-01-15T14:42:17.108" v="445" actId="20577"/>
          <ac:spMkLst>
            <pc:docMk/>
            <pc:sldMk cId="1322721148" sldId="2142534081"/>
            <ac:spMk id="2" creationId="{DC4C8283-7EF7-1122-A388-EBCC02B3D926}"/>
          </ac:spMkLst>
        </pc:spChg>
      </pc:sldChg>
      <pc:sldChg chg="modSp mod">
        <pc:chgData name="Madalena TRINCAO" userId="f619e6c9-4bce-4b9f-af5b-e7e14c55fd13" providerId="ADAL" clId="{92C7DC6C-A7CE-4A1A-9CF1-14F85BB530BF}" dt="2025-01-15T14:42:25.449" v="455" actId="20577"/>
        <pc:sldMkLst>
          <pc:docMk/>
          <pc:sldMk cId="2401620130" sldId="2142534082"/>
        </pc:sldMkLst>
        <pc:spChg chg="mod">
          <ac:chgData name="Madalena TRINCAO" userId="f619e6c9-4bce-4b9f-af5b-e7e14c55fd13" providerId="ADAL" clId="{92C7DC6C-A7CE-4A1A-9CF1-14F85BB530BF}" dt="2025-01-15T14:42:25.449" v="455" actId="20577"/>
          <ac:spMkLst>
            <pc:docMk/>
            <pc:sldMk cId="2401620130" sldId="2142534082"/>
            <ac:spMk id="5" creationId="{C0F973FD-6808-60DC-942A-8A7D2EA8E64A}"/>
          </ac:spMkLst>
        </pc:spChg>
      </pc:sldChg>
      <pc:sldChg chg="addSp delSp modSp mod">
        <pc:chgData name="Madalena TRINCAO" userId="f619e6c9-4bce-4b9f-af5b-e7e14c55fd13" providerId="ADAL" clId="{92C7DC6C-A7CE-4A1A-9CF1-14F85BB530BF}" dt="2025-01-15T14:42:32.735" v="465" actId="20577"/>
        <pc:sldMkLst>
          <pc:docMk/>
          <pc:sldMk cId="1363019608" sldId="2142534087"/>
        </pc:sldMkLst>
        <pc:spChg chg="add del mod">
          <ac:chgData name="Madalena TRINCAO" userId="f619e6c9-4bce-4b9f-af5b-e7e14c55fd13" providerId="ADAL" clId="{92C7DC6C-A7CE-4A1A-9CF1-14F85BB530BF}" dt="2025-01-15T14:42:07.787" v="439" actId="478"/>
          <ac:spMkLst>
            <pc:docMk/>
            <pc:sldMk cId="1363019608" sldId="2142534087"/>
            <ac:spMk id="3" creationId="{80B73C69-2919-392D-DA49-29FC32C00B32}"/>
          </ac:spMkLst>
        </pc:spChg>
        <pc:spChg chg="del mod">
          <ac:chgData name="Madalena TRINCAO" userId="f619e6c9-4bce-4b9f-af5b-e7e14c55fd13" providerId="ADAL" clId="{92C7DC6C-A7CE-4A1A-9CF1-14F85BB530BF}" dt="2025-01-15T14:41:30.294" v="430" actId="478"/>
          <ac:spMkLst>
            <pc:docMk/>
            <pc:sldMk cId="1363019608" sldId="2142534087"/>
            <ac:spMk id="6" creationId="{8AF05B4E-E8BD-5AFD-19F6-4943FA6114FB}"/>
          </ac:spMkLst>
        </pc:spChg>
        <pc:spChg chg="add mod">
          <ac:chgData name="Madalena TRINCAO" userId="f619e6c9-4bce-4b9f-af5b-e7e14c55fd13" providerId="ADAL" clId="{92C7DC6C-A7CE-4A1A-9CF1-14F85BB530BF}" dt="2025-01-15T14:42:32.735" v="465" actId="20577"/>
          <ac:spMkLst>
            <pc:docMk/>
            <pc:sldMk cId="1363019608" sldId="2142534087"/>
            <ac:spMk id="7" creationId="{A9671EE2-09DA-92BB-6612-4AD6ED8696CD}"/>
          </ac:spMkLst>
        </pc:spChg>
      </pc:sldChg>
      <pc:sldChg chg="addSp delSp modSp del mod">
        <pc:chgData name="Madalena TRINCAO" userId="f619e6c9-4bce-4b9f-af5b-e7e14c55fd13" providerId="ADAL" clId="{92C7DC6C-A7CE-4A1A-9CF1-14F85BB530BF}" dt="2025-01-15T14:46:45.361" v="647" actId="47"/>
        <pc:sldMkLst>
          <pc:docMk/>
          <pc:sldMk cId="1925335917" sldId="2142534088"/>
        </pc:sldMkLst>
        <pc:spChg chg="add mod">
          <ac:chgData name="Madalena TRINCAO" userId="f619e6c9-4bce-4b9f-af5b-e7e14c55fd13" providerId="ADAL" clId="{92C7DC6C-A7CE-4A1A-9CF1-14F85BB530BF}" dt="2025-01-15T14:41:36.154" v="433"/>
          <ac:spMkLst>
            <pc:docMk/>
            <pc:sldMk cId="1925335917" sldId="2142534088"/>
            <ac:spMk id="4" creationId="{6AEF29AC-A4C0-A93E-64A4-645758464DDD}"/>
          </ac:spMkLst>
        </pc:spChg>
        <pc:spChg chg="add del">
          <ac:chgData name="Madalena TRINCAO" userId="f619e6c9-4bce-4b9f-af5b-e7e14c55fd13" providerId="ADAL" clId="{92C7DC6C-A7CE-4A1A-9CF1-14F85BB530BF}" dt="2025-01-15T14:41:46.661" v="435" actId="478"/>
          <ac:spMkLst>
            <pc:docMk/>
            <pc:sldMk cId="1925335917" sldId="2142534088"/>
            <ac:spMk id="5" creationId="{C8E3D806-ABB0-2AF9-6E17-E218D27BF586}"/>
          </ac:spMkLst>
        </pc:spChg>
      </pc:sldChg>
      <pc:sldChg chg="addSp delSp modSp mod">
        <pc:chgData name="Madalena TRINCAO" userId="f619e6c9-4bce-4b9f-af5b-e7e14c55fd13" providerId="ADAL" clId="{92C7DC6C-A7CE-4A1A-9CF1-14F85BB530BF}" dt="2025-01-15T14:42:29.061" v="460" actId="20577"/>
        <pc:sldMkLst>
          <pc:docMk/>
          <pc:sldMk cId="2548539652" sldId="2142534103"/>
        </pc:sldMkLst>
        <pc:spChg chg="add mod">
          <ac:chgData name="Madalena TRINCAO" userId="f619e6c9-4bce-4b9f-af5b-e7e14c55fd13" providerId="ADAL" clId="{92C7DC6C-A7CE-4A1A-9CF1-14F85BB530BF}" dt="2025-01-15T14:41:55.334" v="436"/>
          <ac:spMkLst>
            <pc:docMk/>
            <pc:sldMk cId="2548539652" sldId="2142534103"/>
            <ac:spMk id="3" creationId="{C754B37B-DD1C-CAA1-72C1-F1F971A712F0}"/>
          </ac:spMkLst>
        </pc:spChg>
        <pc:spChg chg="del mod">
          <ac:chgData name="Madalena TRINCAO" userId="f619e6c9-4bce-4b9f-af5b-e7e14c55fd13" providerId="ADAL" clId="{92C7DC6C-A7CE-4A1A-9CF1-14F85BB530BF}" dt="2025-01-15T14:41:59.292" v="437" actId="478"/>
          <ac:spMkLst>
            <pc:docMk/>
            <pc:sldMk cId="2548539652" sldId="2142534103"/>
            <ac:spMk id="7" creationId="{42287643-306F-A9CA-FF51-89995D49CFC7}"/>
          </ac:spMkLst>
        </pc:spChg>
        <pc:spChg chg="add mod">
          <ac:chgData name="Madalena TRINCAO" userId="f619e6c9-4bce-4b9f-af5b-e7e14c55fd13" providerId="ADAL" clId="{92C7DC6C-A7CE-4A1A-9CF1-14F85BB530BF}" dt="2025-01-15T14:42:29.061" v="460" actId="20577"/>
          <ac:spMkLst>
            <pc:docMk/>
            <pc:sldMk cId="2548539652" sldId="2142534103"/>
            <ac:spMk id="8" creationId="{09E881E0-1DF9-8E2F-A08B-27BF40C77D9F}"/>
          </ac:spMkLst>
        </pc:spChg>
      </pc:sldChg>
      <pc:sldChg chg="addSp delSp modSp mod">
        <pc:chgData name="Madalena TRINCAO" userId="f619e6c9-4bce-4b9f-af5b-e7e14c55fd13" providerId="ADAL" clId="{92C7DC6C-A7CE-4A1A-9CF1-14F85BB530BF}" dt="2025-01-15T14:33:03.212" v="14" actId="1076"/>
        <pc:sldMkLst>
          <pc:docMk/>
          <pc:sldMk cId="2050166572" sldId="2142534162"/>
        </pc:sldMkLst>
        <pc:spChg chg="add mod ord">
          <ac:chgData name="Madalena TRINCAO" userId="f619e6c9-4bce-4b9f-af5b-e7e14c55fd13" providerId="ADAL" clId="{92C7DC6C-A7CE-4A1A-9CF1-14F85BB530BF}" dt="2025-01-15T14:32:59.165" v="13" actId="1076"/>
          <ac:spMkLst>
            <pc:docMk/>
            <pc:sldMk cId="2050166572" sldId="2142534162"/>
            <ac:spMk id="36" creationId="{BB20E0AD-5051-4CBC-6DCA-729125DEB0ED}"/>
          </ac:spMkLst>
        </pc:spChg>
        <pc:spChg chg="del">
          <ac:chgData name="Madalena TRINCAO" userId="f619e6c9-4bce-4b9f-af5b-e7e14c55fd13" providerId="ADAL" clId="{92C7DC6C-A7CE-4A1A-9CF1-14F85BB530BF}" dt="2025-01-15T14:32:51.905" v="11" actId="478"/>
          <ac:spMkLst>
            <pc:docMk/>
            <pc:sldMk cId="2050166572" sldId="2142534162"/>
            <ac:spMk id="67" creationId="{C8EE48F6-0AC0-DC15-D9B3-3D6D3A8B327D}"/>
          </ac:spMkLst>
        </pc:spChg>
        <pc:spChg chg="mod">
          <ac:chgData name="Madalena TRINCAO" userId="f619e6c9-4bce-4b9f-af5b-e7e14c55fd13" providerId="ADAL" clId="{92C7DC6C-A7CE-4A1A-9CF1-14F85BB530BF}" dt="2025-01-15T14:33:03.212" v="14" actId="1076"/>
          <ac:spMkLst>
            <pc:docMk/>
            <pc:sldMk cId="2050166572" sldId="2142534162"/>
            <ac:spMk id="68" creationId="{B979558C-AC69-CD6B-005D-6B01FB09566B}"/>
          </ac:spMkLst>
        </pc:spChg>
      </pc:sldChg>
      <pc:sldChg chg="addSp delSp modSp mod">
        <pc:chgData name="Madalena TRINCAO" userId="f619e6c9-4bce-4b9f-af5b-e7e14c55fd13" providerId="ADAL" clId="{92C7DC6C-A7CE-4A1A-9CF1-14F85BB530BF}" dt="2025-01-15T14:48:30.478" v="696" actId="14100"/>
        <pc:sldMkLst>
          <pc:docMk/>
          <pc:sldMk cId="3081845333" sldId="2147473891"/>
        </pc:sldMkLst>
        <pc:spChg chg="mod">
          <ac:chgData name="Madalena TRINCAO" userId="f619e6c9-4bce-4b9f-af5b-e7e14c55fd13" providerId="ADAL" clId="{92C7DC6C-A7CE-4A1A-9CF1-14F85BB530BF}" dt="2025-01-15T14:48:27.324" v="695" actId="14100"/>
          <ac:spMkLst>
            <pc:docMk/>
            <pc:sldMk cId="3081845333" sldId="2147473891"/>
            <ac:spMk id="5" creationId="{76F01181-1E60-DB3C-452E-857AC6B75D4B}"/>
          </ac:spMkLst>
        </pc:spChg>
        <pc:spChg chg="mod">
          <ac:chgData name="Madalena TRINCAO" userId="f619e6c9-4bce-4b9f-af5b-e7e14c55fd13" providerId="ADAL" clId="{92C7DC6C-A7CE-4A1A-9CF1-14F85BB530BF}" dt="2025-01-15T14:48:30.478" v="696" actId="14100"/>
          <ac:spMkLst>
            <pc:docMk/>
            <pc:sldMk cId="3081845333" sldId="2147473891"/>
            <ac:spMk id="13" creationId="{7209BAF6-8300-D214-BA0B-AE6320E752C3}"/>
          </ac:spMkLst>
        </pc:spChg>
        <pc:picChg chg="add mod">
          <ac:chgData name="Madalena TRINCAO" userId="f619e6c9-4bce-4b9f-af5b-e7e14c55fd13" providerId="ADAL" clId="{92C7DC6C-A7CE-4A1A-9CF1-14F85BB530BF}" dt="2025-01-15T14:47:27.065" v="649"/>
          <ac:picMkLst>
            <pc:docMk/>
            <pc:sldMk cId="3081845333" sldId="2147473891"/>
            <ac:picMk id="3" creationId="{46A4DD13-55D0-55CD-3734-C9ED61F9CE10}"/>
          </ac:picMkLst>
        </pc:picChg>
        <pc:picChg chg="del">
          <ac:chgData name="Madalena TRINCAO" userId="f619e6c9-4bce-4b9f-af5b-e7e14c55fd13" providerId="ADAL" clId="{92C7DC6C-A7CE-4A1A-9CF1-14F85BB530BF}" dt="2025-01-15T14:47:25.888" v="648" actId="478"/>
          <ac:picMkLst>
            <pc:docMk/>
            <pc:sldMk cId="3081845333" sldId="2147473891"/>
            <ac:picMk id="22" creationId="{7B5761F5-2C96-A280-0E27-BCA3C0BFAEF2}"/>
          </ac:picMkLst>
        </pc:picChg>
      </pc:sldChg>
      <pc:sldChg chg="modSp mod">
        <pc:chgData name="Madalena TRINCAO" userId="f619e6c9-4bce-4b9f-af5b-e7e14c55fd13" providerId="ADAL" clId="{92C7DC6C-A7CE-4A1A-9CF1-14F85BB530BF}" dt="2025-01-15T14:42:22.146" v="450" actId="20577"/>
        <pc:sldMkLst>
          <pc:docMk/>
          <pc:sldMk cId="3107373343" sldId="2147473895"/>
        </pc:sldMkLst>
        <pc:spChg chg="mod">
          <ac:chgData name="Madalena TRINCAO" userId="f619e6c9-4bce-4b9f-af5b-e7e14c55fd13" providerId="ADAL" clId="{92C7DC6C-A7CE-4A1A-9CF1-14F85BB530BF}" dt="2025-01-15T14:42:22.146" v="450" actId="20577"/>
          <ac:spMkLst>
            <pc:docMk/>
            <pc:sldMk cId="3107373343" sldId="2147473895"/>
            <ac:spMk id="2" creationId="{DC4C8283-7EF7-1122-A388-EBCC02B3D926}"/>
          </ac:spMkLst>
        </pc:spChg>
      </pc:sldChg>
      <pc:sldChg chg="modSp add mod">
        <pc:chgData name="Madalena TRINCAO" userId="f619e6c9-4bce-4b9f-af5b-e7e14c55fd13" providerId="ADAL" clId="{92C7DC6C-A7CE-4A1A-9CF1-14F85BB530BF}" dt="2025-01-15T14:39:11.550" v="387" actId="20577"/>
        <pc:sldMkLst>
          <pc:docMk/>
          <pc:sldMk cId="846390909" sldId="2147473935"/>
        </pc:sldMkLst>
        <pc:spChg chg="mod">
          <ac:chgData name="Madalena TRINCAO" userId="f619e6c9-4bce-4b9f-af5b-e7e14c55fd13" providerId="ADAL" clId="{92C7DC6C-A7CE-4A1A-9CF1-14F85BB530BF}" dt="2025-01-15T14:36:12.384" v="20"/>
          <ac:spMkLst>
            <pc:docMk/>
            <pc:sldMk cId="846390909" sldId="2147473935"/>
            <ac:spMk id="2" creationId="{008536EB-340E-B533-C828-792A129E3BA8}"/>
          </ac:spMkLst>
        </pc:spChg>
        <pc:spChg chg="mod">
          <ac:chgData name="Madalena TRINCAO" userId="f619e6c9-4bce-4b9f-af5b-e7e14c55fd13" providerId="ADAL" clId="{92C7DC6C-A7CE-4A1A-9CF1-14F85BB530BF}" dt="2025-01-15T14:36:20.584" v="41" actId="20577"/>
          <ac:spMkLst>
            <pc:docMk/>
            <pc:sldMk cId="846390909" sldId="2147473935"/>
            <ac:spMk id="3" creationId="{0D9DB2A3-EFD7-75F8-2CF7-B459826207B0}"/>
          </ac:spMkLst>
        </pc:spChg>
        <pc:spChg chg="mod">
          <ac:chgData name="Madalena TRINCAO" userId="f619e6c9-4bce-4b9f-af5b-e7e14c55fd13" providerId="ADAL" clId="{92C7DC6C-A7CE-4A1A-9CF1-14F85BB530BF}" dt="2025-01-15T14:36:16.854" v="30" actId="20577"/>
          <ac:spMkLst>
            <pc:docMk/>
            <pc:sldMk cId="846390909" sldId="2147473935"/>
            <ac:spMk id="4" creationId="{770D7197-396A-6E8C-098A-9D277778341A}"/>
          </ac:spMkLst>
        </pc:spChg>
        <pc:spChg chg="mod">
          <ac:chgData name="Madalena TRINCAO" userId="f619e6c9-4bce-4b9f-af5b-e7e14c55fd13" providerId="ADAL" clId="{92C7DC6C-A7CE-4A1A-9CF1-14F85BB530BF}" dt="2025-01-15T14:36:24.322" v="43" actId="20577"/>
          <ac:spMkLst>
            <pc:docMk/>
            <pc:sldMk cId="846390909" sldId="2147473935"/>
            <ac:spMk id="6" creationId="{E7027D2C-B21F-87FB-6E3C-9997DB8BE2E2}"/>
          </ac:spMkLst>
        </pc:spChg>
        <pc:spChg chg="mod">
          <ac:chgData name="Madalena TRINCAO" userId="f619e6c9-4bce-4b9f-af5b-e7e14c55fd13" providerId="ADAL" clId="{92C7DC6C-A7CE-4A1A-9CF1-14F85BB530BF}" dt="2025-01-15T14:37:34.334" v="196" actId="20577"/>
          <ac:spMkLst>
            <pc:docMk/>
            <pc:sldMk cId="846390909" sldId="2147473935"/>
            <ac:spMk id="14" creationId="{DE796A6E-0DD6-B7C7-EDC1-8C7801AED3C1}"/>
          </ac:spMkLst>
        </pc:spChg>
        <pc:spChg chg="mod">
          <ac:chgData name="Madalena TRINCAO" userId="f619e6c9-4bce-4b9f-af5b-e7e14c55fd13" providerId="ADAL" clId="{92C7DC6C-A7CE-4A1A-9CF1-14F85BB530BF}" dt="2025-01-15T14:39:11.550" v="387" actId="20577"/>
          <ac:spMkLst>
            <pc:docMk/>
            <pc:sldMk cId="846390909" sldId="2147473935"/>
            <ac:spMk id="15" creationId="{9724C6DF-3592-C6BD-E06F-AF5513DA4E28}"/>
          </ac:spMkLst>
        </pc:spChg>
        <pc:spChg chg="mod">
          <ac:chgData name="Madalena TRINCAO" userId="f619e6c9-4bce-4b9f-af5b-e7e14c55fd13" providerId="ADAL" clId="{92C7DC6C-A7CE-4A1A-9CF1-14F85BB530BF}" dt="2025-01-15T14:37:52.253" v="237" actId="20577"/>
          <ac:spMkLst>
            <pc:docMk/>
            <pc:sldMk cId="846390909" sldId="2147473935"/>
            <ac:spMk id="16" creationId="{0B52B332-F747-62ED-ECDE-DF09F66594F1}"/>
          </ac:spMkLst>
        </pc:spChg>
      </pc:sldChg>
      <pc:sldChg chg="addSp delSp modSp add mod">
        <pc:chgData name="Madalena TRINCAO" userId="f619e6c9-4bce-4b9f-af5b-e7e14c55fd13" providerId="ADAL" clId="{92C7DC6C-A7CE-4A1A-9CF1-14F85BB530BF}" dt="2025-01-15T14:46:40.571" v="646"/>
        <pc:sldMkLst>
          <pc:docMk/>
          <pc:sldMk cId="1971127533" sldId="2147473936"/>
        </pc:sldMkLst>
        <pc:spChg chg="mod">
          <ac:chgData name="Madalena TRINCAO" userId="f619e6c9-4bce-4b9f-af5b-e7e14c55fd13" providerId="ADAL" clId="{92C7DC6C-A7CE-4A1A-9CF1-14F85BB530BF}" dt="2025-01-15T14:42:50.939" v="470" actId="313"/>
          <ac:spMkLst>
            <pc:docMk/>
            <pc:sldMk cId="1971127533" sldId="2147473936"/>
            <ac:spMk id="2" creationId="{4BDFDB6F-C3CF-354F-5E44-014DCBEB8BAE}"/>
          </ac:spMkLst>
        </pc:spChg>
        <pc:spChg chg="del">
          <ac:chgData name="Madalena TRINCAO" userId="f619e6c9-4bce-4b9f-af5b-e7e14c55fd13" providerId="ADAL" clId="{92C7DC6C-A7CE-4A1A-9CF1-14F85BB530BF}" dt="2025-01-15T14:42:58.097" v="471" actId="478"/>
          <ac:spMkLst>
            <pc:docMk/>
            <pc:sldMk cId="1971127533" sldId="2147473936"/>
            <ac:spMk id="4" creationId="{8A74E272-A8A7-D7E2-1A94-DF7A1E8AFCA7}"/>
          </ac:spMkLst>
        </pc:spChg>
        <pc:spChg chg="add mod">
          <ac:chgData name="Madalena TRINCAO" userId="f619e6c9-4bce-4b9f-af5b-e7e14c55fd13" providerId="ADAL" clId="{92C7DC6C-A7CE-4A1A-9CF1-14F85BB530BF}" dt="2025-01-15T14:42:58.282" v="472"/>
          <ac:spMkLst>
            <pc:docMk/>
            <pc:sldMk cId="1971127533" sldId="2147473936"/>
            <ac:spMk id="5" creationId="{103BF5F2-714A-6DCA-C788-881ECCC3BB7A}"/>
          </ac:spMkLst>
        </pc:spChg>
        <pc:spChg chg="mod">
          <ac:chgData name="Madalena TRINCAO" userId="f619e6c9-4bce-4b9f-af5b-e7e14c55fd13" providerId="ADAL" clId="{92C7DC6C-A7CE-4A1A-9CF1-14F85BB530BF}" dt="2025-01-15T14:40:48.206" v="411" actId="1076"/>
          <ac:spMkLst>
            <pc:docMk/>
            <pc:sldMk cId="1971127533" sldId="2147473936"/>
            <ac:spMk id="10" creationId="{AF4EE64D-7DD2-C85C-41D6-090748782F9A}"/>
          </ac:spMkLst>
        </pc:spChg>
        <pc:spChg chg="mod">
          <ac:chgData name="Madalena TRINCAO" userId="f619e6c9-4bce-4b9f-af5b-e7e14c55fd13" providerId="ADAL" clId="{92C7DC6C-A7CE-4A1A-9CF1-14F85BB530BF}" dt="2025-01-15T14:43:20.817" v="477"/>
          <ac:spMkLst>
            <pc:docMk/>
            <pc:sldMk cId="1971127533" sldId="2147473936"/>
            <ac:spMk id="11" creationId="{2D531D4C-69C9-6C3C-80AF-A3F2C4FE66D4}"/>
          </ac:spMkLst>
        </pc:spChg>
        <pc:spChg chg="mod">
          <ac:chgData name="Madalena TRINCAO" userId="f619e6c9-4bce-4b9f-af5b-e7e14c55fd13" providerId="ADAL" clId="{92C7DC6C-A7CE-4A1A-9CF1-14F85BB530BF}" dt="2025-01-15T14:46:08.079" v="626"/>
          <ac:spMkLst>
            <pc:docMk/>
            <pc:sldMk cId="1971127533" sldId="2147473936"/>
            <ac:spMk id="12" creationId="{E5AF29F2-85F2-1765-A550-16C7A6123555}"/>
          </ac:spMkLst>
        </pc:spChg>
        <pc:spChg chg="mod">
          <ac:chgData name="Madalena TRINCAO" userId="f619e6c9-4bce-4b9f-af5b-e7e14c55fd13" providerId="ADAL" clId="{92C7DC6C-A7CE-4A1A-9CF1-14F85BB530BF}" dt="2025-01-15T14:46:26.169" v="637"/>
          <ac:spMkLst>
            <pc:docMk/>
            <pc:sldMk cId="1971127533" sldId="2147473936"/>
            <ac:spMk id="14" creationId="{C75CF045-243A-42A0-5A8D-921179B69CE3}"/>
          </ac:spMkLst>
        </pc:spChg>
        <pc:spChg chg="mod">
          <ac:chgData name="Madalena TRINCAO" userId="f619e6c9-4bce-4b9f-af5b-e7e14c55fd13" providerId="ADAL" clId="{92C7DC6C-A7CE-4A1A-9CF1-14F85BB530BF}" dt="2025-01-15T14:46:40.571" v="646"/>
          <ac:spMkLst>
            <pc:docMk/>
            <pc:sldMk cId="1971127533" sldId="2147473936"/>
            <ac:spMk id="15" creationId="{F6207C40-93A0-A1BC-03F5-D9BF5CAA44DB}"/>
          </ac:spMkLst>
        </pc:spChg>
        <pc:spChg chg="mod">
          <ac:chgData name="Madalena TRINCAO" userId="f619e6c9-4bce-4b9f-af5b-e7e14c55fd13" providerId="ADAL" clId="{92C7DC6C-A7CE-4A1A-9CF1-14F85BB530BF}" dt="2025-01-15T14:40:48.206" v="411" actId="1076"/>
          <ac:spMkLst>
            <pc:docMk/>
            <pc:sldMk cId="1971127533" sldId="2147473936"/>
            <ac:spMk id="16" creationId="{B90ECA6C-14F1-BEE9-53C4-9DB51572AA68}"/>
          </ac:spMkLst>
        </pc:spChg>
        <pc:spChg chg="mod">
          <ac:chgData name="Madalena TRINCAO" userId="f619e6c9-4bce-4b9f-af5b-e7e14c55fd13" providerId="ADAL" clId="{92C7DC6C-A7CE-4A1A-9CF1-14F85BB530BF}" dt="2025-01-15T14:40:36.169" v="408" actId="1076"/>
          <ac:spMkLst>
            <pc:docMk/>
            <pc:sldMk cId="1971127533" sldId="2147473936"/>
            <ac:spMk id="17" creationId="{9A07C5AD-6D81-018E-D3B2-8C4B4EEB1BF4}"/>
          </ac:spMkLst>
        </pc:spChg>
        <pc:spChg chg="mod">
          <ac:chgData name="Madalena TRINCAO" userId="f619e6c9-4bce-4b9f-af5b-e7e14c55fd13" providerId="ADAL" clId="{92C7DC6C-A7CE-4A1A-9CF1-14F85BB530BF}" dt="2025-01-15T14:44:56.121" v="599" actId="20577"/>
          <ac:spMkLst>
            <pc:docMk/>
            <pc:sldMk cId="1971127533" sldId="2147473936"/>
            <ac:spMk id="28" creationId="{E28F1D5C-BE30-B2F6-AEE6-597695D8F513}"/>
          </ac:spMkLst>
        </pc:spChg>
        <pc:spChg chg="mod">
          <ac:chgData name="Madalena TRINCAO" userId="f619e6c9-4bce-4b9f-af5b-e7e14c55fd13" providerId="ADAL" clId="{92C7DC6C-A7CE-4A1A-9CF1-14F85BB530BF}" dt="2025-01-15T14:45:37.220" v="623" actId="1076"/>
          <ac:spMkLst>
            <pc:docMk/>
            <pc:sldMk cId="1971127533" sldId="2147473936"/>
            <ac:spMk id="29" creationId="{79446EBC-E0AF-1DC0-E48B-F788E4F274D1}"/>
          </ac:spMkLst>
        </pc:spChg>
        <pc:spChg chg="mod">
          <ac:chgData name="Madalena TRINCAO" userId="f619e6c9-4bce-4b9f-af5b-e7e14c55fd13" providerId="ADAL" clId="{92C7DC6C-A7CE-4A1A-9CF1-14F85BB530BF}" dt="2025-01-15T14:44:13.371" v="538" actId="20577"/>
          <ac:spMkLst>
            <pc:docMk/>
            <pc:sldMk cId="1971127533" sldId="2147473936"/>
            <ac:spMk id="30" creationId="{A6891F76-CE52-CF9E-F249-2E3BB5B9E939}"/>
          </ac:spMkLst>
        </pc:spChg>
        <pc:spChg chg="mod">
          <ac:chgData name="Madalena TRINCAO" userId="f619e6c9-4bce-4b9f-af5b-e7e14c55fd13" providerId="ADAL" clId="{92C7DC6C-A7CE-4A1A-9CF1-14F85BB530BF}" dt="2025-01-15T14:45:50.319" v="625" actId="20577"/>
          <ac:spMkLst>
            <pc:docMk/>
            <pc:sldMk cId="1971127533" sldId="2147473936"/>
            <ac:spMk id="31" creationId="{E8AF1F95-AB11-5189-CE22-3106D1C82112}"/>
          </ac:spMkLst>
        </pc:spChg>
        <pc:spChg chg="mod">
          <ac:chgData name="Madalena TRINCAO" userId="f619e6c9-4bce-4b9f-af5b-e7e14c55fd13" providerId="ADAL" clId="{92C7DC6C-A7CE-4A1A-9CF1-14F85BB530BF}" dt="2025-01-15T14:44:43.863" v="589" actId="20577"/>
          <ac:spMkLst>
            <pc:docMk/>
            <pc:sldMk cId="1971127533" sldId="2147473936"/>
            <ac:spMk id="32" creationId="{35C0C0D1-EBCD-7B5F-614C-E28EB32A2AAC}"/>
          </ac:spMkLst>
        </pc:spChg>
        <pc:spChg chg="mod">
          <ac:chgData name="Madalena TRINCAO" userId="f619e6c9-4bce-4b9f-af5b-e7e14c55fd13" providerId="ADAL" clId="{92C7DC6C-A7CE-4A1A-9CF1-14F85BB530BF}" dt="2025-01-15T14:44:54.579" v="595" actId="20577"/>
          <ac:spMkLst>
            <pc:docMk/>
            <pc:sldMk cId="1971127533" sldId="2147473936"/>
            <ac:spMk id="35" creationId="{54596309-E7F8-E519-9026-5FC7D980148B}"/>
          </ac:spMkLst>
        </pc:spChg>
        <pc:picChg chg="mod">
          <ac:chgData name="Madalena TRINCAO" userId="f619e6c9-4bce-4b9f-af5b-e7e14c55fd13" providerId="ADAL" clId="{92C7DC6C-A7CE-4A1A-9CF1-14F85BB530BF}" dt="2025-01-15T14:40:48.206" v="411" actId="1076"/>
          <ac:picMkLst>
            <pc:docMk/>
            <pc:sldMk cId="1971127533" sldId="2147473936"/>
            <ac:picMk id="3" creationId="{F183C080-5AE9-FA2B-17DC-C856EC5AB2C6}"/>
          </ac:picMkLst>
        </pc:picChg>
      </pc:sldChg>
    </pc:docChg>
  </pc:docChgLst>
  <pc:docChgLst>
    <pc:chgData name="Madalena TRINCAO" userId="f619e6c9-4bce-4b9f-af5b-e7e14c55fd13" providerId="ADAL" clId="{94860A3C-65C8-4D3F-B0F3-CBB5EB97E81A}"/>
    <pc:docChg chg="modSld">
      <pc:chgData name="Madalena TRINCAO" userId="f619e6c9-4bce-4b9f-af5b-e7e14c55fd13" providerId="ADAL" clId="{94860A3C-65C8-4D3F-B0F3-CBB5EB97E81A}" dt="2024-11-19T09:33:47.968" v="9" actId="1076"/>
      <pc:docMkLst>
        <pc:docMk/>
      </pc:docMkLst>
      <pc:sldChg chg="modSp">
        <pc:chgData name="Madalena TRINCAO" userId="f619e6c9-4bce-4b9f-af5b-e7e14c55fd13" providerId="ADAL" clId="{94860A3C-65C8-4D3F-B0F3-CBB5EB97E81A}" dt="2024-11-19T09:32:59.560" v="2"/>
        <pc:sldMkLst>
          <pc:docMk/>
          <pc:sldMk cId="3087558715" sldId="2142534161"/>
        </pc:sldMkLst>
        <pc:picChg chg="mod">
          <ac:chgData name="Madalena TRINCAO" userId="f619e6c9-4bce-4b9f-af5b-e7e14c55fd13" providerId="ADAL" clId="{94860A3C-65C8-4D3F-B0F3-CBB5EB97E81A}" dt="2024-11-19T09:32:59.560" v="2"/>
          <ac:picMkLst>
            <pc:docMk/>
            <pc:sldMk cId="3087558715" sldId="2142534161"/>
            <ac:picMk id="4" creationId="{4318240F-8293-DEA4-3870-586BE9B03CE1}"/>
          </ac:picMkLst>
        </pc:picChg>
      </pc:sldChg>
      <pc:sldChg chg="modSp mod">
        <pc:chgData name="Madalena TRINCAO" userId="f619e6c9-4bce-4b9f-af5b-e7e14c55fd13" providerId="ADAL" clId="{94860A3C-65C8-4D3F-B0F3-CBB5EB97E81A}" dt="2024-11-19T09:33:47.968" v="9" actId="1076"/>
        <pc:sldMkLst>
          <pc:docMk/>
          <pc:sldMk cId="147280700" sldId="2147470594"/>
        </pc:sldMkLst>
        <pc:picChg chg="mod">
          <ac:chgData name="Madalena TRINCAO" userId="f619e6c9-4bce-4b9f-af5b-e7e14c55fd13" providerId="ADAL" clId="{94860A3C-65C8-4D3F-B0F3-CBB5EB97E81A}" dt="2024-11-19T09:33:47.968" v="9" actId="1076"/>
          <ac:picMkLst>
            <pc:docMk/>
            <pc:sldMk cId="147280700" sldId="2147470594"/>
            <ac:picMk id="10" creationId="{0B69AE42-D8CC-0C72-EC8B-67058DF06C7E}"/>
          </ac:picMkLst>
        </pc:picChg>
      </pc:sldChg>
    </pc:docChg>
  </pc:docChgLst>
</pc:chgInfo>
</file>

<file path=ppt/comments/modernComment_7FB47A09_A1395874.xml><?xml version="1.0" encoding="utf-8"?>
<p188:cmLst xmlns:a="http://schemas.openxmlformats.org/drawingml/2006/main" xmlns:r="http://schemas.openxmlformats.org/officeDocument/2006/relationships" xmlns:p188="http://schemas.microsoft.com/office/powerpoint/2018/8/main">
  <p188:cm id="{517CBADD-6F38-8044-81FC-F04C85EF6D37}" authorId="{F3DEE3C5-714F-627E-8974-7B6DF4B4320F}" created="2024-05-14T09:34:10.233">
    <pc:sldMkLst xmlns:pc="http://schemas.microsoft.com/office/powerpoint/2013/main/command">
      <pc:docMk/>
      <pc:sldMk cId="2704889972" sldId="2142534153"/>
    </pc:sldMkLst>
    <p188:txBody>
      <a:bodyPr/>
      <a:lstStyle/>
      <a:p>
        <a:r>
          <a:rPr lang="fr-FR"/>
          <a:t>New - to be translated</a:t>
        </a:r>
      </a:p>
    </p188:txBody>
  </p188:cm>
</p188:cmLst>
</file>

<file path=ppt/comments/modernComment_7FB47A0A_5AE37839.xml><?xml version="1.0" encoding="utf-8"?>
<p188:cmLst xmlns:a="http://schemas.openxmlformats.org/drawingml/2006/main" xmlns:r="http://schemas.openxmlformats.org/officeDocument/2006/relationships" xmlns:p188="http://schemas.microsoft.com/office/powerpoint/2018/8/main">
  <p188:cm id="{716DB037-8AAE-F94D-8D08-3415F8F5353C}" authorId="{F3DEE3C5-714F-627E-8974-7B6DF4B4320F}" created="2024-05-13T09:33:26.013">
    <pc:sldMkLst xmlns:pc="http://schemas.microsoft.com/office/powerpoint/2013/main/command">
      <pc:docMk/>
      <pc:sldMk cId="2502760504" sldId="2142534122"/>
    </pc:sldMkLst>
    <p188:txBody>
      <a:bodyPr/>
      <a:lstStyle/>
      <a:p>
        <a:r>
          <a:rPr lang="fr-FR"/>
          <a:t>Update : add a fourth pillar « customers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Segoe UI" panose="020B0502040204020203"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Segoe UI" panose="020B0502040204020203" pitchFamily="34" charset="0"/>
              </a:defRPr>
            </a:lvl1pPr>
          </a:lstStyle>
          <a:p>
            <a:fld id="{EC2D0E06-B161-5C4E-A5A2-83819D457BC2}" type="datetimeFigureOut">
              <a:rPr lang="fr-FR" smtClean="0"/>
              <a:pPr/>
              <a:t>09/02/2026</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Segoe UI" panose="020B0502040204020203"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Segoe UI" panose="020B0502040204020203" pitchFamily="34" charset="0"/>
              </a:defRPr>
            </a:lvl1pPr>
          </a:lstStyle>
          <a:p>
            <a:fld id="{B43A8C72-0630-CD44-A8DF-BE4E040D82B1}" type="slidenum">
              <a:rPr lang="fr-FR" smtClean="0"/>
              <a:pPr/>
              <a:t>‹N°›</a:t>
            </a:fld>
            <a:endParaRPr lang="fr-FR" dirty="0"/>
          </a:p>
        </p:txBody>
      </p:sp>
    </p:spTree>
    <p:extLst>
      <p:ext uri="{BB962C8B-B14F-4D97-AF65-F5344CB8AC3E}">
        <p14:creationId xmlns:p14="http://schemas.microsoft.com/office/powerpoint/2010/main" val="1132080668"/>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Segoe UI" panose="020B0502040204020203" pitchFamily="34" charset="0"/>
        <a:ea typeface="+mn-ea"/>
        <a:cs typeface="+mn-cs"/>
      </a:defRPr>
    </a:lvl1pPr>
    <a:lvl2pPr marL="457200" algn="l" defTabSz="457200" rtl="0" eaLnBrk="1" latinLnBrk="0" hangingPunct="1">
      <a:defRPr sz="1200" b="0" i="0" kern="1200">
        <a:solidFill>
          <a:schemeClr val="tx1"/>
        </a:solidFill>
        <a:latin typeface="Segoe UI" panose="020B0502040204020203" pitchFamily="34" charset="0"/>
        <a:ea typeface="+mn-ea"/>
        <a:cs typeface="+mn-cs"/>
      </a:defRPr>
    </a:lvl2pPr>
    <a:lvl3pPr marL="914400" algn="l" defTabSz="457200" rtl="0" eaLnBrk="1" latinLnBrk="0" hangingPunct="1">
      <a:defRPr sz="1200" b="0" i="0" kern="1200">
        <a:solidFill>
          <a:schemeClr val="tx1"/>
        </a:solidFill>
        <a:latin typeface="Segoe UI" panose="020B0502040204020203" pitchFamily="34" charset="0"/>
        <a:ea typeface="+mn-ea"/>
        <a:cs typeface="+mn-cs"/>
      </a:defRPr>
    </a:lvl3pPr>
    <a:lvl4pPr marL="1371600" algn="l" defTabSz="457200" rtl="0" eaLnBrk="1" latinLnBrk="0" hangingPunct="1">
      <a:defRPr sz="1200" b="0" i="0" kern="1200">
        <a:solidFill>
          <a:schemeClr val="tx1"/>
        </a:solidFill>
        <a:latin typeface="Segoe UI" panose="020B0502040204020203" pitchFamily="34" charset="0"/>
        <a:ea typeface="+mn-ea"/>
        <a:cs typeface="+mn-cs"/>
      </a:defRPr>
    </a:lvl4pPr>
    <a:lvl5pPr marL="1828800" algn="l" defTabSz="457200" rtl="0" eaLnBrk="1" latinLnBrk="0" hangingPunct="1">
      <a:defRPr sz="1200" b="0" i="0" kern="1200">
        <a:solidFill>
          <a:schemeClr val="tx1"/>
        </a:solidFill>
        <a:latin typeface="Segoe UI" panose="020B0502040204020203"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randbook.cegid.com/e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sz="1200" b="1">
                <a:solidFill>
                  <a:schemeClr val="bg1"/>
                </a:solidFill>
                <a:latin typeface="Segoe UI" panose="020B0502040204020203" pitchFamily="34" charset="0"/>
                <a:cs typeface="Segoe UI" panose="020B0502040204020203" pitchFamily="34" charset="0"/>
              </a:rPr>
              <a:t>QUANDO?</a:t>
            </a:r>
          </a:p>
          <a:p>
            <a:pPr marL="171450" indent="-171450">
              <a:buFontTx/>
              <a:buChar char="-"/>
            </a:pPr>
            <a:r>
              <a:rPr lang="pt-BR" sz="1200">
                <a:solidFill>
                  <a:schemeClr val="bg1"/>
                </a:solidFill>
                <a:latin typeface="Segoe UI" panose="020B0502040204020203" pitchFamily="34" charset="0"/>
                <a:cs typeface="Segoe UI" panose="020B0502040204020203" pitchFamily="34" charset="0"/>
              </a:rPr>
              <a:t>A apresentação corporativa fornece uma apresentação concisa, mas completa, da marca e dos negócios da Cegid.</a:t>
            </a:r>
          </a:p>
          <a:p>
            <a:pPr marL="171450" indent="-171450">
              <a:buFontTx/>
              <a:buChar char="-"/>
            </a:pPr>
            <a:r>
              <a:rPr lang="pt-BR" sz="1200">
                <a:solidFill>
                  <a:schemeClr val="bg1"/>
                </a:solidFill>
                <a:latin typeface="Segoe UI" panose="020B0502040204020203" pitchFamily="34" charset="0"/>
                <a:cs typeface="Segoe UI" panose="020B0502040204020203" pitchFamily="34" charset="0"/>
              </a:rPr>
              <a:t>Use-a para apresentar a Cegid para um cliente, cliente potencial, parceiro em potencial, jornalista, candidato ou novo membro da equipe.</a:t>
            </a:r>
          </a:p>
          <a:p>
            <a:pPr marL="171450" indent="-171450">
              <a:buFontTx/>
              <a:buChar char="-"/>
            </a:pPr>
            <a:endParaRPr lang="en-GB" sz="1200" dirty="0">
              <a:solidFill>
                <a:schemeClr val="bg1"/>
              </a:solidFill>
              <a:latin typeface="Segoe UI" panose="020B0502040204020203" pitchFamily="34" charset="0"/>
              <a:cs typeface="Segoe UI" panose="020B0502040204020203" pitchFamily="34" charset="0"/>
            </a:endParaRPr>
          </a:p>
          <a:p>
            <a:r>
              <a:rPr lang="pt-BR" sz="1200" b="1">
                <a:solidFill>
                  <a:schemeClr val="bg1"/>
                </a:solidFill>
                <a:latin typeface="Segoe UI" panose="020B0502040204020203" pitchFamily="34" charset="0"/>
                <a:cs typeface="Segoe UI" panose="020B0502040204020203" pitchFamily="34" charset="0"/>
              </a:rPr>
              <a:t>COMO? </a:t>
            </a:r>
          </a:p>
          <a:p>
            <a:pPr marL="171450" indent="-171450">
              <a:buFontTx/>
              <a:buChar char="-"/>
            </a:pPr>
            <a:r>
              <a:rPr lang="pt-BR" sz="1200" b="1">
                <a:solidFill>
                  <a:schemeClr val="bg1"/>
                </a:solidFill>
                <a:latin typeface="Segoe UI" panose="020B0502040204020203" pitchFamily="34" charset="0"/>
                <a:cs typeface="Segoe UI" panose="020B0502040204020203" pitchFamily="34" charset="0"/>
              </a:rPr>
              <a:t>Ela é flexível</a:t>
            </a:r>
            <a:r>
              <a:rPr lang="pt-BR" sz="1200">
                <a:solidFill>
                  <a:schemeClr val="bg1"/>
                </a:solidFill>
                <a:latin typeface="Segoe UI" panose="020B0502040204020203" pitchFamily="34" charset="0"/>
                <a:cs typeface="Segoe UI" panose="020B0502040204020203" pitchFamily="34" charset="0"/>
              </a:rPr>
              <a:t>, portanto, não hesite em escolher os slides de que precisa e excluir os que não precisa. Você também pode criar novos slides, se desejar. Dito isso, tenha um denominador comum entre os slides para garantir que você conte uma história consistente e emocional.</a:t>
            </a:r>
          </a:p>
          <a:p>
            <a:pPr marL="171450" indent="-171450">
              <a:buFontTx/>
              <a:buChar char="-"/>
            </a:pPr>
            <a:r>
              <a:rPr lang="pt-BR" sz="1200">
                <a:solidFill>
                  <a:schemeClr val="bg1"/>
                </a:solidFill>
                <a:latin typeface="Segoe UI" panose="020B0502040204020203" pitchFamily="34" charset="0"/>
                <a:cs typeface="Segoe UI" panose="020B0502040204020203" pitchFamily="34" charset="0"/>
              </a:rPr>
              <a:t>Você encontrará pontos de discussão na área de Notas para ajudá-lo a construir seu discurso.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sz="1200">
                <a:solidFill>
                  <a:schemeClr val="bg1"/>
                </a:solidFill>
                <a:latin typeface="Segoe UI" panose="020B0502040204020203" pitchFamily="34" charset="0"/>
                <a:cs typeface="Segoe UI" panose="020B0502040204020203" pitchFamily="34" charset="0"/>
              </a:rPr>
              <a:t>Você pode modificar os slides de acordo com suas necessidades. Apenas certifique-se de seguir nossas diretrizes de identidade visual, disponíveis em nosso Brand Book: </a:t>
            </a:r>
            <a:r>
              <a:rPr lang="pt-BR" sz="1200">
                <a:solidFill>
                  <a:schemeClr val="bg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http://brandbook.cegid.com/en/</a:t>
            </a:r>
            <a:r>
              <a:rPr lang="pt-BR" sz="1200">
                <a:solidFill>
                  <a:schemeClr val="bg1"/>
                </a:solidFill>
                <a:latin typeface="Segoe UI" panose="020B0502040204020203" pitchFamily="34" charset="0"/>
                <a:cs typeface="Segoe UI" panose="020B0502040204020203" pitchFamily="34" charset="0"/>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1502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10</a:t>
            </a:fld>
            <a:endParaRPr lang="fr-FR" dirty="0"/>
          </a:p>
        </p:txBody>
      </p:sp>
    </p:spTree>
    <p:extLst>
      <p:ext uri="{BB962C8B-B14F-4D97-AF65-F5344CB8AC3E}">
        <p14:creationId xmlns:p14="http://schemas.microsoft.com/office/powerpoint/2010/main" val="3026565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A91E0-4C98-BB6E-9B9C-D5579700D4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54469F-7797-7379-3AB8-3A22CAD3C3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248D44-541F-44D3-04B1-281F64D75535}"/>
              </a:ext>
            </a:extLst>
          </p:cNvPr>
          <p:cNvSpPr>
            <a:spLocks noGrp="1"/>
          </p:cNvSpPr>
          <p:nvPr>
            <p:ph type="body" idx="1"/>
          </p:nvPr>
        </p:nvSpPr>
        <p:spPr/>
        <p:txBody>
          <a:bodyPr/>
          <a:lstStyle/>
          <a:p>
            <a:r>
              <a:rPr lang="fr-FR"/>
              <a:t>Play the Cegid </a:t>
            </a:r>
            <a:r>
              <a:rPr lang="fr-FR" err="1"/>
              <a:t>Forward.ai</a:t>
            </a:r>
            <a:r>
              <a:rPr lang="fr-FR"/>
              <a:t> </a:t>
            </a:r>
            <a:r>
              <a:rPr lang="fr-FR" err="1"/>
              <a:t>video</a:t>
            </a:r>
            <a:r>
              <a:rPr lang="fr-FR"/>
              <a:t> : https://</a:t>
            </a:r>
            <a:r>
              <a:rPr lang="fr-FR" err="1"/>
              <a:t>vimeo.com</a:t>
            </a:r>
            <a:r>
              <a:rPr lang="fr-FR"/>
              <a:t>/913301704/b345434f54 </a:t>
            </a:r>
          </a:p>
          <a:p>
            <a:endParaRPr lang="fr-FR"/>
          </a:p>
          <a:p>
            <a:r>
              <a:rPr lang="fr-FR"/>
              <a:t>FR : https://</a:t>
            </a:r>
            <a:r>
              <a:rPr lang="fr-FR" err="1"/>
              <a:t>vimeo.com</a:t>
            </a:r>
            <a:r>
              <a:rPr lang="fr-FR"/>
              <a:t>/913300722/4feb543146</a:t>
            </a:r>
          </a:p>
          <a:p>
            <a:r>
              <a:rPr lang="fr-FR"/>
              <a:t>ENG : https://</a:t>
            </a:r>
            <a:r>
              <a:rPr lang="fr-FR" err="1"/>
              <a:t>vimeo.com</a:t>
            </a:r>
            <a:r>
              <a:rPr lang="fr-FR"/>
              <a:t>/913301704/b345434f54</a:t>
            </a:r>
          </a:p>
          <a:p>
            <a:r>
              <a:rPr lang="fr-FR"/>
              <a:t>ESP : https://</a:t>
            </a:r>
            <a:r>
              <a:rPr lang="fr-FR" err="1"/>
              <a:t>vimeo.com</a:t>
            </a:r>
            <a:r>
              <a:rPr lang="fr-FR"/>
              <a:t>/923282592/4a287e7a57</a:t>
            </a:r>
          </a:p>
          <a:p>
            <a:r>
              <a:rPr lang="fr-FR"/>
              <a:t>PT : https://</a:t>
            </a:r>
            <a:r>
              <a:rPr lang="fr-FR" err="1"/>
              <a:t>vimeo.com</a:t>
            </a:r>
            <a:r>
              <a:rPr lang="fr-FR"/>
              <a:t>/923284293/5686fd4b4b</a:t>
            </a:r>
          </a:p>
        </p:txBody>
      </p:sp>
      <p:sp>
        <p:nvSpPr>
          <p:cNvPr id="4" name="Espace réservé du numéro de diapositive 3">
            <a:extLst>
              <a:ext uri="{FF2B5EF4-FFF2-40B4-BE49-F238E27FC236}">
                <a16:creationId xmlns:a16="http://schemas.microsoft.com/office/drawing/2014/main" id="{47AB95BF-E4E2-5AD2-7146-3AF4181AC745}"/>
              </a:ext>
            </a:extLst>
          </p:cNvPr>
          <p:cNvSpPr>
            <a:spLocks noGrp="1"/>
          </p:cNvSpPr>
          <p:nvPr>
            <p:ph type="sldNum" sz="quarter" idx="5"/>
          </p:nvPr>
        </p:nvSpPr>
        <p:spPr/>
        <p:txBody>
          <a:bodyPr/>
          <a:lstStyle/>
          <a:p>
            <a:fld id="{B43A8C72-0630-CD44-A8DF-BE4E040D82B1}" type="slidenum">
              <a:rPr lang="fr-FR" smtClean="0"/>
              <a:pPr/>
              <a:t>11</a:t>
            </a:fld>
            <a:endParaRPr lang="fr-FR"/>
          </a:p>
        </p:txBody>
      </p:sp>
    </p:spTree>
    <p:extLst>
      <p:ext uri="{BB962C8B-B14F-4D97-AF65-F5344CB8AC3E}">
        <p14:creationId xmlns:p14="http://schemas.microsoft.com/office/powerpoint/2010/main" val="1967980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4556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E610EBDB-B5FD-413D-A188-C6201BFB2CF4}"/>
              </a:ext>
            </a:extLst>
          </p:cNvPr>
          <p:cNvSpPr>
            <a:spLocks noGrp="1"/>
          </p:cNvSpPr>
          <p:nvPr>
            <p:ph type="body" idx="1"/>
          </p:nvPr>
        </p:nvSpPr>
        <p:spPr/>
        <p:txBody>
          <a:bodyPr/>
          <a:lstStyle/>
          <a:p>
            <a:r>
              <a:rPr lang="pt-BR" b="1"/>
              <a:t>2017-2021: um modelo de negócios totalmente em nuvem, receita x2 </a:t>
            </a:r>
          </a:p>
          <a:p>
            <a:r>
              <a:rPr lang="pt-BR" b="1"/>
              <a:t>2022-2026: Plan Forward, uma nova ambição</a:t>
            </a:r>
          </a:p>
        </p:txBody>
      </p:sp>
    </p:spTree>
    <p:extLst>
      <p:ext uri="{BB962C8B-B14F-4D97-AF65-F5344CB8AC3E}">
        <p14:creationId xmlns:p14="http://schemas.microsoft.com/office/powerpoint/2010/main" val="166231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14</a:t>
            </a:fld>
            <a:endParaRPr lang="fr-FR" dirty="0"/>
          </a:p>
        </p:txBody>
      </p:sp>
    </p:spTree>
    <p:extLst>
      <p:ext uri="{BB962C8B-B14F-4D97-AF65-F5344CB8AC3E}">
        <p14:creationId xmlns:p14="http://schemas.microsoft.com/office/powerpoint/2010/main" val="3432546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15</a:t>
            </a:fld>
            <a:endParaRPr lang="fr-FR" dirty="0"/>
          </a:p>
        </p:txBody>
      </p:sp>
    </p:spTree>
    <p:extLst>
      <p:ext uri="{BB962C8B-B14F-4D97-AF65-F5344CB8AC3E}">
        <p14:creationId xmlns:p14="http://schemas.microsoft.com/office/powerpoint/2010/main" val="375740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16</a:t>
            </a:fld>
            <a:endParaRPr lang="fr-FR" dirty="0"/>
          </a:p>
        </p:txBody>
      </p:sp>
    </p:spTree>
    <p:extLst>
      <p:ext uri="{BB962C8B-B14F-4D97-AF65-F5344CB8AC3E}">
        <p14:creationId xmlns:p14="http://schemas.microsoft.com/office/powerpoint/2010/main" val="3557748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2024 = 18.5M€ (CA 2024 facturé à des clients DACH Cegid) + </a:t>
            </a:r>
            <a:r>
              <a:rPr lang="fr-FR" err="1"/>
              <a:t>sevdesk</a:t>
            </a:r>
            <a:r>
              <a:rPr lang="fr-FR"/>
              <a:t> </a:t>
            </a:r>
          </a:p>
          <a:p>
            <a:r>
              <a:rPr lang="fr-FR"/>
              <a:t>Collaborateurs = 230 </a:t>
            </a:r>
            <a:r>
              <a:rPr lang="fr-FR" err="1"/>
              <a:t>sevdesk</a:t>
            </a:r>
            <a:r>
              <a:rPr lang="fr-FR"/>
              <a:t> + 26 Cegid </a:t>
            </a:r>
          </a:p>
          <a:p>
            <a:endParaRPr lang="fr-FR"/>
          </a:p>
          <a:p>
            <a:r>
              <a:rPr lang="fr-FR" b="1" err="1"/>
              <a:t>sevdesk</a:t>
            </a:r>
            <a:r>
              <a:rPr lang="fr-FR" b="1"/>
              <a:t>, une forte opportunité pour Cegid</a:t>
            </a:r>
          </a:p>
          <a:p>
            <a:r>
              <a:rPr lang="fr-FR" sz="1800">
                <a:solidFill>
                  <a:srgbClr val="000000"/>
                </a:solidFill>
                <a:effectLst/>
                <a:latin typeface="Segoe UI" panose="020B0502040204020203" pitchFamily="34" charset="0"/>
                <a:ea typeface="Calibri" panose="020F0502020204030204" pitchFamily="34" charset="0"/>
              </a:rPr>
              <a:t>Cette acquisition offre à Cegid une opportunité de croissance unique dans la plus grande région du logiciel européen qui compte plus de 5 millions de micro-entreprises, TPE et PME, porté par une demande en forte accélération pour des solutions logicielles basées dans le cloud.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04611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0000"/>
              </a:lnSpc>
              <a:spcAft>
                <a:spcPts val="600"/>
              </a:spcAft>
              <a:buClr>
                <a:schemeClr val="tx2"/>
              </a:buClr>
            </a:pPr>
            <a:r>
              <a:rPr lang="pt-BR" sz="1200" b="1">
                <a:solidFill>
                  <a:schemeClr val="bg1"/>
                </a:solidFill>
                <a:latin typeface="Segoe UI Symbol"/>
                <a:ea typeface="Segoe UI Symbol"/>
              </a:rPr>
              <a:t>*NSD: Declaração social nominativa (equivalente à DSN em francês) / Relatório eletrônico da folha de pagamento</a:t>
            </a:r>
          </a:p>
          <a:p>
            <a:pPr>
              <a:lnSpc>
                <a:spcPct val="110000"/>
              </a:lnSpc>
              <a:spcAft>
                <a:spcPts val="600"/>
              </a:spcAft>
              <a:buClr>
                <a:schemeClr val="tx2"/>
              </a:buClr>
            </a:pPr>
            <a:endParaRPr lang="fr-FR" sz="1200" b="1" dirty="0">
              <a:solidFill>
                <a:schemeClr val="bg1"/>
              </a:solidFill>
              <a:latin typeface="Segoe UI Symbol"/>
              <a:ea typeface="Segoe UI Symbol"/>
            </a:endParaRPr>
          </a:p>
          <a:p>
            <a:pPr>
              <a:lnSpc>
                <a:spcPct val="110000"/>
              </a:lnSpc>
              <a:spcAft>
                <a:spcPts val="600"/>
              </a:spcAft>
              <a:buClr>
                <a:schemeClr val="tx2"/>
              </a:buClr>
            </a:pPr>
            <a:r>
              <a:rPr lang="pt-BR" sz="1200" b="1">
                <a:solidFill>
                  <a:schemeClr val="bg1"/>
                </a:solidFill>
                <a:latin typeface="Segoe UI Symbol"/>
                <a:ea typeface="Segoe UI Symbol"/>
              </a:rPr>
              <a:t>Outras distinções:</a:t>
            </a:r>
          </a:p>
          <a:p>
            <a:r>
              <a:rPr lang="pt-BR" sz="1200">
                <a:latin typeface="Calibri" panose="020F0502020204030204" pitchFamily="34" charset="0"/>
                <a:ea typeface="Calibri" panose="020F0502020204030204" pitchFamily="34" charset="0"/>
              </a:rPr>
              <a:t>- </a:t>
            </a:r>
            <a:r>
              <a:rPr lang="pt-BR" sz="1200" b="1">
                <a:latin typeface="Calibri" panose="020F0502020204030204" pitchFamily="34" charset="0"/>
                <a:ea typeface="Calibri" panose="020F0502020204030204" pitchFamily="34" charset="0"/>
              </a:rPr>
              <a:t>IDC</a:t>
            </a:r>
            <a:r>
              <a:rPr lang="pt-BR" sz="1200">
                <a:latin typeface="Calibri" panose="020F0502020204030204" pitchFamily="34" charset="0"/>
                <a:ea typeface="Calibri" panose="020F0502020204030204" pitchFamily="34" charset="0"/>
              </a:rPr>
              <a:t>: Nomeada uma Líder no Panorama de Mercado de Aquisição de Talentos de 2020</a:t>
            </a:r>
          </a:p>
          <a:p>
            <a:r>
              <a:rPr lang="pt-BR" sz="1200">
                <a:latin typeface="Calibri" panose="020F0502020204030204" pitchFamily="34" charset="0"/>
                <a:ea typeface="Calibri" panose="020F0502020204030204" pitchFamily="34" charset="0"/>
              </a:rPr>
              <a:t>- </a:t>
            </a:r>
            <a:r>
              <a:rPr lang="pt-BR" sz="1200" b="1">
                <a:latin typeface="Calibri" panose="020F0502020204030204" pitchFamily="34" charset="0"/>
                <a:ea typeface="Calibri" panose="020F0502020204030204" pitchFamily="34" charset="0"/>
              </a:rPr>
              <a:t>Nucleus Research</a:t>
            </a:r>
            <a:r>
              <a:rPr lang="pt-BR" sz="1200">
                <a:latin typeface="Calibri" panose="020F0502020204030204" pitchFamily="34" charset="0"/>
                <a:ea typeface="Calibri" panose="020F0502020204030204" pitchFamily="34" charset="0"/>
              </a:rPr>
              <a:t>: Nomeada uma Líder na Matriz de Valores de Gestão de Talentos de 2021 e na Matriz de Valores de Aquisição de Talentos de 2021</a:t>
            </a:r>
          </a:p>
          <a:p>
            <a:r>
              <a:rPr lang="pt-BR" sz="1200">
                <a:latin typeface="Calibri" panose="020F0502020204030204" pitchFamily="34" charset="0"/>
                <a:ea typeface="Calibri" panose="020F0502020204030204" pitchFamily="34" charset="0"/>
              </a:rPr>
              <a:t>- </a:t>
            </a:r>
            <a:r>
              <a:rPr lang="pt-BR" sz="1200" b="1">
                <a:latin typeface="Calibri" panose="020F0502020204030204" pitchFamily="34" charset="0"/>
                <a:ea typeface="Calibri" panose="020F0502020204030204" pitchFamily="34" charset="0"/>
              </a:rPr>
              <a:t>Gartner</a:t>
            </a:r>
            <a:r>
              <a:rPr lang="pt-BR" sz="1200">
                <a:latin typeface="Calibri" panose="020F0502020204030204" pitchFamily="34" charset="0"/>
                <a:ea typeface="Calibri" panose="020F0502020204030204" pitchFamily="34" charset="0"/>
              </a:rPr>
              <a:t>: Nomeado uma protagonista de nicho no Quadrante Mágico da Gartner de 2021 para HCM</a:t>
            </a:r>
          </a:p>
          <a:p>
            <a:pPr>
              <a:spcAft>
                <a:spcPts val="600"/>
              </a:spcAft>
              <a:buClr>
                <a:schemeClr val="tx2"/>
              </a:buClr>
            </a:pPr>
            <a:endParaRPr lang="en-US" sz="1200" dirty="0">
              <a:solidFill>
                <a:schemeClr val="bg1"/>
              </a:solidFill>
              <a:latin typeface="Segoe UI Symbol"/>
              <a:ea typeface="Segoe UI Symbol"/>
            </a:endParaRPr>
          </a:p>
          <a:p>
            <a:pPr>
              <a:spcAft>
                <a:spcPts val="600"/>
              </a:spcAft>
              <a:buClr>
                <a:schemeClr val="tx2"/>
              </a:buClr>
            </a:pPr>
            <a:r>
              <a:rPr lang="pt-BR" b="0" i="0">
                <a:solidFill>
                  <a:srgbClr val="242424"/>
                </a:solidFill>
                <a:latin typeface="Segoe UI" panose="020B0502040204020203" pitchFamily="34" charset="0"/>
              </a:rPr>
              <a:t>Nossas soluções de HCM abertas e sempre em evolução oferecem um rápido retorno e permitem que a sua equipe de Pessoas conduza e gerencie a transformação da sua organização. Nossa plataforma o ajudará a simplificar os processos de RH e a produtividade do HRIS para obter um desempenho duradouro.</a:t>
            </a:r>
          </a:p>
          <a:p>
            <a:pPr>
              <a:spcAft>
                <a:spcPts val="600"/>
              </a:spcAft>
              <a:buClr>
                <a:schemeClr val="tx2"/>
              </a:buClr>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Principais produtos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Cegid PeopleNet</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Cegid HR Ultimate</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Cegid Talent</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Cegid Talentsoft</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Domínios de aplicação HCM</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Gerenciamento de talentos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Folha de pagamento e declarações sociais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Administração de RH</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Gerenciamento de atividades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Dados e análises de RH</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Desmaterialização de RH</a:t>
            </a:r>
          </a:p>
          <a:p>
            <a:pPr marL="0" indent="0" algn="just">
              <a:buFont typeface="Arial" panose="020B0604020202020204" pitchFamily="34" charset="0"/>
              <a:buNone/>
            </a:pPr>
            <a:endParaRPr lang="fr-FR" sz="1200" baseline="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19</a:t>
            </a:fld>
            <a:endParaRPr lang="fr-FR" dirty="0"/>
          </a:p>
        </p:txBody>
      </p:sp>
    </p:spTree>
    <p:extLst>
      <p:ext uri="{BB962C8B-B14F-4D97-AF65-F5344CB8AC3E}">
        <p14:creationId xmlns:p14="http://schemas.microsoft.com/office/powerpoint/2010/main" val="1708841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0000"/>
              </a:lnSpc>
              <a:spcAft>
                <a:spcPts val="600"/>
              </a:spcAft>
              <a:buClr>
                <a:schemeClr val="tx2"/>
              </a:buClr>
            </a:pPr>
            <a:r>
              <a:rPr lang="en-GB" sz="1200" b="1" noProof="0" dirty="0">
                <a:solidFill>
                  <a:schemeClr val="bg1"/>
                </a:solidFill>
                <a:latin typeface="Segoe UI Symbol"/>
                <a:ea typeface="Segoe UI Symbol"/>
              </a:rPr>
              <a:t>Our promises : </a:t>
            </a:r>
          </a:p>
          <a:p>
            <a:pPr marL="12700" marR="902335">
              <a:lnSpc>
                <a:spcPts val="1900"/>
              </a:lnSpc>
              <a:spcBef>
                <a:spcPts val="640"/>
              </a:spcBef>
            </a:pPr>
            <a:r>
              <a:rPr lang="en-GB" sz="1800" b="1" spc="-10" noProof="0" dirty="0">
                <a:solidFill>
                  <a:srgbClr val="16191B"/>
                </a:solidFill>
                <a:latin typeface="Segoe UI Semilight"/>
                <a:cs typeface="Segoe UI Semilight"/>
              </a:rPr>
              <a:t>1. Improved </a:t>
            </a:r>
            <a:r>
              <a:rPr lang="en-GB" sz="1800" b="1" spc="-5" noProof="0" dirty="0">
                <a:solidFill>
                  <a:srgbClr val="16191B"/>
                </a:solidFill>
                <a:latin typeface="Segoe UI Semilight"/>
                <a:cs typeface="Segoe UI Semilight"/>
              </a:rPr>
              <a:t>employee </a:t>
            </a:r>
            <a:r>
              <a:rPr lang="en-GB" sz="1800" b="1" spc="-425" noProof="0" dirty="0">
                <a:solidFill>
                  <a:srgbClr val="16191B"/>
                </a:solidFill>
                <a:latin typeface="Segoe UI Semilight"/>
                <a:cs typeface="Segoe UI Semilight"/>
              </a:rPr>
              <a:t> </a:t>
            </a:r>
            <a:r>
              <a:rPr lang="en-GB" sz="1800" b="1" spc="-5" noProof="0" dirty="0">
                <a:solidFill>
                  <a:srgbClr val="16191B"/>
                </a:solidFill>
                <a:latin typeface="Segoe UI Semilight"/>
                <a:cs typeface="Segoe UI Semilight"/>
              </a:rPr>
              <a:t>experience</a:t>
            </a:r>
            <a:endParaRPr lang="en-GB" sz="1800" b="1" noProof="0" dirty="0">
              <a:latin typeface="Segoe UI Semilight"/>
              <a:cs typeface="Segoe UI Semilight"/>
            </a:endParaRPr>
          </a:p>
          <a:p>
            <a:pPr marL="12700" marR="123825">
              <a:lnSpc>
                <a:spcPct val="95800"/>
              </a:lnSpc>
              <a:spcBef>
                <a:spcPts val="275"/>
              </a:spcBef>
            </a:pPr>
            <a:r>
              <a:rPr lang="en-GB" sz="1200" spc="-25" noProof="0" dirty="0">
                <a:solidFill>
                  <a:srgbClr val="16191B"/>
                </a:solidFill>
                <a:latin typeface="Segoe UI Semilight"/>
                <a:cs typeface="Segoe UI Semilight"/>
              </a:rPr>
              <a:t>Cegid</a:t>
            </a:r>
            <a:r>
              <a:rPr lang="en-GB" sz="1200" spc="-50" noProof="0" dirty="0">
                <a:solidFill>
                  <a:srgbClr val="16191B"/>
                </a:solidFill>
                <a:latin typeface="Segoe UI Semilight"/>
                <a:cs typeface="Segoe UI Semilight"/>
              </a:rPr>
              <a:t> </a:t>
            </a:r>
            <a:r>
              <a:rPr lang="en-GB" sz="1200" spc="-20" noProof="0" dirty="0">
                <a:solidFill>
                  <a:srgbClr val="16191B"/>
                </a:solidFill>
                <a:latin typeface="Segoe UI Semilight"/>
                <a:cs typeface="Segoe UI Semilight"/>
              </a:rPr>
              <a:t>HR</a:t>
            </a:r>
            <a:r>
              <a:rPr lang="en-GB" sz="1200" spc="-5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solutions</a:t>
            </a:r>
            <a:r>
              <a:rPr lang="en-GB" sz="1200" spc="-35" noProof="0" dirty="0">
                <a:solidFill>
                  <a:srgbClr val="16191B"/>
                </a:solidFill>
                <a:latin typeface="Segoe UI Semilight"/>
                <a:cs typeface="Segoe UI Semilight"/>
              </a:rPr>
              <a:t> </a:t>
            </a:r>
            <a:r>
              <a:rPr lang="en-GB" sz="1200" spc="-20" noProof="0" dirty="0">
                <a:solidFill>
                  <a:srgbClr val="16191B"/>
                </a:solidFill>
                <a:latin typeface="Segoe UI Semilight"/>
                <a:cs typeface="Segoe UI Semilight"/>
              </a:rPr>
              <a:t>help</a:t>
            </a:r>
            <a:r>
              <a:rPr lang="en-GB" sz="1200" spc="-50" noProof="0" dirty="0">
                <a:solidFill>
                  <a:srgbClr val="16191B"/>
                </a:solidFill>
                <a:latin typeface="Segoe UI Semilight"/>
                <a:cs typeface="Segoe UI Semilight"/>
              </a:rPr>
              <a:t> </a:t>
            </a:r>
            <a:r>
              <a:rPr lang="en-GB" sz="1200" spc="-20" noProof="0" dirty="0">
                <a:solidFill>
                  <a:srgbClr val="16191B"/>
                </a:solidFill>
                <a:latin typeface="Segoe UI Semilight"/>
                <a:cs typeface="Segoe UI Semilight"/>
              </a:rPr>
              <a:t>HR</a:t>
            </a:r>
            <a:r>
              <a:rPr lang="en-GB" sz="1200" spc="-5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leaders</a:t>
            </a:r>
            <a:r>
              <a:rPr lang="en-GB" sz="1200" spc="-3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redefine </a:t>
            </a:r>
            <a:r>
              <a:rPr lang="en-GB" sz="1200" spc="-285" noProof="0" dirty="0">
                <a:solidFill>
                  <a:srgbClr val="16191B"/>
                </a:solidFill>
                <a:latin typeface="Segoe UI Semilight"/>
                <a:cs typeface="Segoe UI Semilight"/>
              </a:rPr>
              <a:t> </a:t>
            </a:r>
            <a:r>
              <a:rPr lang="en-GB" sz="1200" spc="-15" noProof="0" dirty="0">
                <a:solidFill>
                  <a:srgbClr val="16191B"/>
                </a:solidFill>
                <a:latin typeface="Segoe UI Semilight"/>
                <a:cs typeface="Segoe UI Semilight"/>
              </a:rPr>
              <a:t>t</a:t>
            </a:r>
            <a:r>
              <a:rPr lang="en-GB" sz="1200" spc="-30" noProof="0" dirty="0">
                <a:solidFill>
                  <a:srgbClr val="16191B"/>
                </a:solidFill>
                <a:latin typeface="Segoe UI Semilight"/>
                <a:cs typeface="Segoe UI Semilight"/>
              </a:rPr>
              <a:t>h</a:t>
            </a:r>
            <a:r>
              <a:rPr lang="en-GB" sz="1200" noProof="0" dirty="0">
                <a:solidFill>
                  <a:srgbClr val="16191B"/>
                </a:solidFill>
                <a:latin typeface="Segoe UI Semilight"/>
                <a:cs typeface="Segoe UI Semilight"/>
              </a:rPr>
              <a:t>e</a:t>
            </a:r>
            <a:r>
              <a:rPr lang="en-GB" sz="1200" spc="-4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e</a:t>
            </a:r>
            <a:r>
              <a:rPr lang="en-GB" sz="1200" spc="-40" noProof="0" dirty="0">
                <a:solidFill>
                  <a:srgbClr val="16191B"/>
                </a:solidFill>
                <a:latin typeface="Segoe UI Semilight"/>
                <a:cs typeface="Segoe UI Semilight"/>
              </a:rPr>
              <a:t>m</a:t>
            </a:r>
            <a:r>
              <a:rPr lang="en-GB" sz="1200" spc="-35" noProof="0" dirty="0">
                <a:solidFill>
                  <a:srgbClr val="16191B"/>
                </a:solidFill>
                <a:latin typeface="Segoe UI Semilight"/>
                <a:cs typeface="Segoe UI Semilight"/>
              </a:rPr>
              <a:t>p</a:t>
            </a:r>
            <a:r>
              <a:rPr lang="en-GB" sz="1200" spc="-10" noProof="0" dirty="0">
                <a:solidFill>
                  <a:srgbClr val="16191B"/>
                </a:solidFill>
                <a:latin typeface="Segoe UI Semilight"/>
                <a:cs typeface="Segoe UI Semilight"/>
              </a:rPr>
              <a:t>l</a:t>
            </a:r>
            <a:r>
              <a:rPr lang="en-GB" sz="1200" spc="-35" noProof="0" dirty="0">
                <a:solidFill>
                  <a:srgbClr val="16191B"/>
                </a:solidFill>
                <a:latin typeface="Segoe UI Semilight"/>
                <a:cs typeface="Segoe UI Semilight"/>
              </a:rPr>
              <a:t>o</a:t>
            </a:r>
            <a:r>
              <a:rPr lang="en-GB" sz="1200" spc="-30" noProof="0" dirty="0">
                <a:solidFill>
                  <a:srgbClr val="16191B"/>
                </a:solidFill>
                <a:latin typeface="Segoe UI Semilight"/>
                <a:cs typeface="Segoe UI Semilight"/>
              </a:rPr>
              <a:t>ye</a:t>
            </a:r>
            <a:r>
              <a:rPr lang="en-GB" sz="1200" noProof="0" dirty="0">
                <a:solidFill>
                  <a:srgbClr val="16191B"/>
                </a:solidFill>
                <a:latin typeface="Segoe UI Semilight"/>
                <a:cs typeface="Segoe UI Semilight"/>
              </a:rPr>
              <a:t>e</a:t>
            </a:r>
            <a:r>
              <a:rPr lang="en-GB" sz="1200" spc="-4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e</a:t>
            </a:r>
            <a:r>
              <a:rPr lang="en-GB" sz="1200" spc="-25" noProof="0" dirty="0">
                <a:solidFill>
                  <a:srgbClr val="16191B"/>
                </a:solidFill>
                <a:latin typeface="Segoe UI Semilight"/>
                <a:cs typeface="Segoe UI Semilight"/>
              </a:rPr>
              <a:t>x</a:t>
            </a:r>
            <a:r>
              <a:rPr lang="en-GB" sz="1200" spc="-35" noProof="0" dirty="0">
                <a:solidFill>
                  <a:srgbClr val="16191B"/>
                </a:solidFill>
                <a:latin typeface="Segoe UI Semilight"/>
                <a:cs typeface="Segoe UI Semilight"/>
              </a:rPr>
              <a:t>p</a:t>
            </a:r>
            <a:r>
              <a:rPr lang="en-GB" sz="1200" spc="-30" noProof="0" dirty="0">
                <a:solidFill>
                  <a:srgbClr val="16191B"/>
                </a:solidFill>
                <a:latin typeface="Segoe UI Semilight"/>
                <a:cs typeface="Segoe UI Semilight"/>
              </a:rPr>
              <a:t>e</a:t>
            </a:r>
            <a:r>
              <a:rPr lang="en-GB" sz="1200" spc="-25" noProof="0" dirty="0">
                <a:solidFill>
                  <a:srgbClr val="16191B"/>
                </a:solidFill>
                <a:latin typeface="Segoe UI Semilight"/>
                <a:cs typeface="Segoe UI Semilight"/>
              </a:rPr>
              <a:t>r</a:t>
            </a:r>
            <a:r>
              <a:rPr lang="en-GB" sz="1200" spc="-10" noProof="0" dirty="0">
                <a:solidFill>
                  <a:srgbClr val="16191B"/>
                </a:solidFill>
                <a:latin typeface="Segoe UI Semilight"/>
                <a:cs typeface="Segoe UI Semilight"/>
              </a:rPr>
              <a:t>i</a:t>
            </a:r>
            <a:r>
              <a:rPr lang="en-GB" sz="1200" spc="-30" noProof="0" dirty="0">
                <a:solidFill>
                  <a:srgbClr val="16191B"/>
                </a:solidFill>
                <a:latin typeface="Segoe UI Semilight"/>
                <a:cs typeface="Segoe UI Semilight"/>
              </a:rPr>
              <a:t>e</a:t>
            </a:r>
            <a:r>
              <a:rPr lang="en-GB" sz="1200" spc="-35" noProof="0" dirty="0">
                <a:solidFill>
                  <a:srgbClr val="16191B"/>
                </a:solidFill>
                <a:latin typeface="Segoe UI Semilight"/>
                <a:cs typeface="Segoe UI Semilight"/>
              </a:rPr>
              <a:t>n</a:t>
            </a:r>
            <a:r>
              <a:rPr lang="en-GB" sz="1200" spc="-25" noProof="0" dirty="0">
                <a:solidFill>
                  <a:srgbClr val="16191B"/>
                </a:solidFill>
                <a:latin typeface="Segoe UI Semilight"/>
                <a:cs typeface="Segoe UI Semilight"/>
              </a:rPr>
              <a:t>c</a:t>
            </a:r>
            <a:r>
              <a:rPr lang="en-GB" sz="1200" spc="-30" noProof="0" dirty="0">
                <a:solidFill>
                  <a:srgbClr val="16191B"/>
                </a:solidFill>
                <a:latin typeface="Segoe UI Semilight"/>
                <a:cs typeface="Segoe UI Semilight"/>
              </a:rPr>
              <a:t>e</a:t>
            </a:r>
            <a:r>
              <a:rPr lang="en-GB" sz="1200" noProof="0" dirty="0">
                <a:solidFill>
                  <a:srgbClr val="16191B"/>
                </a:solidFill>
                <a:latin typeface="Segoe UI Semilight"/>
                <a:cs typeface="Segoe UI Semilight"/>
              </a:rPr>
              <a:t>,</a:t>
            </a:r>
            <a:r>
              <a:rPr lang="en-GB" sz="1200" spc="-30" noProof="0" dirty="0">
                <a:solidFill>
                  <a:srgbClr val="16191B"/>
                </a:solidFill>
                <a:latin typeface="Segoe UI Semilight"/>
                <a:cs typeface="Segoe UI Semilight"/>
              </a:rPr>
              <a:t> a</a:t>
            </a:r>
            <a:r>
              <a:rPr lang="en-GB" sz="1200" spc="-40" noProof="0" dirty="0">
                <a:solidFill>
                  <a:srgbClr val="16191B"/>
                </a:solidFill>
                <a:latin typeface="Segoe UI Semilight"/>
                <a:cs typeface="Segoe UI Semilight"/>
              </a:rPr>
              <a:t>m</a:t>
            </a:r>
            <a:r>
              <a:rPr lang="en-GB" sz="1200" spc="-35" noProof="0" dirty="0">
                <a:solidFill>
                  <a:srgbClr val="16191B"/>
                </a:solidFill>
                <a:latin typeface="Segoe UI Semilight"/>
                <a:cs typeface="Segoe UI Semilight"/>
              </a:rPr>
              <a:t>p</a:t>
            </a:r>
            <a:r>
              <a:rPr lang="en-GB" sz="1200" spc="-10" noProof="0" dirty="0">
                <a:solidFill>
                  <a:srgbClr val="16191B"/>
                </a:solidFill>
                <a:latin typeface="Segoe UI Semilight"/>
                <a:cs typeface="Segoe UI Semilight"/>
              </a:rPr>
              <a:t>li</a:t>
            </a:r>
            <a:r>
              <a:rPr lang="en-GB" sz="1200" spc="-15" noProof="0" dirty="0">
                <a:solidFill>
                  <a:srgbClr val="16191B"/>
                </a:solidFill>
                <a:latin typeface="Segoe UI Semilight"/>
                <a:cs typeface="Segoe UI Semilight"/>
              </a:rPr>
              <a:t>f</a:t>
            </a:r>
            <a:r>
              <a:rPr lang="en-GB" sz="1200" noProof="0" dirty="0">
                <a:solidFill>
                  <a:srgbClr val="16191B"/>
                </a:solidFill>
                <a:latin typeface="Segoe UI Semilight"/>
                <a:cs typeface="Segoe UI Semilight"/>
              </a:rPr>
              <a:t>y</a:t>
            </a:r>
            <a:r>
              <a:rPr lang="en-GB" sz="1200" spc="-45" noProof="0" dirty="0">
                <a:solidFill>
                  <a:srgbClr val="16191B"/>
                </a:solidFill>
                <a:latin typeface="Segoe UI Semilight"/>
                <a:cs typeface="Segoe UI Semilight"/>
              </a:rPr>
              <a:t> </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nd</a:t>
            </a:r>
            <a:r>
              <a:rPr lang="en-GB" sz="1200" spc="-10" noProof="0" dirty="0">
                <a:solidFill>
                  <a:srgbClr val="16191B"/>
                </a:solidFill>
                <a:latin typeface="Segoe UI Semilight"/>
                <a:cs typeface="Segoe UI Semilight"/>
              </a:rPr>
              <a:t>i</a:t>
            </a:r>
            <a:r>
              <a:rPr lang="en-GB" sz="1200" spc="-30" noProof="0" dirty="0">
                <a:solidFill>
                  <a:srgbClr val="16191B"/>
                </a:solidFill>
                <a:latin typeface="Segoe UI Semilight"/>
                <a:cs typeface="Segoe UI Semilight"/>
              </a:rPr>
              <a:t>v</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du</a:t>
            </a:r>
            <a:r>
              <a:rPr lang="en-GB" sz="1200" spc="-30" noProof="0" dirty="0">
                <a:solidFill>
                  <a:srgbClr val="16191B"/>
                </a:solidFill>
                <a:latin typeface="Segoe UI Semilight"/>
                <a:cs typeface="Segoe UI Semilight"/>
              </a:rPr>
              <a:t>a</a:t>
            </a:r>
            <a:r>
              <a:rPr lang="en-GB" sz="1200" noProof="0" dirty="0">
                <a:solidFill>
                  <a:srgbClr val="16191B"/>
                </a:solidFill>
                <a:latin typeface="Segoe UI Semilight"/>
                <a:cs typeface="Segoe UI Semilight"/>
              </a:rPr>
              <a:t>l  </a:t>
            </a:r>
            <a:r>
              <a:rPr lang="en-GB" sz="1200" spc="-35" noProof="0" dirty="0">
                <a:solidFill>
                  <a:srgbClr val="16191B"/>
                </a:solidFill>
                <a:latin typeface="Segoe UI Semilight"/>
                <a:cs typeface="Segoe UI Semilight"/>
              </a:rPr>
              <a:t>g</a:t>
            </a:r>
            <a:r>
              <a:rPr lang="en-GB" sz="1200" spc="-25" noProof="0" dirty="0">
                <a:solidFill>
                  <a:srgbClr val="16191B"/>
                </a:solidFill>
                <a:latin typeface="Segoe UI Semilight"/>
                <a:cs typeface="Segoe UI Semilight"/>
              </a:rPr>
              <a:t>r</a:t>
            </a:r>
            <a:r>
              <a:rPr lang="en-GB" sz="1200" spc="-35" noProof="0" dirty="0">
                <a:solidFill>
                  <a:srgbClr val="16191B"/>
                </a:solidFill>
                <a:latin typeface="Segoe UI Semilight"/>
                <a:cs typeface="Segoe UI Semilight"/>
              </a:rPr>
              <a:t>ow</a:t>
            </a:r>
            <a:r>
              <a:rPr lang="en-GB" sz="1200" spc="-15" noProof="0" dirty="0">
                <a:solidFill>
                  <a:srgbClr val="16191B"/>
                </a:solidFill>
                <a:latin typeface="Segoe UI Semilight"/>
                <a:cs typeface="Segoe UI Semilight"/>
              </a:rPr>
              <a:t>t</a:t>
            </a:r>
            <a:r>
              <a:rPr lang="en-GB" sz="1200" noProof="0" dirty="0">
                <a:solidFill>
                  <a:srgbClr val="16191B"/>
                </a:solidFill>
                <a:latin typeface="Segoe UI Semilight"/>
                <a:cs typeface="Segoe UI Semilight"/>
              </a:rPr>
              <a:t>h</a:t>
            </a:r>
            <a:r>
              <a:rPr lang="en-GB" sz="1200" spc="-4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n</a:t>
            </a:r>
            <a:r>
              <a:rPr lang="en-GB" sz="1200" noProof="0" dirty="0">
                <a:solidFill>
                  <a:srgbClr val="16191B"/>
                </a:solidFill>
                <a:latin typeface="Segoe UI Semilight"/>
                <a:cs typeface="Segoe UI Semilight"/>
              </a:rPr>
              <a:t>d</a:t>
            </a:r>
            <a:r>
              <a:rPr lang="en-GB" sz="1200" spc="-5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s</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gn</a:t>
            </a:r>
            <a:r>
              <a:rPr lang="en-GB" sz="1200" spc="-10" noProof="0" dirty="0">
                <a:solidFill>
                  <a:srgbClr val="16191B"/>
                </a:solidFill>
                <a:latin typeface="Segoe UI Semilight"/>
                <a:cs typeface="Segoe UI Semilight"/>
              </a:rPr>
              <a:t>i</a:t>
            </a:r>
            <a:r>
              <a:rPr lang="en-GB" sz="1200" spc="-15" noProof="0" dirty="0">
                <a:solidFill>
                  <a:srgbClr val="16191B"/>
                </a:solidFill>
                <a:latin typeface="Segoe UI Semilight"/>
                <a:cs typeface="Segoe UI Semilight"/>
              </a:rPr>
              <a:t>f</a:t>
            </a:r>
            <a:r>
              <a:rPr lang="en-GB" sz="1200" spc="-10" noProof="0" dirty="0">
                <a:solidFill>
                  <a:srgbClr val="16191B"/>
                </a:solidFill>
                <a:latin typeface="Segoe UI Semilight"/>
                <a:cs typeface="Segoe UI Semilight"/>
              </a:rPr>
              <a:t>i</a:t>
            </a:r>
            <a:r>
              <a:rPr lang="en-GB" sz="1200" spc="-25" noProof="0" dirty="0">
                <a:solidFill>
                  <a:srgbClr val="16191B"/>
                </a:solidFill>
                <a:latin typeface="Segoe UI Semilight"/>
                <a:cs typeface="Segoe UI Semilight"/>
              </a:rPr>
              <a:t>c</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n</a:t>
            </a:r>
            <a:r>
              <a:rPr lang="en-GB" sz="1200" spc="-15" noProof="0" dirty="0">
                <a:solidFill>
                  <a:srgbClr val="16191B"/>
                </a:solidFill>
                <a:latin typeface="Segoe UI Semilight"/>
                <a:cs typeface="Segoe UI Semilight"/>
              </a:rPr>
              <a:t>t</a:t>
            </a:r>
            <a:r>
              <a:rPr lang="en-GB" sz="1200" spc="-10" noProof="0" dirty="0">
                <a:solidFill>
                  <a:srgbClr val="16191B"/>
                </a:solidFill>
                <a:latin typeface="Segoe UI Semilight"/>
                <a:cs typeface="Segoe UI Semilight"/>
              </a:rPr>
              <a:t>l</a:t>
            </a:r>
            <a:r>
              <a:rPr lang="en-GB" sz="1200" noProof="0" dirty="0">
                <a:solidFill>
                  <a:srgbClr val="16191B"/>
                </a:solidFill>
                <a:latin typeface="Segoe UI Semilight"/>
                <a:cs typeface="Segoe UI Semilight"/>
              </a:rPr>
              <a:t>y</a:t>
            </a:r>
            <a:r>
              <a:rPr lang="en-GB" sz="1200" spc="-45" noProof="0" dirty="0">
                <a:solidFill>
                  <a:srgbClr val="16191B"/>
                </a:solidFill>
                <a:latin typeface="Segoe UI Semilight"/>
                <a:cs typeface="Segoe UI Semilight"/>
              </a:rPr>
              <a:t> </a:t>
            </a:r>
            <a:r>
              <a:rPr lang="en-GB" sz="1200" spc="-10" noProof="0" dirty="0">
                <a:solidFill>
                  <a:srgbClr val="16191B"/>
                </a:solidFill>
                <a:latin typeface="Segoe UI Semilight"/>
                <a:cs typeface="Segoe UI Semilight"/>
              </a:rPr>
              <a:t>i</a:t>
            </a:r>
            <a:r>
              <a:rPr lang="en-GB" sz="1200" spc="-40" noProof="0" dirty="0">
                <a:solidFill>
                  <a:srgbClr val="16191B"/>
                </a:solidFill>
                <a:latin typeface="Segoe UI Semilight"/>
                <a:cs typeface="Segoe UI Semilight"/>
              </a:rPr>
              <a:t>m</a:t>
            </a:r>
            <a:r>
              <a:rPr lang="en-GB" sz="1200" spc="-35" noProof="0" dirty="0">
                <a:solidFill>
                  <a:srgbClr val="16191B"/>
                </a:solidFill>
                <a:latin typeface="Segoe UI Semilight"/>
                <a:cs typeface="Segoe UI Semilight"/>
              </a:rPr>
              <a:t>p</a:t>
            </a:r>
            <a:r>
              <a:rPr lang="en-GB" sz="1200" spc="-25" noProof="0" dirty="0">
                <a:solidFill>
                  <a:srgbClr val="16191B"/>
                </a:solidFill>
                <a:latin typeface="Segoe UI Semilight"/>
                <a:cs typeface="Segoe UI Semilight"/>
              </a:rPr>
              <a:t>r</a:t>
            </a:r>
            <a:r>
              <a:rPr lang="en-GB" sz="1200" spc="-35" noProof="0" dirty="0">
                <a:solidFill>
                  <a:srgbClr val="16191B"/>
                </a:solidFill>
                <a:latin typeface="Segoe UI Semilight"/>
                <a:cs typeface="Segoe UI Semilight"/>
              </a:rPr>
              <a:t>o</a:t>
            </a:r>
            <a:r>
              <a:rPr lang="en-GB" sz="1200" spc="-25" noProof="0" dirty="0">
                <a:solidFill>
                  <a:srgbClr val="16191B"/>
                </a:solidFill>
                <a:latin typeface="Segoe UI Semilight"/>
                <a:cs typeface="Segoe UI Semilight"/>
              </a:rPr>
              <a:t>v</a:t>
            </a:r>
            <a:r>
              <a:rPr lang="en-GB" sz="1200" noProof="0" dirty="0">
                <a:solidFill>
                  <a:srgbClr val="16191B"/>
                </a:solidFill>
                <a:latin typeface="Segoe UI Semilight"/>
                <a:cs typeface="Segoe UI Semilight"/>
              </a:rPr>
              <a:t>e</a:t>
            </a:r>
            <a:r>
              <a:rPr lang="en-GB" sz="1200" spc="-4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e</a:t>
            </a:r>
            <a:r>
              <a:rPr lang="en-GB" sz="1200" spc="-40" noProof="0" dirty="0">
                <a:solidFill>
                  <a:srgbClr val="16191B"/>
                </a:solidFill>
                <a:latin typeface="Segoe UI Semilight"/>
                <a:cs typeface="Segoe UI Semilight"/>
              </a:rPr>
              <a:t>m</a:t>
            </a:r>
            <a:r>
              <a:rPr lang="en-GB" sz="1200" spc="-35" noProof="0" dirty="0">
                <a:solidFill>
                  <a:srgbClr val="16191B"/>
                </a:solidFill>
                <a:latin typeface="Segoe UI Semilight"/>
                <a:cs typeface="Segoe UI Semilight"/>
              </a:rPr>
              <a:t>p</a:t>
            </a:r>
            <a:r>
              <a:rPr lang="en-GB" sz="1200" spc="-10" noProof="0" dirty="0">
                <a:solidFill>
                  <a:srgbClr val="16191B"/>
                </a:solidFill>
                <a:latin typeface="Segoe UI Semilight"/>
                <a:cs typeface="Segoe UI Semilight"/>
              </a:rPr>
              <a:t>l</a:t>
            </a:r>
            <a:r>
              <a:rPr lang="en-GB" sz="1200" spc="-35" noProof="0" dirty="0">
                <a:solidFill>
                  <a:srgbClr val="16191B"/>
                </a:solidFill>
                <a:latin typeface="Segoe UI Semilight"/>
                <a:cs typeface="Segoe UI Semilight"/>
              </a:rPr>
              <a:t>o</a:t>
            </a:r>
            <a:r>
              <a:rPr lang="en-GB" sz="1200" spc="-30" noProof="0" dirty="0">
                <a:solidFill>
                  <a:srgbClr val="16191B"/>
                </a:solidFill>
                <a:latin typeface="Segoe UI Semilight"/>
                <a:cs typeface="Segoe UI Semilight"/>
              </a:rPr>
              <a:t>ye</a:t>
            </a:r>
            <a:r>
              <a:rPr lang="en-GB" sz="1200" noProof="0" dirty="0">
                <a:solidFill>
                  <a:srgbClr val="16191B"/>
                </a:solidFill>
                <a:latin typeface="Segoe UI Semilight"/>
                <a:cs typeface="Segoe UI Semilight"/>
              </a:rPr>
              <a:t>e  </a:t>
            </a:r>
            <a:r>
              <a:rPr lang="en-GB" sz="1200" spc="-30" noProof="0" dirty="0">
                <a:solidFill>
                  <a:srgbClr val="16191B"/>
                </a:solidFill>
                <a:latin typeface="Segoe UI Semilight"/>
                <a:cs typeface="Segoe UI Semilight"/>
              </a:rPr>
              <a:t>performance</a:t>
            </a:r>
            <a:r>
              <a:rPr lang="en-GB" sz="1200" spc="-4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and</a:t>
            </a:r>
            <a:r>
              <a:rPr lang="en-GB" sz="1200" spc="-5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satisfaction.</a:t>
            </a:r>
            <a:endParaRPr lang="en-GB" sz="1200" noProof="0" dirty="0">
              <a:latin typeface="Segoe UI Semilight"/>
              <a:cs typeface="Segoe UI Semilight"/>
            </a:endParaRPr>
          </a:p>
          <a:p>
            <a:pPr marL="13970">
              <a:lnSpc>
                <a:spcPct val="100000"/>
              </a:lnSpc>
              <a:spcBef>
                <a:spcPts val="560"/>
              </a:spcBef>
            </a:pPr>
            <a:r>
              <a:rPr lang="en-GB" sz="1200" b="1" noProof="0" dirty="0">
                <a:solidFill>
                  <a:schemeClr val="bg1"/>
                </a:solidFill>
                <a:latin typeface="Segoe UI Symbol"/>
                <a:ea typeface="Segoe UI Symbol"/>
              </a:rPr>
              <a:t>2. </a:t>
            </a:r>
            <a:r>
              <a:rPr lang="en-GB" sz="1800" b="1" spc="-5" noProof="0" dirty="0">
                <a:solidFill>
                  <a:srgbClr val="16191B"/>
                </a:solidFill>
                <a:latin typeface="Segoe UI Semilight"/>
                <a:cs typeface="Segoe UI Semilight"/>
              </a:rPr>
              <a:t>Simplified</a:t>
            </a:r>
            <a:r>
              <a:rPr lang="en-GB" sz="1800" b="1" spc="-20" noProof="0" dirty="0">
                <a:solidFill>
                  <a:srgbClr val="16191B"/>
                </a:solidFill>
                <a:latin typeface="Segoe UI Semilight"/>
                <a:cs typeface="Segoe UI Semilight"/>
              </a:rPr>
              <a:t> </a:t>
            </a:r>
            <a:r>
              <a:rPr lang="en-GB" sz="1800" b="1" spc="-5" noProof="0" dirty="0">
                <a:solidFill>
                  <a:srgbClr val="16191B"/>
                </a:solidFill>
                <a:latin typeface="Segoe UI Semilight"/>
                <a:cs typeface="Segoe UI Semilight"/>
              </a:rPr>
              <a:t>recruitment</a:t>
            </a:r>
            <a:endParaRPr lang="en-GB" sz="1800" b="1" noProof="0" dirty="0">
              <a:latin typeface="Segoe UI Semilight"/>
              <a:cs typeface="Segoe UI Semilight"/>
            </a:endParaRPr>
          </a:p>
          <a:p>
            <a:pPr marL="13970" marR="61594">
              <a:lnSpc>
                <a:spcPct val="96400"/>
              </a:lnSpc>
              <a:spcBef>
                <a:spcPts val="310"/>
              </a:spcBef>
            </a:pPr>
            <a:r>
              <a:rPr lang="en-GB" sz="1200" spc="-25" noProof="0" dirty="0">
                <a:solidFill>
                  <a:srgbClr val="16191B"/>
                </a:solidFill>
                <a:latin typeface="Segoe UI Semilight"/>
                <a:cs typeface="Segoe UI Semilight"/>
              </a:rPr>
              <a:t>Cegid</a:t>
            </a:r>
            <a:r>
              <a:rPr lang="en-GB" sz="1200" spc="-50" noProof="0" dirty="0">
                <a:solidFill>
                  <a:srgbClr val="16191B"/>
                </a:solidFill>
                <a:latin typeface="Segoe UI Semilight"/>
                <a:cs typeface="Segoe UI Semilight"/>
              </a:rPr>
              <a:t> </a:t>
            </a:r>
            <a:r>
              <a:rPr lang="en-GB" sz="1200" spc="-20" noProof="0" dirty="0">
                <a:solidFill>
                  <a:srgbClr val="16191B"/>
                </a:solidFill>
                <a:latin typeface="Segoe UI Semilight"/>
                <a:cs typeface="Segoe UI Semilight"/>
              </a:rPr>
              <a:t>HR</a:t>
            </a:r>
            <a:r>
              <a:rPr lang="en-GB" sz="1200" spc="-5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solutions</a:t>
            </a:r>
            <a:r>
              <a:rPr lang="en-GB" sz="1200" spc="-40" noProof="0" dirty="0">
                <a:solidFill>
                  <a:srgbClr val="16191B"/>
                </a:solidFill>
                <a:latin typeface="Segoe UI Semilight"/>
                <a:cs typeface="Segoe UI Semilight"/>
              </a:rPr>
              <a:t> </a:t>
            </a:r>
            <a:r>
              <a:rPr lang="en-GB" sz="1200" spc="-20" noProof="0" dirty="0">
                <a:solidFill>
                  <a:srgbClr val="16191B"/>
                </a:solidFill>
                <a:latin typeface="Segoe UI Semilight"/>
                <a:cs typeface="Segoe UI Semilight"/>
              </a:rPr>
              <a:t>help</a:t>
            </a:r>
            <a:r>
              <a:rPr lang="en-GB" sz="1200" spc="-50" noProof="0" dirty="0">
                <a:solidFill>
                  <a:srgbClr val="16191B"/>
                </a:solidFill>
                <a:latin typeface="Segoe UI Semilight"/>
                <a:cs typeface="Segoe UI Semilight"/>
              </a:rPr>
              <a:t> </a:t>
            </a:r>
            <a:r>
              <a:rPr lang="en-GB" sz="1200" spc="-20" noProof="0" dirty="0">
                <a:solidFill>
                  <a:srgbClr val="16191B"/>
                </a:solidFill>
                <a:latin typeface="Segoe UI Semilight"/>
                <a:cs typeface="Segoe UI Semilight"/>
              </a:rPr>
              <a:t>HR</a:t>
            </a:r>
            <a:r>
              <a:rPr lang="en-GB" sz="1200" spc="-5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leaders</a:t>
            </a:r>
            <a:r>
              <a:rPr lang="en-GB" sz="1200" spc="-3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speed</a:t>
            </a:r>
            <a:r>
              <a:rPr lang="en-GB" sz="1200" spc="-50" noProof="0" dirty="0">
                <a:solidFill>
                  <a:srgbClr val="16191B"/>
                </a:solidFill>
                <a:latin typeface="Segoe UI Semilight"/>
                <a:cs typeface="Segoe UI Semilight"/>
              </a:rPr>
              <a:t> </a:t>
            </a:r>
            <a:r>
              <a:rPr lang="en-GB" sz="1200" spc="-20" noProof="0" dirty="0">
                <a:solidFill>
                  <a:srgbClr val="16191B"/>
                </a:solidFill>
                <a:latin typeface="Segoe UI Semilight"/>
                <a:cs typeface="Segoe UI Semilight"/>
              </a:rPr>
              <a:t>up </a:t>
            </a:r>
            <a:r>
              <a:rPr lang="en-GB" sz="1200" spc="-28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n</a:t>
            </a:r>
            <a:r>
              <a:rPr lang="en-GB" sz="1200" noProof="0" dirty="0">
                <a:solidFill>
                  <a:srgbClr val="16191B"/>
                </a:solidFill>
                <a:latin typeface="Segoe UI Semilight"/>
                <a:cs typeface="Segoe UI Semilight"/>
              </a:rPr>
              <a:t>d</a:t>
            </a:r>
            <a:r>
              <a:rPr lang="en-GB" sz="1200" spc="-5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s</a:t>
            </a:r>
            <a:r>
              <a:rPr lang="en-GB" sz="1200" spc="-10" noProof="0" dirty="0">
                <a:solidFill>
                  <a:srgbClr val="16191B"/>
                </a:solidFill>
                <a:latin typeface="Segoe UI Semilight"/>
                <a:cs typeface="Segoe UI Semilight"/>
              </a:rPr>
              <a:t>i</a:t>
            </a:r>
            <a:r>
              <a:rPr lang="en-GB" sz="1200" spc="-40" noProof="0" dirty="0">
                <a:solidFill>
                  <a:srgbClr val="16191B"/>
                </a:solidFill>
                <a:latin typeface="Segoe UI Semilight"/>
                <a:cs typeface="Segoe UI Semilight"/>
              </a:rPr>
              <a:t>m</a:t>
            </a:r>
            <a:r>
              <a:rPr lang="en-GB" sz="1200" spc="-35" noProof="0" dirty="0">
                <a:solidFill>
                  <a:srgbClr val="16191B"/>
                </a:solidFill>
                <a:latin typeface="Segoe UI Semilight"/>
                <a:cs typeface="Segoe UI Semilight"/>
              </a:rPr>
              <a:t>p</a:t>
            </a:r>
            <a:r>
              <a:rPr lang="en-GB" sz="1200" spc="-10" noProof="0" dirty="0">
                <a:solidFill>
                  <a:srgbClr val="16191B"/>
                </a:solidFill>
                <a:latin typeface="Segoe UI Semilight"/>
                <a:cs typeface="Segoe UI Semilight"/>
              </a:rPr>
              <a:t>li</a:t>
            </a:r>
            <a:r>
              <a:rPr lang="en-GB" sz="1200" spc="-15" noProof="0" dirty="0">
                <a:solidFill>
                  <a:srgbClr val="16191B"/>
                </a:solidFill>
                <a:latin typeface="Segoe UI Semilight"/>
                <a:cs typeface="Segoe UI Semilight"/>
              </a:rPr>
              <a:t>f</a:t>
            </a:r>
            <a:r>
              <a:rPr lang="en-GB" sz="1200" noProof="0" dirty="0">
                <a:solidFill>
                  <a:srgbClr val="16191B"/>
                </a:solidFill>
                <a:latin typeface="Segoe UI Semilight"/>
                <a:cs typeface="Segoe UI Semilight"/>
              </a:rPr>
              <a:t>y</a:t>
            </a:r>
            <a:r>
              <a:rPr lang="en-GB" sz="1200" spc="-45" noProof="0" dirty="0">
                <a:solidFill>
                  <a:srgbClr val="16191B"/>
                </a:solidFill>
                <a:latin typeface="Segoe UI Semilight"/>
                <a:cs typeface="Segoe UI Semilight"/>
              </a:rPr>
              <a:t> </a:t>
            </a:r>
            <a:r>
              <a:rPr lang="en-GB" sz="1200" spc="-15" noProof="0" dirty="0">
                <a:solidFill>
                  <a:srgbClr val="16191B"/>
                </a:solidFill>
                <a:latin typeface="Segoe UI Semilight"/>
                <a:cs typeface="Segoe UI Semilight"/>
              </a:rPr>
              <a:t>t</a:t>
            </a:r>
            <a:r>
              <a:rPr lang="en-GB" sz="1200" spc="-35" noProof="0" dirty="0">
                <a:solidFill>
                  <a:srgbClr val="16191B"/>
                </a:solidFill>
                <a:latin typeface="Segoe UI Semilight"/>
                <a:cs typeface="Segoe UI Semilight"/>
              </a:rPr>
              <a:t>h</a:t>
            </a:r>
            <a:r>
              <a:rPr lang="en-GB" sz="1200" noProof="0" dirty="0">
                <a:solidFill>
                  <a:srgbClr val="16191B"/>
                </a:solidFill>
                <a:latin typeface="Segoe UI Semilight"/>
                <a:cs typeface="Segoe UI Semilight"/>
              </a:rPr>
              <a:t>e</a:t>
            </a:r>
            <a:r>
              <a:rPr lang="en-GB" sz="1200" spc="-45"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p</a:t>
            </a:r>
            <a:r>
              <a:rPr lang="en-GB" sz="1200" spc="-25" noProof="0" dirty="0">
                <a:solidFill>
                  <a:srgbClr val="16191B"/>
                </a:solidFill>
                <a:latin typeface="Segoe UI Semilight"/>
                <a:cs typeface="Segoe UI Semilight"/>
              </a:rPr>
              <a:t>r</a:t>
            </a:r>
            <a:r>
              <a:rPr lang="en-GB" sz="1200" spc="-35" noProof="0" dirty="0">
                <a:solidFill>
                  <a:srgbClr val="16191B"/>
                </a:solidFill>
                <a:latin typeface="Segoe UI Semilight"/>
                <a:cs typeface="Segoe UI Semilight"/>
              </a:rPr>
              <a:t>o</a:t>
            </a:r>
            <a:r>
              <a:rPr lang="en-GB" sz="1200" spc="-25" noProof="0" dirty="0">
                <a:solidFill>
                  <a:srgbClr val="16191B"/>
                </a:solidFill>
                <a:latin typeface="Segoe UI Semilight"/>
                <a:cs typeface="Segoe UI Semilight"/>
              </a:rPr>
              <a:t>c</a:t>
            </a:r>
            <a:r>
              <a:rPr lang="en-GB" sz="1200" spc="-30" noProof="0" dirty="0">
                <a:solidFill>
                  <a:srgbClr val="16191B"/>
                </a:solidFill>
                <a:latin typeface="Segoe UI Semilight"/>
                <a:cs typeface="Segoe UI Semilight"/>
              </a:rPr>
              <a:t>e</a:t>
            </a:r>
            <a:r>
              <a:rPr lang="en-GB" sz="1200" spc="-25" noProof="0" dirty="0">
                <a:solidFill>
                  <a:srgbClr val="16191B"/>
                </a:solidFill>
                <a:latin typeface="Segoe UI Semilight"/>
                <a:cs typeface="Segoe UI Semilight"/>
              </a:rPr>
              <a:t>s</a:t>
            </a:r>
            <a:r>
              <a:rPr lang="en-GB" sz="1200" noProof="0" dirty="0">
                <a:solidFill>
                  <a:srgbClr val="16191B"/>
                </a:solidFill>
                <a:latin typeface="Segoe UI Semilight"/>
                <a:cs typeface="Segoe UI Semilight"/>
              </a:rPr>
              <a:t>s</a:t>
            </a:r>
            <a:r>
              <a:rPr lang="en-GB" sz="1200" spc="-40"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o</a:t>
            </a:r>
            <a:r>
              <a:rPr lang="en-GB" sz="1200" noProof="0" dirty="0">
                <a:solidFill>
                  <a:srgbClr val="16191B"/>
                </a:solidFill>
                <a:latin typeface="Segoe UI Semilight"/>
                <a:cs typeface="Segoe UI Semilight"/>
              </a:rPr>
              <a:t>f</a:t>
            </a:r>
            <a:r>
              <a:rPr lang="en-GB" sz="1200" spc="-25" noProof="0" dirty="0">
                <a:solidFill>
                  <a:srgbClr val="16191B"/>
                </a:solidFill>
                <a:latin typeface="Segoe UI Semilight"/>
                <a:cs typeface="Segoe UI Semilight"/>
              </a:rPr>
              <a:t> </a:t>
            </a:r>
            <a:r>
              <a:rPr lang="en-GB" sz="1200" spc="-10" noProof="0" dirty="0">
                <a:solidFill>
                  <a:srgbClr val="16191B"/>
                </a:solidFill>
                <a:latin typeface="Segoe UI Semilight"/>
                <a:cs typeface="Segoe UI Semilight"/>
              </a:rPr>
              <a:t>l</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un</a:t>
            </a:r>
            <a:r>
              <a:rPr lang="en-GB" sz="1200" spc="-25" noProof="0" dirty="0">
                <a:solidFill>
                  <a:srgbClr val="16191B"/>
                </a:solidFill>
                <a:latin typeface="Segoe UI Semilight"/>
                <a:cs typeface="Segoe UI Semilight"/>
              </a:rPr>
              <a:t>c</a:t>
            </a:r>
            <a:r>
              <a:rPr lang="en-GB" sz="1200" spc="-35" noProof="0" dirty="0">
                <a:solidFill>
                  <a:srgbClr val="16191B"/>
                </a:solidFill>
                <a:latin typeface="Segoe UI Semilight"/>
                <a:cs typeface="Segoe UI Semilight"/>
              </a:rPr>
              <a:t>h</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n</a:t>
            </a:r>
            <a:r>
              <a:rPr lang="en-GB" sz="1200" noProof="0" dirty="0">
                <a:solidFill>
                  <a:srgbClr val="16191B"/>
                </a:solidFill>
                <a:latin typeface="Segoe UI Semilight"/>
                <a:cs typeface="Segoe UI Semilight"/>
              </a:rPr>
              <a:t>g</a:t>
            </a:r>
            <a:r>
              <a:rPr lang="en-GB" sz="1200" spc="-50"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n</a:t>
            </a:r>
            <a:r>
              <a:rPr lang="en-GB" sz="1200" noProof="0" dirty="0">
                <a:solidFill>
                  <a:srgbClr val="16191B"/>
                </a:solidFill>
                <a:latin typeface="Segoe UI Semilight"/>
                <a:cs typeface="Segoe UI Semilight"/>
              </a:rPr>
              <a:t>d  </a:t>
            </a:r>
            <a:r>
              <a:rPr lang="en-GB" sz="1200" spc="-25" noProof="0" dirty="0">
                <a:solidFill>
                  <a:srgbClr val="16191B"/>
                </a:solidFill>
                <a:latin typeface="Segoe UI Semilight"/>
                <a:cs typeface="Segoe UI Semilight"/>
              </a:rPr>
              <a:t>converting </a:t>
            </a:r>
            <a:r>
              <a:rPr lang="en-GB" sz="1200" spc="-20" noProof="0" dirty="0">
                <a:solidFill>
                  <a:srgbClr val="16191B"/>
                </a:solidFill>
                <a:latin typeface="Segoe UI Semilight"/>
                <a:cs typeface="Segoe UI Semilight"/>
              </a:rPr>
              <a:t>their </a:t>
            </a:r>
            <a:r>
              <a:rPr lang="en-GB" sz="1200" spc="-25" noProof="0" dirty="0">
                <a:solidFill>
                  <a:srgbClr val="16191B"/>
                </a:solidFill>
                <a:latin typeface="Segoe UI Semilight"/>
                <a:cs typeface="Segoe UI Semilight"/>
              </a:rPr>
              <a:t>recruitment, </a:t>
            </a:r>
            <a:r>
              <a:rPr lang="en-GB" sz="1200" spc="-20" noProof="0" dirty="0">
                <a:solidFill>
                  <a:srgbClr val="16191B"/>
                </a:solidFill>
                <a:latin typeface="Segoe UI Semilight"/>
                <a:cs typeface="Segoe UI Semilight"/>
              </a:rPr>
              <a:t>no </a:t>
            </a:r>
            <a:r>
              <a:rPr lang="en-GB" sz="1200" spc="-25" noProof="0" dirty="0">
                <a:solidFill>
                  <a:srgbClr val="16191B"/>
                </a:solidFill>
                <a:latin typeface="Segoe UI Semilight"/>
                <a:cs typeface="Segoe UI Semilight"/>
              </a:rPr>
              <a:t>matter how </a:t>
            </a:r>
            <a:r>
              <a:rPr lang="en-GB" sz="1200" spc="-2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c</a:t>
            </a:r>
            <a:r>
              <a:rPr lang="en-GB" sz="1200" spc="-30" noProof="0" dirty="0">
                <a:solidFill>
                  <a:srgbClr val="16191B"/>
                </a:solidFill>
                <a:latin typeface="Segoe UI Semilight"/>
                <a:cs typeface="Segoe UI Semilight"/>
              </a:rPr>
              <a:t>o</a:t>
            </a:r>
            <a:r>
              <a:rPr lang="en-GB" sz="1200" spc="-40" noProof="0" dirty="0">
                <a:solidFill>
                  <a:srgbClr val="16191B"/>
                </a:solidFill>
                <a:latin typeface="Segoe UI Semilight"/>
                <a:cs typeface="Segoe UI Semilight"/>
              </a:rPr>
              <a:t>m</a:t>
            </a:r>
            <a:r>
              <a:rPr lang="en-GB" sz="1200" spc="-35" noProof="0" dirty="0">
                <a:solidFill>
                  <a:srgbClr val="16191B"/>
                </a:solidFill>
                <a:latin typeface="Segoe UI Semilight"/>
                <a:cs typeface="Segoe UI Semilight"/>
              </a:rPr>
              <a:t>p</a:t>
            </a:r>
            <a:r>
              <a:rPr lang="en-GB" sz="1200" spc="-10" noProof="0" dirty="0">
                <a:solidFill>
                  <a:srgbClr val="16191B"/>
                </a:solidFill>
                <a:latin typeface="Segoe UI Semilight"/>
                <a:cs typeface="Segoe UI Semilight"/>
              </a:rPr>
              <a:t>l</a:t>
            </a:r>
            <a:r>
              <a:rPr lang="en-GB" sz="1200" spc="-30" noProof="0" dirty="0">
                <a:solidFill>
                  <a:srgbClr val="16191B"/>
                </a:solidFill>
                <a:latin typeface="Segoe UI Semilight"/>
                <a:cs typeface="Segoe UI Semilight"/>
              </a:rPr>
              <a:t>e</a:t>
            </a:r>
            <a:r>
              <a:rPr lang="en-GB" sz="1200" noProof="0" dirty="0">
                <a:solidFill>
                  <a:srgbClr val="16191B"/>
                </a:solidFill>
                <a:latin typeface="Segoe UI Semilight"/>
                <a:cs typeface="Segoe UI Semilight"/>
              </a:rPr>
              <a:t>x</a:t>
            </a:r>
            <a:r>
              <a:rPr lang="en-GB" sz="1200" spc="-35" noProof="0" dirty="0">
                <a:solidFill>
                  <a:srgbClr val="16191B"/>
                </a:solidFill>
                <a:latin typeface="Segoe UI Semilight"/>
                <a:cs typeface="Segoe UI Semilight"/>
              </a:rPr>
              <a:t> o</a:t>
            </a:r>
            <a:r>
              <a:rPr lang="en-GB" sz="1200" noProof="0" dirty="0">
                <a:solidFill>
                  <a:srgbClr val="16191B"/>
                </a:solidFill>
                <a:latin typeface="Segoe UI Semilight"/>
                <a:cs typeface="Segoe UI Semilight"/>
              </a:rPr>
              <a:t>r</a:t>
            </a:r>
            <a:r>
              <a:rPr lang="en-GB" sz="1200" spc="-40"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d</a:t>
            </a:r>
            <a:r>
              <a:rPr lang="en-GB" sz="1200" spc="-30" noProof="0" dirty="0">
                <a:solidFill>
                  <a:srgbClr val="16191B"/>
                </a:solidFill>
                <a:latin typeface="Segoe UI Semilight"/>
                <a:cs typeface="Segoe UI Semilight"/>
              </a:rPr>
              <a:t>e</a:t>
            </a:r>
            <a:r>
              <a:rPr lang="en-GB" sz="1200" spc="-25" noProof="0" dirty="0">
                <a:solidFill>
                  <a:srgbClr val="16191B"/>
                </a:solidFill>
                <a:latin typeface="Segoe UI Semilight"/>
                <a:cs typeface="Segoe UI Semilight"/>
              </a:rPr>
              <a:t>c</a:t>
            </a:r>
            <a:r>
              <a:rPr lang="en-GB" sz="1200" spc="-30" noProof="0" dirty="0">
                <a:solidFill>
                  <a:srgbClr val="16191B"/>
                </a:solidFill>
                <a:latin typeface="Segoe UI Semilight"/>
                <a:cs typeface="Segoe UI Semilight"/>
              </a:rPr>
              <a:t>e</a:t>
            </a:r>
            <a:r>
              <a:rPr lang="en-GB" sz="1200" spc="-35" noProof="0" dirty="0">
                <a:solidFill>
                  <a:srgbClr val="16191B"/>
                </a:solidFill>
                <a:latin typeface="Segoe UI Semilight"/>
                <a:cs typeface="Segoe UI Semilight"/>
              </a:rPr>
              <a:t>n</a:t>
            </a:r>
            <a:r>
              <a:rPr lang="en-GB" sz="1200" spc="-15" noProof="0" dirty="0">
                <a:solidFill>
                  <a:srgbClr val="16191B"/>
                </a:solidFill>
                <a:latin typeface="Segoe UI Semilight"/>
                <a:cs typeface="Segoe UI Semilight"/>
              </a:rPr>
              <a:t>t</a:t>
            </a:r>
            <a:r>
              <a:rPr lang="en-GB" sz="1200" spc="-25" noProof="0" dirty="0">
                <a:solidFill>
                  <a:srgbClr val="16191B"/>
                </a:solidFill>
                <a:latin typeface="Segoe UI Semilight"/>
                <a:cs typeface="Segoe UI Semilight"/>
              </a:rPr>
              <a:t>r</a:t>
            </a:r>
            <a:r>
              <a:rPr lang="en-GB" sz="1200" spc="-30" noProof="0" dirty="0">
                <a:solidFill>
                  <a:srgbClr val="16191B"/>
                </a:solidFill>
                <a:latin typeface="Segoe UI Semilight"/>
                <a:cs typeface="Segoe UI Semilight"/>
              </a:rPr>
              <a:t>a</a:t>
            </a:r>
            <a:r>
              <a:rPr lang="en-GB" sz="1200" spc="-10" noProof="0" dirty="0">
                <a:solidFill>
                  <a:srgbClr val="16191B"/>
                </a:solidFill>
                <a:latin typeface="Segoe UI Semilight"/>
                <a:cs typeface="Segoe UI Semilight"/>
              </a:rPr>
              <a:t>li</a:t>
            </a:r>
            <a:r>
              <a:rPr lang="en-GB" sz="1200" spc="-30" noProof="0" dirty="0">
                <a:solidFill>
                  <a:srgbClr val="16191B"/>
                </a:solidFill>
                <a:latin typeface="Segoe UI Semilight"/>
                <a:cs typeface="Segoe UI Semilight"/>
              </a:rPr>
              <a:t>ze</a:t>
            </a:r>
            <a:r>
              <a:rPr lang="en-GB" sz="1200" noProof="0" dirty="0">
                <a:solidFill>
                  <a:srgbClr val="16191B"/>
                </a:solidFill>
                <a:latin typeface="Segoe UI Semilight"/>
                <a:cs typeface="Segoe UI Semilight"/>
              </a:rPr>
              <a:t>d</a:t>
            </a:r>
            <a:r>
              <a:rPr lang="en-GB" sz="1200" spc="-45" noProof="0" dirty="0">
                <a:solidFill>
                  <a:srgbClr val="16191B"/>
                </a:solidFill>
                <a:latin typeface="Segoe UI Semilight"/>
                <a:cs typeface="Segoe UI Semilight"/>
              </a:rPr>
              <a:t> </a:t>
            </a:r>
            <a:r>
              <a:rPr lang="en-GB" sz="1200" spc="-15" noProof="0" dirty="0">
                <a:solidFill>
                  <a:srgbClr val="16191B"/>
                </a:solidFill>
                <a:latin typeface="Segoe UI Semilight"/>
                <a:cs typeface="Segoe UI Semilight"/>
              </a:rPr>
              <a:t>t</a:t>
            </a:r>
            <a:r>
              <a:rPr lang="en-GB" sz="1200" spc="-35" noProof="0" dirty="0">
                <a:solidFill>
                  <a:srgbClr val="16191B"/>
                </a:solidFill>
                <a:latin typeface="Segoe UI Semilight"/>
                <a:cs typeface="Segoe UI Semilight"/>
              </a:rPr>
              <a:t>h</a:t>
            </a:r>
            <a:r>
              <a:rPr lang="en-GB" sz="1200" spc="-30" noProof="0" dirty="0">
                <a:solidFill>
                  <a:srgbClr val="16191B"/>
                </a:solidFill>
                <a:latin typeface="Segoe UI Semilight"/>
                <a:cs typeface="Segoe UI Semilight"/>
              </a:rPr>
              <a:t>e</a:t>
            </a:r>
            <a:r>
              <a:rPr lang="en-GB" sz="1200" spc="-10" noProof="0" dirty="0">
                <a:solidFill>
                  <a:srgbClr val="16191B"/>
                </a:solidFill>
                <a:latin typeface="Segoe UI Semilight"/>
                <a:cs typeface="Segoe UI Semilight"/>
              </a:rPr>
              <a:t>i</a:t>
            </a:r>
            <a:r>
              <a:rPr lang="en-GB" sz="1200" noProof="0" dirty="0">
                <a:solidFill>
                  <a:srgbClr val="16191B"/>
                </a:solidFill>
                <a:latin typeface="Segoe UI Semilight"/>
                <a:cs typeface="Segoe UI Semilight"/>
              </a:rPr>
              <a:t>r</a:t>
            </a:r>
            <a:r>
              <a:rPr lang="en-GB" sz="1200" spc="-40"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o</a:t>
            </a:r>
            <a:r>
              <a:rPr lang="en-GB" sz="1200" spc="-25" noProof="0" dirty="0">
                <a:solidFill>
                  <a:srgbClr val="16191B"/>
                </a:solidFill>
                <a:latin typeface="Segoe UI Semilight"/>
                <a:cs typeface="Segoe UI Semilight"/>
              </a:rPr>
              <a:t>r</a:t>
            </a:r>
            <a:r>
              <a:rPr lang="en-GB" sz="1200" spc="-35" noProof="0" dirty="0">
                <a:solidFill>
                  <a:srgbClr val="16191B"/>
                </a:solidFill>
                <a:latin typeface="Segoe UI Semilight"/>
                <a:cs typeface="Segoe UI Semilight"/>
              </a:rPr>
              <a:t>g</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n</a:t>
            </a:r>
            <a:r>
              <a:rPr lang="en-GB" sz="1200" spc="-10" noProof="0" dirty="0">
                <a:solidFill>
                  <a:srgbClr val="16191B"/>
                </a:solidFill>
                <a:latin typeface="Segoe UI Semilight"/>
                <a:cs typeface="Segoe UI Semilight"/>
              </a:rPr>
              <a:t>i</a:t>
            </a:r>
            <a:r>
              <a:rPr lang="en-GB" sz="1200" spc="-30" noProof="0" dirty="0">
                <a:solidFill>
                  <a:srgbClr val="16191B"/>
                </a:solidFill>
                <a:latin typeface="Segoe UI Semilight"/>
                <a:cs typeface="Segoe UI Semilight"/>
              </a:rPr>
              <a:t>za</a:t>
            </a:r>
            <a:r>
              <a:rPr lang="en-GB" sz="1200" spc="-15" noProof="0" dirty="0">
                <a:solidFill>
                  <a:srgbClr val="16191B"/>
                </a:solidFill>
                <a:latin typeface="Segoe UI Semilight"/>
                <a:cs typeface="Segoe UI Semilight"/>
              </a:rPr>
              <a:t>t</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on</a:t>
            </a:r>
            <a:r>
              <a:rPr lang="en-GB" sz="1200" noProof="0" dirty="0">
                <a:solidFill>
                  <a:srgbClr val="16191B"/>
                </a:solidFill>
                <a:latin typeface="Segoe UI Semilight"/>
                <a:cs typeface="Segoe UI Semilight"/>
              </a:rPr>
              <a:t>.</a:t>
            </a:r>
            <a:endParaRPr lang="en-GB" sz="1200" noProof="0" dirty="0">
              <a:latin typeface="Segoe UI Semilight"/>
              <a:cs typeface="Segoe UI Semilight"/>
            </a:endParaRPr>
          </a:p>
          <a:p>
            <a:pPr marL="30480">
              <a:lnSpc>
                <a:spcPts val="1905"/>
              </a:lnSpc>
              <a:spcBef>
                <a:spcPts val="560"/>
              </a:spcBef>
            </a:pPr>
            <a:r>
              <a:rPr lang="en-GB" sz="1200" b="1" noProof="0" dirty="0">
                <a:solidFill>
                  <a:schemeClr val="bg1"/>
                </a:solidFill>
                <a:latin typeface="Segoe UI Symbol"/>
                <a:ea typeface="Segoe UI Symbol"/>
              </a:rPr>
              <a:t>3. </a:t>
            </a:r>
            <a:r>
              <a:rPr lang="en-GB" sz="1800" b="1" spc="-10" noProof="0" dirty="0">
                <a:solidFill>
                  <a:srgbClr val="16191B"/>
                </a:solidFill>
                <a:latin typeface="Segoe UI Semilight"/>
                <a:cs typeface="Segoe UI Semilight"/>
              </a:rPr>
              <a:t>Advanced </a:t>
            </a:r>
            <a:r>
              <a:rPr lang="en-GB" sz="1800" b="1" spc="-5" noProof="0" dirty="0">
                <a:solidFill>
                  <a:srgbClr val="16191B"/>
                </a:solidFill>
                <a:latin typeface="Segoe UI Semilight"/>
                <a:cs typeface="Segoe UI Semilight"/>
              </a:rPr>
              <a:t>talent</a:t>
            </a:r>
            <a:r>
              <a:rPr lang="en-GB" sz="1800" b="1" spc="-15" noProof="0" dirty="0">
                <a:solidFill>
                  <a:srgbClr val="16191B"/>
                </a:solidFill>
                <a:latin typeface="Segoe UI Semilight"/>
                <a:cs typeface="Segoe UI Semilight"/>
              </a:rPr>
              <a:t> </a:t>
            </a:r>
            <a:r>
              <a:rPr lang="en-GB" sz="1800" b="1" spc="-5" noProof="0" dirty="0">
                <a:solidFill>
                  <a:srgbClr val="16191B"/>
                </a:solidFill>
                <a:latin typeface="Segoe UI Semilight"/>
                <a:cs typeface="Segoe UI Semilight"/>
              </a:rPr>
              <a:t>management</a:t>
            </a:r>
            <a:endParaRPr lang="en-GB" sz="1800" b="1" noProof="0" dirty="0">
              <a:latin typeface="Segoe UI Semilight"/>
              <a:cs typeface="Segoe UI Semilight"/>
            </a:endParaRPr>
          </a:p>
          <a:p>
            <a:pPr marL="30480" marR="54610">
              <a:lnSpc>
                <a:spcPct val="95300"/>
              </a:lnSpc>
              <a:spcBef>
                <a:spcPts val="50"/>
              </a:spcBef>
            </a:pPr>
            <a:r>
              <a:rPr lang="en-GB" sz="1200" spc="-25" noProof="0" dirty="0">
                <a:solidFill>
                  <a:srgbClr val="16191B"/>
                </a:solidFill>
                <a:latin typeface="Segoe UI Semilight"/>
                <a:cs typeface="Segoe UI Semilight"/>
              </a:rPr>
              <a:t>Cegid solutions </a:t>
            </a:r>
            <a:r>
              <a:rPr lang="en-GB" sz="1200" spc="-20" noProof="0" dirty="0">
                <a:solidFill>
                  <a:srgbClr val="16191B"/>
                </a:solidFill>
                <a:latin typeface="Segoe UI Semilight"/>
                <a:cs typeface="Segoe UI Semilight"/>
              </a:rPr>
              <a:t>help HR </a:t>
            </a:r>
            <a:r>
              <a:rPr lang="en-GB" sz="1200" spc="-25" noProof="0" dirty="0">
                <a:solidFill>
                  <a:srgbClr val="16191B"/>
                </a:solidFill>
                <a:latin typeface="Segoe UI Semilight"/>
                <a:cs typeface="Segoe UI Semilight"/>
              </a:rPr>
              <a:t>leaders </a:t>
            </a:r>
            <a:r>
              <a:rPr lang="en-GB" sz="1200" spc="-20" noProof="0" dirty="0">
                <a:solidFill>
                  <a:srgbClr val="16191B"/>
                </a:solidFill>
                <a:latin typeface="Segoe UI Semilight"/>
                <a:cs typeface="Segoe UI Semilight"/>
              </a:rPr>
              <a:t>drive </a:t>
            </a:r>
            <a:r>
              <a:rPr lang="en-GB" sz="1200" spc="-1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individual objectives aligned </a:t>
            </a:r>
            <a:r>
              <a:rPr lang="en-GB" sz="1200" spc="-15" noProof="0" dirty="0">
                <a:solidFill>
                  <a:srgbClr val="16191B"/>
                </a:solidFill>
                <a:latin typeface="Segoe UI Semilight"/>
                <a:cs typeface="Segoe UI Semilight"/>
              </a:rPr>
              <a:t>with </a:t>
            </a:r>
            <a:r>
              <a:rPr lang="en-GB" sz="1200" spc="-25" noProof="0" dirty="0">
                <a:solidFill>
                  <a:srgbClr val="16191B"/>
                </a:solidFill>
                <a:latin typeface="Segoe UI Semilight"/>
                <a:cs typeface="Segoe UI Semilight"/>
              </a:rPr>
              <a:t>business </a:t>
            </a:r>
            <a:r>
              <a:rPr lang="en-GB" sz="1200" spc="-2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goals, develop </a:t>
            </a:r>
            <a:r>
              <a:rPr lang="en-GB" sz="1200" spc="-20" noProof="0" dirty="0">
                <a:solidFill>
                  <a:srgbClr val="16191B"/>
                </a:solidFill>
                <a:latin typeface="Segoe UI Semilight"/>
                <a:cs typeface="Segoe UI Semilight"/>
              </a:rPr>
              <a:t>talent </a:t>
            </a:r>
            <a:r>
              <a:rPr lang="en-GB" sz="1200" spc="-25" noProof="0" dirty="0">
                <a:solidFill>
                  <a:srgbClr val="16191B"/>
                </a:solidFill>
                <a:latin typeface="Segoe UI Semilight"/>
                <a:cs typeface="Segoe UI Semilight"/>
              </a:rPr>
              <a:t>pools, meet individual </a:t>
            </a:r>
            <a:r>
              <a:rPr lang="en-GB" sz="1200" spc="-2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career aspirations and </a:t>
            </a:r>
            <a:r>
              <a:rPr lang="en-GB" sz="1200" spc="-20" noProof="0" dirty="0">
                <a:solidFill>
                  <a:srgbClr val="16191B"/>
                </a:solidFill>
                <a:latin typeface="Segoe UI Semilight"/>
                <a:cs typeface="Segoe UI Semilight"/>
              </a:rPr>
              <a:t>offer effective </a:t>
            </a:r>
            <a:r>
              <a:rPr lang="en-GB" sz="1200" spc="-25" noProof="0" dirty="0">
                <a:solidFill>
                  <a:srgbClr val="16191B"/>
                </a:solidFill>
                <a:latin typeface="Segoe UI Semilight"/>
                <a:cs typeface="Segoe UI Semilight"/>
              </a:rPr>
              <a:t>learning </a:t>
            </a:r>
            <a:r>
              <a:rPr lang="en-GB" sz="1200" spc="-29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paths consistent </a:t>
            </a:r>
            <a:r>
              <a:rPr lang="en-GB" sz="1200" spc="-15" noProof="0" dirty="0">
                <a:solidFill>
                  <a:srgbClr val="16191B"/>
                </a:solidFill>
                <a:latin typeface="Segoe UI Semilight"/>
                <a:cs typeface="Segoe UI Semilight"/>
              </a:rPr>
              <a:t>with </a:t>
            </a:r>
            <a:r>
              <a:rPr lang="en-GB" sz="1200" spc="-20" noProof="0" dirty="0">
                <a:solidFill>
                  <a:srgbClr val="16191B"/>
                </a:solidFill>
                <a:latin typeface="Segoe UI Semilight"/>
                <a:cs typeface="Segoe UI Semilight"/>
              </a:rPr>
              <a:t>the </a:t>
            </a:r>
            <a:r>
              <a:rPr lang="en-GB" sz="1200" spc="-25" noProof="0" dirty="0">
                <a:solidFill>
                  <a:srgbClr val="16191B"/>
                </a:solidFill>
                <a:latin typeface="Segoe UI Semilight"/>
                <a:cs typeface="Segoe UI Semilight"/>
              </a:rPr>
              <a:t>organization’s </a:t>
            </a:r>
            <a:r>
              <a:rPr lang="en-GB" sz="1200" spc="-2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business</a:t>
            </a:r>
            <a:r>
              <a:rPr lang="en-GB" sz="1200" spc="-4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needs.</a:t>
            </a:r>
            <a:endParaRPr lang="en-GB" sz="1200" b="1" noProof="0" dirty="0">
              <a:solidFill>
                <a:schemeClr val="bg1"/>
              </a:solidFill>
              <a:latin typeface="Segoe UI Symbol"/>
              <a:ea typeface="Segoe UI Symbol"/>
            </a:endParaRPr>
          </a:p>
          <a:p>
            <a:pPr>
              <a:lnSpc>
                <a:spcPct val="110000"/>
              </a:lnSpc>
              <a:spcAft>
                <a:spcPts val="600"/>
              </a:spcAft>
              <a:buClr>
                <a:schemeClr val="tx2"/>
              </a:buClr>
            </a:pPr>
            <a:endParaRPr lang="en-GB" sz="1200" b="1" noProof="0" dirty="0">
              <a:solidFill>
                <a:schemeClr val="bg1"/>
              </a:solidFill>
              <a:latin typeface="Segoe UI Symbol"/>
              <a:ea typeface="Segoe UI Symbol"/>
            </a:endParaRPr>
          </a:p>
          <a:p>
            <a:pPr>
              <a:lnSpc>
                <a:spcPct val="110000"/>
              </a:lnSpc>
              <a:spcAft>
                <a:spcPts val="600"/>
              </a:spcAft>
              <a:buClr>
                <a:schemeClr val="tx2"/>
              </a:buClr>
            </a:pPr>
            <a:endParaRPr lang="en-GB" sz="1200" b="1" noProof="0" dirty="0">
              <a:solidFill>
                <a:schemeClr val="bg1"/>
              </a:solidFill>
              <a:latin typeface="Segoe UI Symbol"/>
              <a:ea typeface="Segoe UI Symbol"/>
            </a:endParaRPr>
          </a:p>
          <a:p>
            <a:pPr>
              <a:lnSpc>
                <a:spcPct val="110000"/>
              </a:lnSpc>
              <a:spcAft>
                <a:spcPts val="600"/>
              </a:spcAft>
              <a:buClr>
                <a:schemeClr val="tx2"/>
              </a:buClr>
            </a:pPr>
            <a:r>
              <a:rPr lang="en-GB" sz="1200" b="1" noProof="0" dirty="0">
                <a:solidFill>
                  <a:schemeClr val="bg1"/>
                </a:solidFill>
                <a:latin typeface="Segoe UI Symbol"/>
                <a:ea typeface="Segoe UI Symbol"/>
              </a:rPr>
              <a:t>Other distinctions:</a:t>
            </a:r>
          </a:p>
          <a:p>
            <a:r>
              <a:rPr lang="en-GB" sz="1200" noProof="0" dirty="0">
                <a:effectLst/>
                <a:latin typeface="Calibri" panose="020F0502020204030204" pitchFamily="34" charset="0"/>
                <a:ea typeface="Calibri" panose="020F0502020204030204" pitchFamily="34" charset="0"/>
              </a:rPr>
              <a:t>- </a:t>
            </a:r>
            <a:r>
              <a:rPr lang="en-GB" sz="1200" b="1" noProof="0" dirty="0">
                <a:effectLst/>
                <a:latin typeface="Calibri" panose="020F0502020204030204" pitchFamily="34" charset="0"/>
                <a:ea typeface="Calibri" panose="020F0502020204030204" pitchFamily="34" charset="0"/>
              </a:rPr>
              <a:t>IDC</a:t>
            </a:r>
            <a:r>
              <a:rPr lang="en-GB" sz="1200" noProof="0" dirty="0">
                <a:effectLst/>
                <a:latin typeface="Calibri" panose="020F0502020204030204" pitchFamily="34" charset="0"/>
                <a:ea typeface="Calibri" panose="020F0502020204030204" pitchFamily="34" charset="0"/>
              </a:rPr>
              <a:t> : Named a Leader in the 2020 Talent Acquisition </a:t>
            </a:r>
            <a:r>
              <a:rPr lang="en-GB" sz="1200" noProof="0" dirty="0" err="1">
                <a:effectLst/>
                <a:latin typeface="Calibri" panose="020F0502020204030204" pitchFamily="34" charset="0"/>
                <a:ea typeface="Calibri" panose="020F0502020204030204" pitchFamily="34" charset="0"/>
              </a:rPr>
              <a:t>Marketscape</a:t>
            </a:r>
            <a:endParaRPr lang="en-GB" sz="1200" noProof="0" dirty="0">
              <a:effectLst/>
              <a:latin typeface="Calibri" panose="020F0502020204030204" pitchFamily="34" charset="0"/>
              <a:ea typeface="Calibri" panose="020F0502020204030204" pitchFamily="34" charset="0"/>
            </a:endParaRPr>
          </a:p>
          <a:p>
            <a:r>
              <a:rPr lang="en-GB" sz="1200" noProof="0" dirty="0">
                <a:effectLst/>
                <a:latin typeface="Calibri" panose="020F0502020204030204" pitchFamily="34" charset="0"/>
                <a:ea typeface="Calibri" panose="020F0502020204030204" pitchFamily="34" charset="0"/>
              </a:rPr>
              <a:t>- </a:t>
            </a:r>
            <a:r>
              <a:rPr lang="en-GB" sz="1200" b="1" noProof="0" dirty="0">
                <a:effectLst/>
                <a:latin typeface="Calibri" panose="020F0502020204030204" pitchFamily="34" charset="0"/>
                <a:ea typeface="Calibri" panose="020F0502020204030204" pitchFamily="34" charset="0"/>
              </a:rPr>
              <a:t>Nucleus Research </a:t>
            </a:r>
            <a:r>
              <a:rPr lang="en-GB" sz="1200" noProof="0" dirty="0">
                <a:effectLst/>
                <a:latin typeface="Calibri" panose="020F0502020204030204" pitchFamily="34" charset="0"/>
                <a:ea typeface="Calibri" panose="020F0502020204030204" pitchFamily="34" charset="0"/>
              </a:rPr>
              <a:t>: Named a Leader in the 2021 Talent Management Value Matrix &amp; 2021 Talent Acquisition Value Matrix</a:t>
            </a:r>
          </a:p>
          <a:p>
            <a:r>
              <a:rPr lang="en-GB" sz="1200" noProof="0" dirty="0">
                <a:effectLst/>
                <a:latin typeface="Calibri" panose="020F0502020204030204" pitchFamily="34" charset="0"/>
                <a:ea typeface="Calibri" panose="020F0502020204030204" pitchFamily="34" charset="0"/>
              </a:rPr>
              <a:t>- </a:t>
            </a:r>
            <a:r>
              <a:rPr lang="en-GB" sz="1200" b="1" noProof="0" dirty="0">
                <a:effectLst/>
                <a:latin typeface="Calibri" panose="020F0502020204030204" pitchFamily="34" charset="0"/>
                <a:ea typeface="Calibri" panose="020F0502020204030204" pitchFamily="34" charset="0"/>
              </a:rPr>
              <a:t>Gartner</a:t>
            </a:r>
            <a:r>
              <a:rPr lang="en-GB" sz="1200" noProof="0" dirty="0">
                <a:effectLst/>
                <a:latin typeface="Calibri" panose="020F0502020204030204" pitchFamily="34" charset="0"/>
                <a:ea typeface="Calibri" panose="020F0502020204030204" pitchFamily="34" charset="0"/>
              </a:rPr>
              <a:t> : Named a Niche Player in the 2021 Gartner Magic Quadrant for HCM</a:t>
            </a:r>
          </a:p>
          <a:p>
            <a:pPr>
              <a:spcAft>
                <a:spcPts val="600"/>
              </a:spcAft>
              <a:buClr>
                <a:schemeClr val="tx2"/>
              </a:buClr>
            </a:pPr>
            <a:endParaRPr lang="en-GB" sz="1200" noProof="0" dirty="0">
              <a:solidFill>
                <a:schemeClr val="bg1"/>
              </a:solidFill>
              <a:latin typeface="Segoe UI Symbol"/>
              <a:ea typeface="Segoe UI Symbol"/>
            </a:endParaRPr>
          </a:p>
          <a:p>
            <a:pPr>
              <a:spcAft>
                <a:spcPts val="600"/>
              </a:spcAft>
              <a:buClr>
                <a:schemeClr val="tx2"/>
              </a:buClr>
            </a:pPr>
            <a:endPar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n-GB" sz="1200" b="1"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Major products</a:t>
            </a:r>
          </a:p>
          <a:p>
            <a:pPr marL="0" indent="0" algn="just">
              <a:buFont typeface="Arial" panose="020B0604020202020204" pitchFamily="34" charset="0"/>
              <a:buNone/>
            </a:pPr>
            <a:r>
              <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Cegid HR</a:t>
            </a:r>
          </a:p>
          <a:p>
            <a:pPr marL="0" indent="0" algn="just">
              <a:buFont typeface="Arial" panose="020B0604020202020204" pitchFamily="34" charset="0"/>
              <a:buNone/>
            </a:pPr>
            <a:endPar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n-GB" sz="1200" b="1"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Application domains Payroll &amp; HR : </a:t>
            </a:r>
          </a:p>
          <a:p>
            <a:pPr marL="0" indent="0" algn="just">
              <a:buFont typeface="Arial" panose="020B0604020202020204" pitchFamily="34" charset="0"/>
              <a:buNone/>
            </a:pPr>
            <a:r>
              <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Talent management</a:t>
            </a:r>
          </a:p>
          <a:p>
            <a:pPr marL="0" indent="0" algn="just">
              <a:buFont typeface="Arial" panose="020B0604020202020204" pitchFamily="34" charset="0"/>
              <a:buNone/>
            </a:pPr>
            <a:r>
              <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Payroll &amp; social declarations</a:t>
            </a:r>
          </a:p>
          <a:p>
            <a:pPr marL="0" indent="0" algn="just">
              <a:buFont typeface="Arial" panose="020B0604020202020204" pitchFamily="34" charset="0"/>
              <a:buNone/>
            </a:pPr>
            <a:r>
              <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HR Administration</a:t>
            </a:r>
          </a:p>
          <a:p>
            <a:pPr marL="0" indent="0" algn="just">
              <a:buFont typeface="Arial" panose="020B0604020202020204" pitchFamily="34" charset="0"/>
              <a:buNone/>
            </a:pPr>
            <a:r>
              <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Activity management</a:t>
            </a:r>
          </a:p>
          <a:p>
            <a:pPr marL="0" indent="0" algn="just">
              <a:buFont typeface="Arial" panose="020B0604020202020204" pitchFamily="34" charset="0"/>
              <a:buNone/>
            </a:pPr>
            <a:r>
              <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HR Data &amp; Analytics</a:t>
            </a:r>
          </a:p>
          <a:p>
            <a:pPr marL="0" indent="0" algn="just">
              <a:buFont typeface="Arial" panose="020B0604020202020204" pitchFamily="34" charset="0"/>
              <a:buNone/>
            </a:pPr>
            <a:r>
              <a:rPr lang="en-GB" sz="1200" noProof="0" dirty="0">
                <a:solidFill>
                  <a:srgbClr val="002C52"/>
                </a:solidFill>
                <a:latin typeface="Segoe UI" panose="020B0502040204020203" pitchFamily="34" charset="0"/>
                <a:ea typeface="Segoe UI" panose="020B0502040204020203" pitchFamily="34" charset="0"/>
                <a:cs typeface="Segoe UI" panose="020B0502040204020203" pitchFamily="34" charset="0"/>
              </a:rPr>
              <a:t>HR Dematerialization</a:t>
            </a:r>
          </a:p>
          <a:p>
            <a:pPr marL="0" indent="0" algn="just">
              <a:buFont typeface="Arial" panose="020B0604020202020204" pitchFamily="34" charset="0"/>
              <a:buNone/>
            </a:pPr>
            <a:endParaRPr lang="en-GB" sz="1200" baseline="0" noProof="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endParaRPr lang="en-GB" noProof="0"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20</a:t>
            </a:fld>
            <a:endParaRPr lang="fr-FR"/>
          </a:p>
        </p:txBody>
      </p:sp>
    </p:spTree>
    <p:extLst>
      <p:ext uri="{BB962C8B-B14F-4D97-AF65-F5344CB8AC3E}">
        <p14:creationId xmlns:p14="http://schemas.microsoft.com/office/powerpoint/2010/main" val="47548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a:t> </a:t>
            </a:r>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2</a:t>
            </a:fld>
            <a:endParaRPr lang="fr-FR" dirty="0"/>
          </a:p>
        </p:txBody>
      </p:sp>
    </p:spTree>
    <p:extLst>
      <p:ext uri="{BB962C8B-B14F-4D97-AF65-F5344CB8AC3E}">
        <p14:creationId xmlns:p14="http://schemas.microsoft.com/office/powerpoint/2010/main" val="1015299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dirty="0"/>
              <a:t>Impostos na Espanha a ser adicionado? </a:t>
            </a:r>
          </a:p>
          <a:p>
            <a:endParaRPr lang="fr-FR" dirty="0"/>
          </a:p>
          <a:p>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Na Cegid, acreditamos que, quando liberamos nossa experiência, podemos aumentar nosso desempenho em dez vezes.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"Esqueça o ERP":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Nós o convidamos a esquecer as experiências ruins e as ideias preconcebidas que você possa ter com o ERP. Porque Cegid XRP Flex não é um ERP, ele é uma inovação que o substitui.</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Experimente a liberdade":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XRP Flex coloca a experiência no centro de sua oferta e aumenta as possibilidades do usuário que pode explorar à vontade. Cegid XRP Flex oferece a possibilidade de liberar usos, organizações, estratégias de negócios... para recuperar a liberdade total, sem restrições.</a:t>
            </a:r>
          </a:p>
          <a:p>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Versão "narrada</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Os ERPs monolíticos são um verdadeiro obstáculo para os negócios, um fardo estratégico e um inferno ergonômico.</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Eles levam muito tempo para serem implantados, irritam os usuários a ponto de minar sua motivação e seu comprometimento, impedem a capacidade de resposta estratégica a ponto de perder oportunidades de negócios e forçam as organizações a se adaptarem a eles, e não o contrário. Esses são os grilhões e as correntes do crescimento, em todos os níveis da empresa.</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Com o Cegid XRP Flex, a Cegid eliminou todos esses problemas, oferecendo liberdade quase total:</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Liberdade de uso para pessoas físicas.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Liberdade de colaboração para organizações.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Liberdade estratégica para os negócios.</a:t>
            </a:r>
          </a:p>
          <a:p>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Principais produtos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XRP Ultimate</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XRP Flex</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Assurex (ACA)</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Banking Servers (Servidores bancários)</a:t>
            </a:r>
          </a:p>
          <a:p>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Áreas de aplicação de Planejamento de Recursos Empresariais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contábil e financeiro</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compras e suprimentos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estoque e armazém (WMS)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por negócio</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relacionamento com o cliente (CRM)</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vendas multicanal</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produção (CAPM)</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intervenções (FSM)</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contratos de serviço e atendimento pós-venda</a:t>
            </a:r>
          </a:p>
          <a:p>
            <a:endParaRPr lang="fr-FR" sz="1200" dirty="0">
              <a:effectLst/>
              <a:latin typeface="Calibri" panose="020F0502020204030204" pitchFamily="34" charset="0"/>
              <a:ea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b="1" dirty="0">
                <a:solidFill>
                  <a:srgbClr val="002C52"/>
                </a:solidFill>
                <a:latin typeface="Segoe UI" panose="020B0502040204020203" pitchFamily="34" charset="0"/>
                <a:cs typeface="Segoe UI" panose="020B0502040204020203" pitchFamily="34" charset="0"/>
              </a:rPr>
              <a:t>Áreas de aplicação:</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Impostos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Consolidação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Ativos fixos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Diferente de qualquer outra solução no mercado, nossas soluções fiscais são exclusivas por:</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2C52"/>
              </a:solidFill>
              <a:latin typeface="Segoe UI" panose="020B0502040204020203" pitchFamily="34" charset="0"/>
              <a:cs typeface="Segoe UI" panose="020B0502040204020203" pitchFamily="34" charset="0"/>
            </a:endParaRP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Sua inteligência comercial, reconhecida por todas as principais empresas francesas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Seu avanço tecnológico, na integração e no processamento de todos os fluxos digitais associados à gestão tributária.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dirty="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Na Cegid, garantimos o melhor para você:</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ea typeface="+mn-ea"/>
                <a:cs typeface="Segoe UI" panose="020B0502040204020203" pitchFamily="34" charset="0"/>
              </a:rPr>
              <a:t>Os melhores especialistas e ferramentas para simplificar o processamento e o controle da conformidade das informações fiscais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ea typeface="+mn-ea"/>
                <a:cs typeface="Segoe UI" panose="020B0502040204020203" pitchFamily="34" charset="0"/>
              </a:rPr>
              <a:t>A melhor plataforma em nuvem para digitalizar, automatizar, acelerar e proteger todas as trocas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ea typeface="+mn-ea"/>
                <a:cs typeface="Segoe UI" panose="020B0502040204020203" pitchFamily="34" charset="0"/>
              </a:rPr>
              <a:t>O melhor serviço para aumentar a eficiência dos gerentes fiscais em todos os seus projetos </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b="1" dirty="0">
                <a:solidFill>
                  <a:srgbClr val="002C52"/>
                </a:solidFill>
                <a:latin typeface="Segoe UI" panose="020B0502040204020203" pitchFamily="34" charset="0"/>
                <a:cs typeface="Segoe UI" panose="020B0502040204020203" pitchFamily="34" charset="0"/>
              </a:rPr>
              <a:t>39</a:t>
            </a:r>
            <a:r>
              <a:rPr lang="pt-BR" sz="1200" dirty="0">
                <a:solidFill>
                  <a:srgbClr val="002C52"/>
                </a:solidFill>
                <a:latin typeface="Segoe UI" panose="020B0502040204020203" pitchFamily="34" charset="0"/>
                <a:cs typeface="Segoe UI" panose="020B0502040204020203" pitchFamily="34" charset="0"/>
              </a:rPr>
              <a:t> Grupos do CAC 40 usam soluções Cegid para a integração e relatórios fiscais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b="1" dirty="0">
                <a:solidFill>
                  <a:srgbClr val="002C52"/>
                </a:solidFill>
                <a:latin typeface="Segoe UI" panose="020B0502040204020203" pitchFamily="34" charset="0"/>
                <a:cs typeface="Segoe UI" panose="020B0502040204020203" pitchFamily="34" charset="0"/>
              </a:rPr>
              <a:t>Principais produtos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Cegid Tax Ultimate</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Cegid Etafi Portal</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Cegid Fixed Assets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Cegid Optitaxes</a:t>
            </a: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r>
              <a:rPr lang="pt-BR" sz="1200" dirty="0">
                <a:latin typeface="Calibri" panose="020F0502020204030204" pitchFamily="34" charset="0"/>
                <a:ea typeface="Calibri" panose="020F0502020204030204" pitchFamily="34" charset="0"/>
              </a:rPr>
              <a:t>Nossa proposta de valor é "</a:t>
            </a:r>
            <a:r>
              <a:rPr lang="pt-BR" sz="1200" b="1" dirty="0">
                <a:latin typeface="Calibri" panose="020F0502020204030204" pitchFamily="34" charset="0"/>
                <a:ea typeface="Calibri" panose="020F0502020204030204" pitchFamily="34" charset="0"/>
              </a:rPr>
              <a:t>ajudar os departamentos financeiros de grandes empresas que desejam acelerar, aumentar a flexibilidade, simplificar e proteger o gerenciamento de seus processos financeiros</a:t>
            </a:r>
            <a:r>
              <a:rPr lang="pt-BR" sz="1200" dirty="0">
                <a:latin typeface="Calibri" panose="020F0502020204030204" pitchFamily="34" charset="0"/>
                <a:ea typeface="Calibri" panose="020F0502020204030204" pitchFamily="34" charset="0"/>
              </a:rPr>
              <a:t>. " </a:t>
            </a:r>
          </a:p>
          <a:p>
            <a:r>
              <a:rPr lang="pt-BR" sz="1200" dirty="0">
                <a:latin typeface="Calibri" panose="020F0502020204030204" pitchFamily="34" charset="0"/>
                <a:ea typeface="Calibri" panose="020F0502020204030204" pitchFamily="34" charset="0"/>
              </a:rPr>
              <a:t>Na verdade, o principal problema dos DAFs atualmente é</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desenvolvedor a </a:t>
            </a:r>
            <a:r>
              <a:rPr lang="pt-BR" sz="1200" b="1" dirty="0">
                <a:latin typeface="Calibri" panose="020F0502020204030204" pitchFamily="34" charset="0"/>
                <a:ea typeface="Times New Roman" panose="02020603050405020304" pitchFamily="18" charset="0"/>
              </a:rPr>
              <a:t>agilidade</a:t>
            </a:r>
            <a:r>
              <a:rPr lang="pt-BR" sz="1200" dirty="0">
                <a:latin typeface="Calibri" panose="020F0502020204030204" pitchFamily="34" charset="0"/>
                <a:ea typeface="Times New Roman" panose="02020603050405020304" pitchFamily="18" charset="0"/>
              </a:rPr>
              <a:t> de sua organização,</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melhorar a </a:t>
            </a:r>
            <a:r>
              <a:rPr lang="pt-BR" sz="1200" b="1" dirty="0">
                <a:latin typeface="Calibri" panose="020F0502020204030204" pitchFamily="34" charset="0"/>
                <a:ea typeface="Times New Roman" panose="02020603050405020304" pitchFamily="18" charset="0"/>
              </a:rPr>
              <a:t>visibilidade</a:t>
            </a:r>
            <a:r>
              <a:rPr lang="pt-BR" sz="1200" dirty="0">
                <a:latin typeface="Calibri" panose="020F0502020204030204" pitchFamily="34" charset="0"/>
                <a:ea typeface="Times New Roman" panose="02020603050405020304" pitchFamily="18" charset="0"/>
              </a:rPr>
              <a:t> da gestão financeira</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Tornar as informações financeiras </a:t>
            </a:r>
            <a:r>
              <a:rPr lang="pt-BR" sz="1200" b="1" dirty="0">
                <a:latin typeface="Calibri" panose="020F0502020204030204" pitchFamily="34" charset="0"/>
                <a:ea typeface="Times New Roman" panose="02020603050405020304" pitchFamily="18" charset="0"/>
              </a:rPr>
              <a:t>confiáveis</a:t>
            </a:r>
            <a:r>
              <a:rPr lang="pt-BR" sz="1200" dirty="0">
                <a:latin typeface="Calibri" panose="020F0502020204030204" pitchFamily="34" charset="0"/>
                <a:ea typeface="Times New Roman" panose="02020603050405020304" pitchFamily="18" charset="0"/>
              </a:rPr>
              <a:t> e seguras</a:t>
            </a:r>
          </a:p>
          <a:p>
            <a:r>
              <a:rPr lang="pt-BR" sz="1200" dirty="0">
                <a:latin typeface="Calibri" panose="020F0502020204030204" pitchFamily="34" charset="0"/>
                <a:ea typeface="Calibri" panose="020F0502020204030204" pitchFamily="34" charset="0"/>
              </a:rPr>
              <a:t>Como é possível? Graças à </a:t>
            </a:r>
            <a:r>
              <a:rPr lang="pt-BR" sz="1200" b="1" dirty="0">
                <a:latin typeface="Calibri" panose="020F0502020204030204" pitchFamily="34" charset="0"/>
                <a:ea typeface="Calibri" panose="020F0502020204030204" pitchFamily="34" charset="0"/>
              </a:rPr>
              <a:t>cobertura exclusiva das profissões financeiras</a:t>
            </a:r>
            <a:r>
              <a:rPr lang="pt-BR" sz="1200" dirty="0">
                <a:latin typeface="Calibri" panose="020F0502020204030204" pitchFamily="34" charset="0"/>
                <a:ea typeface="Calibri" panose="020F0502020204030204" pitchFamily="34" charset="0"/>
              </a:rPr>
              <a:t> por meio de nossas ofertas estratégicas.</a:t>
            </a:r>
          </a:p>
          <a:p>
            <a:pPr marL="342900" lvl="0" indent="-342900">
              <a:buSzPts val="1000"/>
              <a:buFont typeface="Symbol" panose="05050102010706020507" pitchFamily="18" charset="2"/>
              <a:buChar char=""/>
              <a:tabLst>
                <a:tab pos="457200" algn="l"/>
              </a:tabLst>
            </a:pPr>
            <a:r>
              <a:rPr lang="pt-BR" sz="1200" b="1" i="1" dirty="0">
                <a:latin typeface="Calibri" panose="020F0502020204030204" pitchFamily="34" charset="0"/>
                <a:ea typeface="Times New Roman" panose="02020603050405020304" pitchFamily="18" charset="0"/>
              </a:rPr>
              <a:t>Cegid Treasury </a:t>
            </a:r>
            <a:r>
              <a:rPr lang="pt-BR" sz="1200" b="1" dirty="0">
                <a:latin typeface="Calibri" panose="020F0502020204030204" pitchFamily="34" charset="0"/>
                <a:ea typeface="Times New Roman" panose="02020603050405020304" pitchFamily="18" charset="0"/>
              </a:rPr>
              <a:t>abrange as necessidades operacionais</a:t>
            </a:r>
            <a:r>
              <a:rPr lang="pt-BR" sz="1200" dirty="0">
                <a:latin typeface="Calibri" panose="020F0502020204030204" pitchFamily="34" charset="0"/>
                <a:ea typeface="Times New Roman" panose="02020603050405020304" pitchFamily="18" charset="0"/>
              </a:rPr>
              <a:t> de comunicações bancárias e gerenciamento de caixa, bem como o </a:t>
            </a:r>
            <a:r>
              <a:rPr lang="pt-BR" sz="1200" b="1" dirty="0">
                <a:latin typeface="Calibri" panose="020F0502020204030204" pitchFamily="34" charset="0"/>
                <a:ea typeface="Times New Roman" panose="02020603050405020304" pitchFamily="18" charset="0"/>
              </a:rPr>
              <a:t>gerenciamento de previsões</a:t>
            </a:r>
            <a:r>
              <a:rPr lang="pt-BR" sz="1200" dirty="0">
                <a:latin typeface="Calibri" panose="020F0502020204030204" pitchFamily="34" charset="0"/>
                <a:ea typeface="Times New Roman" panose="02020603050405020304" pitchFamily="18" charset="0"/>
              </a:rPr>
              <a:t> de curto e longo prazo.</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Nosso </a:t>
            </a:r>
            <a:r>
              <a:rPr lang="pt-BR" sz="1200" b="1" dirty="0">
                <a:latin typeface="Calibri" panose="020F0502020204030204" pitchFamily="34" charset="0"/>
                <a:ea typeface="Times New Roman" panose="02020603050405020304" pitchFamily="18" charset="0"/>
              </a:rPr>
              <a:t>intérprete de fluxo financeiro </a:t>
            </a:r>
            <a:r>
              <a:rPr lang="pt-BR" sz="1200" b="1" i="1" dirty="0">
                <a:latin typeface="Calibri" panose="020F0502020204030204" pitchFamily="34" charset="0"/>
                <a:ea typeface="Times New Roman" panose="02020603050405020304" pitchFamily="18" charset="0"/>
              </a:rPr>
              <a:t>Cegid Isie</a:t>
            </a:r>
            <a:r>
              <a:rPr lang="pt-BR" sz="1200" dirty="0">
                <a:latin typeface="Calibri" panose="020F0502020204030204" pitchFamily="34" charset="0"/>
                <a:ea typeface="Times New Roman" panose="02020603050405020304" pitchFamily="18" charset="0"/>
              </a:rPr>
              <a:t> transforma 1.000 biliões de eventos comerciais em lançamentos contábeis todos os anos e, por último, mas não menos importante</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700 das 1.000 maiores empresas da França confiam em nós para </a:t>
            </a:r>
            <a:r>
              <a:rPr lang="pt-BR" sz="1200" b="1" dirty="0">
                <a:latin typeface="Calibri" panose="020F0502020204030204" pitchFamily="34" charset="0"/>
                <a:ea typeface="Times New Roman" panose="02020603050405020304" pitchFamily="18" charset="0"/>
              </a:rPr>
              <a:t>calcular e declarar seus impostos e contribuições usando o </a:t>
            </a:r>
            <a:r>
              <a:rPr lang="pt-BR" sz="1200" b="1" i="1" dirty="0">
                <a:latin typeface="Calibri" panose="020F0502020204030204" pitchFamily="34" charset="0"/>
                <a:ea typeface="Times New Roman" panose="02020603050405020304" pitchFamily="18" charset="0"/>
              </a:rPr>
              <a:t>Cegid Tax</a:t>
            </a:r>
          </a:p>
          <a:p>
            <a:r>
              <a:rPr lang="pt-BR" sz="1200" dirty="0">
                <a:latin typeface="Calibri" panose="020F0502020204030204" pitchFamily="34" charset="0"/>
                <a:ea typeface="Calibri" panose="020F0502020204030204" pitchFamily="34" charset="0"/>
              </a:rPr>
              <a:t>Nossas equipes de Produtos e Serviços Profissionais são especialistas nos negócios de nossos clientes e nas regulamentações francesas e europeias.</a:t>
            </a:r>
          </a:p>
          <a:p>
            <a:r>
              <a:rPr lang="pt-BR" sz="1200" dirty="0">
                <a:latin typeface="Calibri" panose="020F0502020204030204" pitchFamily="34" charset="0"/>
                <a:ea typeface="Calibri" panose="020F0502020204030204" pitchFamily="34" charset="0"/>
              </a:rPr>
              <a:t>Trabalhando juntos, podemos criar soluções seguras e inovadoras.</a:t>
            </a:r>
          </a:p>
          <a:p>
            <a:pPr marL="0" indent="0" algn="just">
              <a:buFontTx/>
              <a:buNone/>
            </a:pPr>
            <a:endParaRPr lang="fr-FR" sz="1000" b="1" dirty="0">
              <a:solidFill>
                <a:srgbClr val="002C52"/>
              </a:solidFill>
              <a:latin typeface="Segoe UI" panose="020B0502040204020203" pitchFamily="34" charset="0"/>
              <a:cs typeface="Segoe UI" panose="020B0502040204020203" pitchFamily="34" charset="0"/>
            </a:endParaRPr>
          </a:p>
          <a:p>
            <a:pPr marL="0" indent="0" algn="just">
              <a:buFontTx/>
              <a:buNone/>
            </a:pPr>
            <a:r>
              <a:rPr lang="pt-BR" sz="1000" b="1" dirty="0">
                <a:solidFill>
                  <a:srgbClr val="002C52"/>
                </a:solidFill>
                <a:latin typeface="Segoe UI" panose="020B0502040204020203" pitchFamily="34" charset="0"/>
                <a:cs typeface="Segoe UI" panose="020B0502040204020203" pitchFamily="34" charset="0"/>
              </a:rPr>
              <a:t>Áreas de aplicação:</a:t>
            </a:r>
          </a:p>
          <a:p>
            <a:pPr marL="171450" indent="-171450" algn="just">
              <a:buFontTx/>
              <a:buChar char="-"/>
            </a:pPr>
            <a:r>
              <a:rPr lang="pt-BR" sz="1000" dirty="0">
                <a:solidFill>
                  <a:schemeClr val="tx1"/>
                </a:solidFill>
                <a:latin typeface="+mn-lt"/>
                <a:ea typeface="+mn-ea"/>
                <a:cs typeface="+mn-cs"/>
              </a:rPr>
              <a:t>Tributação</a:t>
            </a:r>
          </a:p>
          <a:p>
            <a:pPr marL="171450" indent="-171450" algn="just">
              <a:buFontTx/>
              <a:buChar char="-"/>
            </a:pPr>
            <a:r>
              <a:rPr lang="pt-BR" sz="1000" dirty="0">
                <a:solidFill>
                  <a:schemeClr val="tx1"/>
                </a:solidFill>
                <a:latin typeface="+mn-lt"/>
                <a:ea typeface="+mn-ea"/>
                <a:cs typeface="+mn-cs"/>
              </a:rPr>
              <a:t>Tesouraria</a:t>
            </a:r>
          </a:p>
          <a:p>
            <a:pPr marL="171450" indent="-171450" algn="just">
              <a:buFontTx/>
              <a:buChar char="-"/>
            </a:pPr>
            <a:r>
              <a:rPr lang="pt-BR" sz="1000" dirty="0">
                <a:solidFill>
                  <a:schemeClr val="tx1"/>
                </a:solidFill>
                <a:latin typeface="+mn-lt"/>
                <a:ea typeface="+mn-ea"/>
                <a:cs typeface="+mn-cs"/>
              </a:rPr>
              <a:t>Fluxos financeiros </a:t>
            </a:r>
          </a:p>
          <a:p>
            <a:pPr marL="171450" indent="-171450" algn="just">
              <a:buFontTx/>
              <a:buChar char="-"/>
            </a:pPr>
            <a:r>
              <a:rPr lang="pt-BR" sz="1000" dirty="0">
                <a:solidFill>
                  <a:schemeClr val="tx1"/>
                </a:solidFill>
                <a:latin typeface="+mn-lt"/>
                <a:ea typeface="+mn-ea"/>
                <a:cs typeface="+mn-cs"/>
              </a:rPr>
              <a:t>Ativos fixos</a:t>
            </a:r>
          </a:p>
          <a:p>
            <a:endParaRPr lang="fr-FR" sz="3200" b="1" dirty="0">
              <a:solidFill>
                <a:schemeClr val="accent2"/>
              </a:solidFill>
            </a:endParaRPr>
          </a:p>
          <a:p>
            <a:r>
              <a:rPr lang="pt-BR" sz="3200" b="1" dirty="0">
                <a:solidFill>
                  <a:schemeClr val="accent2"/>
                </a:solidFill>
              </a:rPr>
              <a:t>39 </a:t>
            </a:r>
            <a:r>
              <a:rPr lang="pt-BR" sz="1000" dirty="0">
                <a:solidFill>
                  <a:schemeClr val="bg1"/>
                </a:solidFill>
              </a:rPr>
              <a:t>grupos do CAC 40 usam soluções da Cegid para sua integração e suas declarações fiscais</a:t>
            </a:r>
          </a:p>
          <a:p>
            <a:pPr marL="0" indent="0" algn="just">
              <a:buFontTx/>
              <a:buNone/>
            </a:pPr>
            <a:endParaRPr lang="fr-FR" sz="1000" dirty="0">
              <a:solidFill>
                <a:srgbClr val="002C52"/>
              </a:solidFill>
              <a:latin typeface="Segoe UI" panose="020B0502040204020203" pitchFamily="34" charset="0"/>
              <a:cs typeface="Segoe UI" panose="020B0502040204020203" pitchFamily="34" charset="0"/>
            </a:endParaRPr>
          </a:p>
          <a:p>
            <a:pPr marL="0" indent="0" algn="just">
              <a:buFontTx/>
              <a:buNone/>
            </a:pPr>
            <a:r>
              <a:rPr lang="pt-BR" sz="1000" b="1" dirty="0">
                <a:solidFill>
                  <a:srgbClr val="002C52"/>
                </a:solidFill>
                <a:latin typeface="Segoe UI" panose="020B0502040204020203" pitchFamily="34" charset="0"/>
                <a:cs typeface="Segoe UI" panose="020B0502040204020203" pitchFamily="34" charset="0"/>
              </a:rPr>
              <a:t>Principais produtos</a:t>
            </a:r>
          </a:p>
          <a:p>
            <a:r>
              <a:rPr lang="pt-BR" sz="1000" dirty="0"/>
              <a:t>Cegid Tax Ultimate</a:t>
            </a:r>
          </a:p>
          <a:p>
            <a:r>
              <a:rPr lang="pt-BR" sz="1000" dirty="0"/>
              <a:t>Cegid Portail Etafi</a:t>
            </a:r>
          </a:p>
          <a:p>
            <a:r>
              <a:rPr lang="pt-BR" sz="1000" dirty="0"/>
              <a:t>Cegid Immobilisations</a:t>
            </a:r>
          </a:p>
          <a:p>
            <a:r>
              <a:rPr lang="pt-BR" sz="1000" dirty="0"/>
              <a:t>Cegid Optitaxes</a:t>
            </a:r>
          </a:p>
          <a:p>
            <a:r>
              <a:rPr lang="pt-BR" sz="1000" dirty="0"/>
              <a:t>Cegid Treasury </a:t>
            </a:r>
          </a:p>
          <a:p>
            <a:r>
              <a:rPr lang="pt-BR" sz="1000" dirty="0"/>
              <a:t>Cegid ISIE (ACA) </a:t>
            </a:r>
          </a:p>
          <a:p>
            <a:pPr marL="0" indent="0" algn="just">
              <a:buFontTx/>
              <a:buNone/>
            </a:pPr>
            <a:endParaRPr lang="fr-FR" sz="1000" dirty="0">
              <a:solidFill>
                <a:srgbClr val="002C52"/>
              </a:solidFill>
              <a:latin typeface="Segoe UI" panose="020B0502040204020203" pitchFamily="34" charset="0"/>
              <a:cs typeface="Segoe UI" panose="020B0502040204020203" pitchFamily="34" charset="0"/>
            </a:endParaRPr>
          </a:p>
          <a:p>
            <a:pPr marL="0" indent="0" algn="just">
              <a:buFontTx/>
              <a:buNone/>
            </a:pPr>
            <a:endParaRPr lang="fr-FR" sz="1000" dirty="0">
              <a:solidFill>
                <a:srgbClr val="002C52"/>
              </a:solidFill>
              <a:latin typeface="Segoe UI" panose="020B0502040204020203" pitchFamily="34" charset="0"/>
              <a:cs typeface="Segoe UI" panose="020B0502040204020203" pitchFamily="34" charset="0"/>
            </a:endParaRPr>
          </a:p>
          <a:p>
            <a:pPr marL="0" indent="0" algn="just">
              <a:buFontTx/>
              <a:buNone/>
            </a:pPr>
            <a:r>
              <a:rPr lang="pt-BR" sz="1000" dirty="0">
                <a:solidFill>
                  <a:srgbClr val="002C52"/>
                </a:solidFill>
                <a:latin typeface="Segoe UI" panose="020B0502040204020203" pitchFamily="34" charset="0"/>
                <a:cs typeface="Segoe UI" panose="020B0502040204020203" pitchFamily="34" charset="0"/>
              </a:rPr>
              <a:t>+ ADICIONAR A NORMA </a:t>
            </a: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21</a:t>
            </a:fld>
            <a:endParaRPr lang="fr-FR" dirty="0"/>
          </a:p>
        </p:txBody>
      </p:sp>
    </p:spTree>
    <p:extLst>
      <p:ext uri="{BB962C8B-B14F-4D97-AF65-F5344CB8AC3E}">
        <p14:creationId xmlns:p14="http://schemas.microsoft.com/office/powerpoint/2010/main" val="2827035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Mais de </a:t>
            </a: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1.000 varejistas usam nossas soluções em 75 países por meio de mais de 85.000 lojas conectadas.  </a:t>
            </a:r>
          </a:p>
          <a:p>
            <a:pPr marL="0" indent="0">
              <a:buFontTx/>
              <a:buNone/>
            </a:pPr>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Com a Cegid, os profissionais de varejo estão se reinventando nesse "novo normal". Isso é o que chamamos de "</a:t>
            </a:r>
            <a:r>
              <a:rPr lang="fr-FR" b="1" i="0" dirty="0" err="1">
                <a:solidFill>
                  <a:srgbClr val="0070C0"/>
                </a:solidFill>
                <a:effectLst/>
                <a:latin typeface="Arial" panose="020B0604020202020204" pitchFamily="34" charset="0"/>
              </a:rPr>
              <a:t>Elevate</a:t>
            </a:r>
            <a:r>
              <a:rPr lang="fr-FR" b="1" i="0" dirty="0">
                <a:solidFill>
                  <a:srgbClr val="0070C0"/>
                </a:solidFill>
                <a:effectLst/>
                <a:latin typeface="Arial" panose="020B0604020202020204" pitchFamily="34" charset="0"/>
              </a:rPr>
              <a:t> the </a:t>
            </a:r>
            <a:r>
              <a:rPr lang="fr-FR" b="1" i="0" dirty="0" err="1">
                <a:solidFill>
                  <a:srgbClr val="0070C0"/>
                </a:solidFill>
                <a:effectLst/>
                <a:latin typeface="Arial" panose="020B0604020202020204" pitchFamily="34" charset="0"/>
              </a:rPr>
              <a:t>Retail</a:t>
            </a:r>
            <a:r>
              <a:rPr lang="fr-FR" b="1" i="0" dirty="0">
                <a:solidFill>
                  <a:srgbClr val="0070C0"/>
                </a:solidFill>
                <a:effectLst/>
                <a:latin typeface="Arial" panose="020B0604020202020204" pitchFamily="34" charset="0"/>
              </a:rPr>
              <a:t> </a:t>
            </a:r>
            <a:r>
              <a:rPr lang="fr-FR" b="1" i="0" dirty="0" err="1">
                <a:solidFill>
                  <a:srgbClr val="0070C0"/>
                </a:solidFill>
                <a:effectLst/>
                <a:latin typeface="Arial" panose="020B0604020202020204" pitchFamily="34" charset="0"/>
              </a:rPr>
              <a:t>experience</a:t>
            </a: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a:t>
            </a:r>
          </a:p>
          <a:p>
            <a:pPr marL="0" indent="0">
              <a:buFontTx/>
              <a:buNone/>
            </a:pPr>
            <a:r>
              <a:rPr lang="pt-BR" sz="1200" b="1" i="1" dirty="0">
                <a:solidFill>
                  <a:schemeClr val="accent1"/>
                </a:solidFill>
                <a:latin typeface="Segoe UI" panose="020B0502040204020203" pitchFamily="34" charset="0"/>
              </a:rPr>
              <a:t>Aumentar a competitividade e o desempenho</a:t>
            </a:r>
            <a:r>
              <a:rPr lang="pt-BR" sz="1200" dirty="0">
                <a:solidFill>
                  <a:schemeClr val="accent1"/>
                </a:solidFill>
                <a:latin typeface="Segoe UI" panose="020B0502040204020203" pitchFamily="34" charset="0"/>
              </a:rPr>
              <a:t>: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Adotar novas maneiras de vender que sejam mais rápidas / mais personalizadas / em qualquer lugar e o tempo todo</a:t>
            </a:r>
          </a:p>
          <a:p>
            <a:pPr marL="0" indent="0">
              <a:buFontTx/>
              <a:buNone/>
            </a:pPr>
            <a:r>
              <a:rPr lang="pt-BR" sz="1200" b="1" i="1" dirty="0">
                <a:solidFill>
                  <a:schemeClr val="accent1"/>
                </a:solidFill>
                <a:latin typeface="Segoe UI" panose="020B0502040204020203" pitchFamily="34" charset="0"/>
              </a:rPr>
              <a:t>Aumentar o </a:t>
            </a:r>
            <a:r>
              <a:rPr lang="pt-BR" sz="1200" b="1" i="1" dirty="0" err="1">
                <a:solidFill>
                  <a:schemeClr val="accent1"/>
                </a:solidFill>
                <a:latin typeface="Segoe UI" panose="020B0502040204020203" pitchFamily="34" charset="0"/>
              </a:rPr>
              <a:t>engagement</a:t>
            </a:r>
            <a:r>
              <a:rPr lang="pt-BR" sz="1200" b="1" i="1" dirty="0">
                <a:solidFill>
                  <a:schemeClr val="accent1"/>
                </a:solidFill>
                <a:latin typeface="Segoe UI" panose="020B0502040204020203" pitchFamily="34" charset="0"/>
              </a:rPr>
              <a:t>: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Adotar novas formas de fornecimento que sejam mais ágeis / mais precisas / em qualquer lugar e no melhor momento</a:t>
            </a:r>
          </a:p>
          <a:p>
            <a:pPr marL="0" indent="0">
              <a:buFontTx/>
              <a:buNone/>
            </a:pPr>
            <a:r>
              <a:rPr lang="pt-BR" sz="1200" b="1" i="1" dirty="0">
                <a:solidFill>
                  <a:schemeClr val="accent1"/>
                </a:solidFill>
                <a:latin typeface="Segoe UI" panose="020B0502040204020203" pitchFamily="34" charset="0"/>
              </a:rPr>
              <a:t>Aumentar a confiança: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Adotar novas formas de gerenciamento que sejam mais seguras e responsáveis / mais ágeis / em qualquer lugar e o tempo todo</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Principais produtos</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Retail Y2</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Retail UR</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Áreas de aplicação de varejo</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Plataforma de comércio unificada</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Experiência do cliente omnicanal</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pedidos e suprimentos omnicanal </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Reconhecidos como fornecedores representativos do mercado</a:t>
            </a:r>
          </a:p>
          <a:p>
            <a:r>
              <a:rPr lang="pt-BR" sz="1200" b="1" u="sng" dirty="0">
                <a:solidFill>
                  <a:schemeClr val="tx1"/>
                </a:solidFill>
                <a:latin typeface="+mn-lt"/>
                <a:ea typeface="+mn-ea"/>
                <a:cs typeface="+mn-cs"/>
              </a:rPr>
              <a:t>Gartner:</a:t>
            </a:r>
          </a:p>
          <a:p>
            <a:pPr marL="285750" indent="-285750">
              <a:buFontTx/>
              <a:buChar char="-"/>
            </a:pPr>
            <a:r>
              <a:rPr lang="pt-BR" sz="1800" b="0" i="1" u="none" strike="noStrike" dirty="0">
                <a:solidFill>
                  <a:srgbClr val="002C52"/>
                </a:solidFill>
                <a:latin typeface="Segoe UI" panose="020B0502040204020203" pitchFamily="34" charset="0"/>
              </a:rPr>
              <a:t>Guia de mercado para plataformas de comércio unificado ancoradas em PDV para varejistas de nível 1 e nível 2 – 2021, 2019</a:t>
            </a:r>
            <a:r>
              <a:rPr lang="pt-BR" sz="1800" b="0" i="0" dirty="0">
                <a:solidFill>
                  <a:srgbClr val="002C52"/>
                </a:solidFill>
                <a:latin typeface="Segoe UI" panose="020B0502040204020203" pitchFamily="34" charset="0"/>
              </a:rPr>
              <a:t>​</a:t>
            </a:r>
          </a:p>
          <a:p>
            <a:pPr marL="285750" indent="-285750">
              <a:buFontTx/>
              <a:buChar char="-"/>
            </a:pPr>
            <a:r>
              <a:rPr lang="pt-BR" sz="1800" b="0" i="1" u="none" strike="noStrike" dirty="0">
                <a:solidFill>
                  <a:srgbClr val="002C52"/>
                </a:solidFill>
                <a:latin typeface="Segoe UI" panose="020B0502040204020203" pitchFamily="34" charset="0"/>
              </a:rPr>
              <a:t>Guia de mercado para aplicativos de gerenciamento de estoque de lojas de varejo - 2021</a:t>
            </a:r>
            <a:r>
              <a:rPr lang="pt-BR" sz="1800" b="0" i="0" dirty="0">
                <a:solidFill>
                  <a:srgbClr val="002C52"/>
                </a:solidFill>
                <a:latin typeface="Segoe UI" panose="020B0502040204020203" pitchFamily="34" charset="0"/>
              </a:rPr>
              <a:t>​</a:t>
            </a:r>
          </a:p>
          <a:p>
            <a:pPr marL="285750" indent="-285750">
              <a:buFontTx/>
              <a:buChar char="-"/>
            </a:pPr>
            <a:r>
              <a:rPr lang="pt-BR" sz="1800" b="0" i="1" u="none" strike="noStrike" dirty="0">
                <a:solidFill>
                  <a:srgbClr val="002C52"/>
                </a:solidFill>
                <a:latin typeface="Segoe UI" panose="020B0502040204020203" pitchFamily="34" charset="0"/>
              </a:rPr>
              <a:t>Guia de mercado para sistemas de gerenciamento de pedidos distribuídos no varejo - 2021</a:t>
            </a:r>
          </a:p>
          <a:p>
            <a:endParaRPr lang="fr-FR" sz="1200" kern="1200" dirty="0">
              <a:solidFill>
                <a:schemeClr val="tx1"/>
              </a:solidFill>
              <a:effectLst/>
              <a:latin typeface="+mn-lt"/>
              <a:ea typeface="+mn-ea"/>
              <a:cs typeface="+mn-cs"/>
            </a:endParaRPr>
          </a:p>
          <a:p>
            <a:r>
              <a:rPr lang="pt-BR" sz="1200" b="1" u="sng" dirty="0">
                <a:solidFill>
                  <a:schemeClr val="tx1"/>
                </a:solidFill>
                <a:latin typeface="+mn-lt"/>
                <a:ea typeface="+mn-ea"/>
                <a:cs typeface="+mn-cs"/>
              </a:rPr>
              <a:t>Forrester Now Tech</a:t>
            </a:r>
            <a:r>
              <a:rPr lang="pt-BR" sz="1200" dirty="0">
                <a:solidFill>
                  <a:schemeClr val="tx1"/>
                </a:solidFill>
                <a:latin typeface="+mn-lt"/>
                <a:ea typeface="+mn-ea"/>
                <a:cs typeface="+mn-cs"/>
              </a:rPr>
              <a:t>: Capacitação, ferramentas e tecnologia para associados do varejo - 2020:</a:t>
            </a:r>
          </a:p>
          <a:p>
            <a:pPr marL="285750" indent="-285750">
              <a:buFontTx/>
              <a:buChar char="-"/>
            </a:pPr>
            <a:r>
              <a:rPr lang="pt-BR" sz="1800" b="0" i="1" u="none" strike="noStrike" dirty="0">
                <a:solidFill>
                  <a:srgbClr val="002C52"/>
                </a:solidFill>
                <a:latin typeface="Segoe UI" panose="020B0502040204020203" pitchFamily="34" charset="0"/>
              </a:rPr>
              <a:t>Fornecedores de ponto de serviço e PDV móvel da NowTech 2021</a:t>
            </a:r>
            <a:r>
              <a:rPr lang="pt-BR" sz="1800" b="0" i="0" dirty="0">
                <a:solidFill>
                  <a:srgbClr val="002C52"/>
                </a:solidFill>
                <a:latin typeface="Segoe UI" panose="020B0502040204020203" pitchFamily="34" charset="0"/>
              </a:rPr>
              <a:t>​</a:t>
            </a:r>
          </a:p>
          <a:p>
            <a:pPr marL="285750" indent="-285750">
              <a:buFontTx/>
              <a:buChar char="-"/>
            </a:pPr>
            <a:r>
              <a:rPr lang="pt-BR" sz="1800" b="0" i="1" u="none" strike="noStrike" dirty="0">
                <a:solidFill>
                  <a:srgbClr val="002C52"/>
                </a:solidFill>
                <a:latin typeface="Segoe UI" panose="020B0502040204020203" pitchFamily="34" charset="0"/>
              </a:rPr>
              <a:t>Fornecedores de ponto de serviço e PDV móvel da NowTech 2019</a:t>
            </a:r>
            <a:r>
              <a:rPr lang="pt-BR" sz="1800" b="0" i="0" dirty="0">
                <a:solidFill>
                  <a:srgbClr val="002C52"/>
                </a:solidFill>
                <a:latin typeface="Segoe UI" panose="020B0502040204020203" pitchFamily="34" charset="0"/>
              </a:rPr>
              <a:t>​</a:t>
            </a:r>
          </a:p>
          <a:p>
            <a:pPr marL="285750" indent="-285750">
              <a:buFontTx/>
              <a:buChar char="-"/>
            </a:pPr>
            <a:r>
              <a:rPr lang="pt-BR" sz="1800" b="0" i="1" u="none" strike="noStrike" dirty="0">
                <a:solidFill>
                  <a:srgbClr val="002C52"/>
                </a:solidFill>
                <a:latin typeface="Segoe UI" panose="020B0502040204020203" pitchFamily="34" charset="0"/>
              </a:rPr>
              <a:t>Ferramentas de capacitação de associados de varejo NowTech 2019, Ferramentas de capacitação de associados de varejo NowTech 2018, Soluções de ponto de serviço Forrester Wave 2018</a:t>
            </a:r>
          </a:p>
          <a:p>
            <a:endParaRPr lang="fr-FR" sz="1200" kern="1200" dirty="0">
              <a:solidFill>
                <a:schemeClr val="tx1"/>
              </a:solidFill>
              <a:effectLst/>
              <a:latin typeface="+mn-lt"/>
              <a:ea typeface="+mn-ea"/>
              <a:cs typeface="+mn-cs"/>
            </a:endParaRPr>
          </a:p>
          <a:p>
            <a:r>
              <a:rPr lang="pt-BR" sz="1200" b="1" dirty="0">
                <a:solidFill>
                  <a:schemeClr val="tx1"/>
                </a:solidFill>
                <a:latin typeface="+mn-lt"/>
                <a:ea typeface="+mn-ea"/>
                <a:cs typeface="+mn-cs"/>
              </a:rPr>
              <a:t>Guia e quadrante de gerenciamento de pedidos </a:t>
            </a:r>
            <a:r>
              <a:rPr lang="pt-BR" sz="1200" b="1" u="sng" dirty="0">
                <a:solidFill>
                  <a:schemeClr val="tx1"/>
                </a:solidFill>
                <a:latin typeface="+mn-lt"/>
                <a:ea typeface="+mn-ea"/>
                <a:cs typeface="+mn-cs"/>
              </a:rPr>
              <a:t>empresariais da IHL</a:t>
            </a:r>
            <a:r>
              <a:rPr lang="pt-BR" sz="1200" dirty="0">
                <a:solidFill>
                  <a:schemeClr val="tx1"/>
                </a:solidFill>
                <a:latin typeface="+mn-lt"/>
                <a:ea typeface="+mn-ea"/>
                <a:cs typeface="+mn-cs"/>
              </a:rPr>
              <a:t> 2019 e 2021</a:t>
            </a:r>
          </a:p>
          <a:p>
            <a:endParaRPr lang="en-US" sz="1800" b="1" i="0" kern="1200" dirty="0">
              <a:solidFill>
                <a:srgbClr val="002C52"/>
              </a:solidFill>
              <a:effectLst/>
              <a:latin typeface="Segoe UI" panose="020B0502040204020203" pitchFamily="34" charset="0"/>
              <a:ea typeface="+mn-ea"/>
              <a:cs typeface="+mn-cs"/>
            </a:endParaRPr>
          </a:p>
          <a:p>
            <a:r>
              <a:rPr lang="pt-BR" sz="1800" b="1" i="0" u="sng" dirty="0">
                <a:solidFill>
                  <a:srgbClr val="002C52"/>
                </a:solidFill>
                <a:latin typeface="Segoe UI" panose="020B0502040204020203" pitchFamily="34" charset="0"/>
                <a:ea typeface="+mn-ea"/>
                <a:cs typeface="+mn-cs"/>
              </a:rPr>
              <a:t>IDC</a:t>
            </a:r>
            <a:r>
              <a:rPr lang="pt-BR" sz="1800" b="0" i="0" u="sng" dirty="0">
                <a:solidFill>
                  <a:srgbClr val="002C52"/>
                </a:solidFill>
                <a:latin typeface="Segoe UI" panose="020B0502040204020203" pitchFamily="34" charset="0"/>
                <a:ea typeface="+mn-ea"/>
                <a:cs typeface="+mn-cs"/>
              </a:rPr>
              <a:t>: </a:t>
            </a:r>
            <a:r>
              <a:rPr lang="pt-BR" sz="1800" b="0" i="0" dirty="0">
                <a:solidFill>
                  <a:srgbClr val="002C52"/>
                </a:solidFill>
                <a:latin typeface="Segoe UI" panose="020B0502040204020203" pitchFamily="34" charset="0"/>
                <a:ea typeface="+mn-ea"/>
                <a:cs typeface="+mn-cs"/>
              </a:rPr>
              <a:t>Protagonista principal: </a:t>
            </a:r>
            <a:r>
              <a:rPr lang="pt-BR" sz="1800" b="0" i="1" u="none" strike="noStrike" dirty="0">
                <a:solidFill>
                  <a:srgbClr val="002C52"/>
                </a:solidFill>
                <a:latin typeface="Segoe UI" panose="020B0502040204020203" pitchFamily="34" charset="0"/>
                <a:ea typeface="+mn-ea"/>
                <a:cs typeface="+mn-cs"/>
              </a:rPr>
              <a:t>“IDC Marketscape: </a:t>
            </a:r>
            <a:r>
              <a:rPr lang="pt-BR" sz="1800" b="0" dirty="0">
                <a:solidFill>
                  <a:srgbClr val="002C52"/>
                </a:solidFill>
                <a:latin typeface="Segoe UI" panose="020B0502040204020203" pitchFamily="34" charset="0"/>
                <a:ea typeface="+mn-ea"/>
                <a:cs typeface="+mn-cs"/>
              </a:rPr>
              <a:t>WW POS Software for Large Apparel and Softlines Retail 2023 Vendor Assessment" (Software de PDV para grandes varejos de vestuário e artigos leves)</a:t>
            </a:r>
          </a:p>
          <a:p>
            <a:endParaRPr lang="en-US" sz="1800" b="0" i="1" u="none" strike="noStrike" kern="1200" dirty="0">
              <a:solidFill>
                <a:srgbClr val="002C52"/>
              </a:solidFill>
              <a:effectLst/>
              <a:latin typeface="Segoe UI" panose="020B0502040204020203" pitchFamily="34" charset="0"/>
              <a:ea typeface="+mn-ea"/>
              <a:cs typeface="+mn-cs"/>
            </a:endParaRPr>
          </a:p>
          <a:p>
            <a:r>
              <a:rPr lang="pt-BR" sz="1800" b="1" i="0" u="sng" dirty="0">
                <a:solidFill>
                  <a:srgbClr val="0046FE"/>
                </a:solidFill>
                <a:latin typeface="Segoe UI" panose="020B0502040204020203" pitchFamily="34" charset="0"/>
                <a:ea typeface="+mn-ea"/>
                <a:cs typeface="+mn-cs"/>
              </a:rPr>
              <a:t>Paris Retail Award 2022</a:t>
            </a:r>
            <a:r>
              <a:rPr lang="pt-BR" sz="1800" b="0" i="1" u="none" strike="noStrike" dirty="0">
                <a:solidFill>
                  <a:srgbClr val="002C52"/>
                </a:solidFill>
                <a:latin typeface="Segoe UI" panose="020B0502040204020203" pitchFamily="34" charset="0"/>
                <a:ea typeface="+mn-ea"/>
                <a:cs typeface="+mn-cs"/>
              </a:rPr>
              <a:t>: </a:t>
            </a:r>
            <a:r>
              <a:rPr lang="pt-BR" sz="1800" b="0" dirty="0">
                <a:latin typeface="Segoe UI" panose="020B0502040204020203" pitchFamily="34" charset="0"/>
                <a:ea typeface="+mn-ea"/>
                <a:cs typeface="+mn-cs"/>
              </a:rPr>
              <a:t>Prêmio Commerce Omnicanal para a solução Cegid Retail Live Store</a:t>
            </a: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22</a:t>
            </a:fld>
            <a:endParaRPr lang="fr-FR" dirty="0"/>
          </a:p>
        </p:txBody>
      </p:sp>
    </p:spTree>
    <p:extLst>
      <p:ext uri="{BB962C8B-B14F-4D97-AF65-F5344CB8AC3E}">
        <p14:creationId xmlns:p14="http://schemas.microsoft.com/office/powerpoint/2010/main" val="3096557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 RENDIMENTO com uma proposta de valor reforçada para os seus clientes empresariais(=SB: decisões informadas)Identificar de forma proactiva as missões de elevado valor acrescentado graças a uma visão exaustiva e em tempo real dos dados dos seus clientes-Oferecer aos seus clientes soluções de gestão especializadas, tornando o seu apoio ainda mais relevante e personalizadoPosicionar-se como parceiro comercial e desenvolver as relações com os seus clientes+ MAIS RENTABILIDADE com o aumento da produtividade(=SB: aumento da eficiência)-Ligar e automatizar os processos contabilísticosAcelerar as trocas com os clientes e tirar partido dos dados actualizados-Integração sem problemas de novos fluxos de faturação eletrónicaConformidade garantida para si e para os seus clientes(=SB: conformidade sem esforço, segurança)-Equipar os seus clientes com soluções 100% preparadas para a reforma-Recolha de dados à medida que avança, para que o IVA esteja sempre atualizado-Partilhar dados e documentos de forma segura</a:t>
            </a:r>
            <a:endPar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Esclarecer cada cliente a cada momento, o que significa que, com a Cegid, os contadores certificados estão um passo à frente, o que lhes permite reinventar o relacionamento com o cliente:</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"Esclarecer" porque as soluções da Cegid lhes permitem ter esse tempo à frente dos outros, o que lhes permite orientar, antecipar, ver mais longe... </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“Cada cliente” porque, seja pequeno ou grande, cada cliente é acompanhado de maneira personalizada, com ferramentas dedicadas.</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"A cada momento" porque, seja um momento pontual, frequente ou inesperado, seja um momento-chave para uma empresa ou um momento privilegiado com um cliente, graças às soluções da Cegid, você pode responder com atenção e proatividade.</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Versão “contada"</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Semelhante aos problemas enfrentados pelos departamentos de RH, os contadores públicos certificados estão lutando para realizar seu negócio principal porque as ferramentas que utilizam não estão adaptadas às suas necessidades. Com o aumento dos fluxos de entrada à medida que o contexto muda, fazer seu trabalho se torna um verdadeiro desafio para eles...</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Com soluções projetadas para seus negócios, que lhes permitem monitorar continuamente e acessar rapidamente dados prontos para uso, eles podem finalmente esclarecer o caminho de seus clientes e agir rapidamente em seu nome. Com a Cegid, eles reforçam seu valor de consultoria e se colocam mais do que nunca no centro das estratégias das organizações, como verdadeiros olheiros. Diante de cada cliente, eles se esforçam para reconhecer e garantir seu progresso.</a:t>
            </a:r>
          </a:p>
          <a:p>
            <a:pPr marL="0" indent="0" algn="just">
              <a:buFont typeface="Arial" panose="020B0604020202020204" pitchFamily="34" charset="0"/>
              <a:buNone/>
            </a:pPr>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Principais produtos</a:t>
            </a:r>
          </a:p>
          <a:p>
            <a:pPr algn="l" rtl="0" fontAlgn="base"/>
            <a:r>
              <a:rPr lang="pt-BR" sz="1200" b="0" i="0" u="none" strike="noStrike" dirty="0">
                <a:solidFill>
                  <a:srgbClr val="000000"/>
                </a:solidFill>
                <a:latin typeface="Calibri" panose="020F0502020204030204" pitchFamily="34" charset="0"/>
              </a:rPr>
              <a:t>Cegid Loop</a:t>
            </a:r>
            <a:r>
              <a:rPr lang="pt-BR" sz="1200" b="0" i="0" dirty="0">
                <a:solidFill>
                  <a:srgbClr val="444444"/>
                </a:solidFill>
                <a:latin typeface="Calibri" panose="020F0502020204030204" pitchFamily="34" charset="0"/>
              </a:rPr>
              <a:t>​</a:t>
            </a:r>
          </a:p>
          <a:p>
            <a:pPr algn="l" rtl="0" fontAlgn="base"/>
            <a:r>
              <a:rPr lang="pt-BR" sz="1200" b="0" i="0" u="none" strike="noStrike" dirty="0">
                <a:solidFill>
                  <a:srgbClr val="000000"/>
                </a:solidFill>
                <a:latin typeface="Calibri" panose="020F0502020204030204" pitchFamily="34" charset="0"/>
              </a:rPr>
              <a:t>Cegid Expert</a:t>
            </a:r>
            <a:r>
              <a:rPr lang="pt-BR" sz="1200" b="0" i="0" dirty="0">
                <a:solidFill>
                  <a:srgbClr val="444444"/>
                </a:solidFill>
                <a:latin typeface="Calibri" panose="020F0502020204030204" pitchFamily="34" charset="0"/>
              </a:rPr>
              <a:t>​</a:t>
            </a:r>
          </a:p>
          <a:p>
            <a:pPr algn="l" rtl="0" fontAlgn="base"/>
            <a:r>
              <a:rPr lang="pt-BR" sz="1200" b="0" i="0" u="none" strike="noStrike" dirty="0">
                <a:solidFill>
                  <a:srgbClr val="000000"/>
                </a:solidFill>
                <a:latin typeface="Calibri" panose="020F0502020204030204" pitchFamily="34" charset="0"/>
              </a:rPr>
              <a:t>Cegid Quadra</a:t>
            </a:r>
            <a:r>
              <a:rPr lang="pt-BR" sz="1200" b="0" i="0" dirty="0">
                <a:solidFill>
                  <a:srgbClr val="444444"/>
                </a:solidFill>
                <a:latin typeface="Calibri" panose="020F0502020204030204" pitchFamily="34" charset="0"/>
              </a:rPr>
              <a:t>​</a:t>
            </a:r>
          </a:p>
          <a:p>
            <a:pPr algn="l" rtl="0" fontAlgn="base"/>
            <a:r>
              <a:rPr lang="pt-BR" sz="1200" b="0" i="0" u="none" strike="noStrike" dirty="0">
                <a:solidFill>
                  <a:srgbClr val="000000"/>
                </a:solidFill>
                <a:latin typeface="Calibri" panose="020F0502020204030204" pitchFamily="34" charset="0"/>
              </a:rPr>
              <a:t>Cegid Data</a:t>
            </a:r>
            <a:r>
              <a:rPr lang="pt-BR" sz="1200" b="0" i="0" dirty="0">
                <a:solidFill>
                  <a:srgbClr val="444444"/>
                </a:solidFill>
                <a:latin typeface="Calibri" panose="020F0502020204030204" pitchFamily="34" charset="0"/>
              </a:rPr>
              <a:t>​</a:t>
            </a:r>
          </a:p>
          <a:p>
            <a:pPr algn="l" rtl="0" fontAlgn="base"/>
            <a:r>
              <a:rPr lang="pt-BR" sz="1200" b="0" i="0" u="none" strike="noStrike" dirty="0">
                <a:solidFill>
                  <a:srgbClr val="000000"/>
                </a:solidFill>
                <a:latin typeface="Calibri" panose="020F0502020204030204" pitchFamily="34" charset="0"/>
              </a:rPr>
              <a:t>Cegid Conciliator </a:t>
            </a:r>
            <a:r>
              <a:rPr lang="pt-BR" sz="1200" b="0" i="0" dirty="0">
                <a:solidFill>
                  <a:srgbClr val="444444"/>
                </a:solidFill>
                <a:latin typeface="Calibri" panose="020F0502020204030204" pitchFamily="34" charset="0"/>
              </a:rPr>
              <a:t>​</a:t>
            </a:r>
          </a:p>
          <a:p>
            <a:pPr algn="l" rtl="0" fontAlgn="base"/>
            <a:r>
              <a:rPr lang="pt-BR" sz="1200" b="0" i="0" u="none" strike="noStrike" dirty="0">
                <a:solidFill>
                  <a:srgbClr val="000000"/>
                </a:solidFill>
                <a:latin typeface="Calibri" panose="020F0502020204030204" pitchFamily="34" charset="0"/>
              </a:rPr>
              <a:t>Cegid Banking Relations</a:t>
            </a:r>
          </a:p>
          <a:p>
            <a:pPr algn="l" rtl="0" fontAlgn="base"/>
            <a:r>
              <a:rPr lang="pt-BR" sz="1200" b="0" i="0" u="none" strike="noStrike" dirty="0">
                <a:solidFill>
                  <a:srgbClr val="000000"/>
                </a:solidFill>
                <a:latin typeface="Segoe UI" panose="020B0502040204020203" pitchFamily="34" charset="0"/>
              </a:rPr>
              <a:t>Cegid Liberal Professions</a:t>
            </a:r>
            <a:r>
              <a:rPr lang="pt-BR" sz="1200" b="0" i="0" dirty="0">
                <a:solidFill>
                  <a:srgbClr val="444444"/>
                </a:solidFill>
                <a:latin typeface="Segoe UI" panose="020B0502040204020203" pitchFamily="34" charset="0"/>
              </a:rPr>
              <a:t>​</a:t>
            </a:r>
          </a:p>
          <a:p>
            <a:pPr algn="l" rtl="0" fontAlgn="base"/>
            <a:r>
              <a:rPr lang="pt-BR" sz="1200" b="0" i="0" u="none" strike="noStrike" dirty="0">
                <a:solidFill>
                  <a:srgbClr val="000000"/>
                </a:solidFill>
                <a:latin typeface="Segoe UI" panose="020B0502040204020203" pitchFamily="34" charset="0"/>
              </a:rPr>
              <a:t>Cegid XRP Flex CRM /CPA</a:t>
            </a:r>
            <a:r>
              <a:rPr lang="pt-BR" sz="1200" b="0" i="0" dirty="0">
                <a:solidFill>
                  <a:srgbClr val="444444"/>
                </a:solidFill>
                <a:latin typeface="Segoe UI" panose="020B0502040204020203" pitchFamily="34" charset="0"/>
              </a:rPr>
              <a:t>​</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b="1" i="0" u="none" strike="noStrike" dirty="0">
                <a:solidFill>
                  <a:srgbClr val="000000"/>
                </a:solidFill>
                <a:latin typeface="Segoe UI" panose="020B0502040204020203" pitchFamily="34" charset="0"/>
              </a:rPr>
              <a:t>Pacote</a:t>
            </a:r>
            <a:r>
              <a:rPr lang="pt-BR" sz="1200" b="0" i="0" u="none" strike="noStrike" dirty="0">
                <a:solidFill>
                  <a:srgbClr val="000000"/>
                </a:solidFill>
                <a:latin typeface="Segoe UI" panose="020B0502040204020203" pitchFamily="34" charset="0"/>
              </a:rPr>
              <a:t>: Cegid Cloud CPAs</a:t>
            </a:r>
            <a:r>
              <a:rPr lang="pt-BR" sz="1200" b="0" i="0" dirty="0">
                <a:solidFill>
                  <a:srgbClr val="444444"/>
                </a:solidFill>
                <a:latin typeface="Segoe UI" panose="020B0502040204020203" pitchFamily="34" charset="0"/>
              </a:rPr>
              <a:t>​</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Domínios de aplicação para contadores credenciados:</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 Produção contábil e contabilidade colaborativa</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 Automação contábil</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interno</a:t>
            </a:r>
          </a:p>
          <a:p>
            <a:pPr marL="0" indent="0" algn="just">
              <a:buFont typeface="Arial" panose="020B0604020202020204" pitchFamily="34" charset="0"/>
              <a:buNone/>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 Produção social</a:t>
            </a:r>
          </a:p>
          <a:p>
            <a:pPr marL="171450" indent="-171450" algn="just">
              <a:buFontTx/>
              <a:buChar char="-"/>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Um ecossistema de parceiros e soluções</a:t>
            </a:r>
          </a:p>
          <a:p>
            <a:pPr marL="171450" indent="-171450" algn="just">
              <a:buFontTx/>
              <a:buChar char="-"/>
            </a:pPr>
            <a:r>
              <a:rPr lang="pt-BR" sz="1200" dirty="0">
                <a:solidFill>
                  <a:srgbClr val="002C52"/>
                </a:solidFill>
                <a:latin typeface="Segoe UI" panose="020B0502040204020203" pitchFamily="34" charset="0"/>
                <a:ea typeface="Segoe UI" panose="020B0502040204020203" pitchFamily="34" charset="0"/>
                <a:cs typeface="Segoe UI" panose="020B0502040204020203" pitchFamily="34" charset="0"/>
              </a:rPr>
              <a:t>CRM</a:t>
            </a:r>
          </a:p>
          <a:p>
            <a:pPr marL="171450" indent="-171450" algn="just">
              <a:buFontTx/>
              <a:buChar char="-"/>
            </a:pPr>
            <a:r>
              <a:rPr lang="pt-BR" sz="1200" b="0" i="0" dirty="0">
                <a:solidFill>
                  <a:srgbClr val="002C52"/>
                </a:solidFill>
                <a:latin typeface="Segoe UI" panose="020B0502040204020203" pitchFamily="34" charset="0"/>
                <a:cs typeface="Segoe UI" panose="020B0502040204020203" pitchFamily="34" charset="0"/>
              </a:rPr>
              <a:t>Ambiente de trabalho colaborativo </a:t>
            </a:r>
          </a:p>
          <a:p>
            <a:pPr marL="171450" indent="-171450" algn="just">
              <a:buFontTx/>
              <a:buChar char="-"/>
            </a:pPr>
            <a:r>
              <a:rPr lang="pt-BR" sz="1200" b="0" i="0" dirty="0">
                <a:solidFill>
                  <a:srgbClr val="002C52"/>
                </a:solidFill>
                <a:latin typeface="Segoe UI" panose="020B0502040204020203" pitchFamily="34" charset="0"/>
                <a:cs typeface="Segoe UI" panose="020B0502040204020203" pitchFamily="34" charset="0"/>
              </a:rPr>
              <a:t>Uma rede social (You Are the Expert / “C Vous L'Expert)</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fr-FR" sz="1200" baseline="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23</a:t>
            </a:fld>
            <a:endParaRPr lang="fr-FR" dirty="0"/>
          </a:p>
        </p:txBody>
      </p:sp>
    </p:spTree>
    <p:extLst>
      <p:ext uri="{BB962C8B-B14F-4D97-AF65-F5344CB8AC3E}">
        <p14:creationId xmlns:p14="http://schemas.microsoft.com/office/powerpoint/2010/main" val="803109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1" noProof="0" dirty="0">
                <a:solidFill>
                  <a:schemeClr val="tx1"/>
                </a:solidFill>
                <a:latin typeface="Segoe UI" panose="020B0502040204020203" pitchFamily="34" charset="0"/>
                <a:ea typeface="Quattrocento Sans"/>
                <a:cs typeface="Segoe UI" panose="020B0502040204020203" pitchFamily="34" charset="0"/>
                <a:sym typeface="Quattrocento Sans"/>
              </a:rPr>
              <a:t>Promises : </a:t>
            </a:r>
          </a:p>
          <a:p>
            <a:pPr marL="12700">
              <a:lnSpc>
                <a:spcPct val="100000"/>
              </a:lnSpc>
              <a:spcBef>
                <a:spcPts val="275"/>
              </a:spcBef>
            </a:pPr>
            <a:r>
              <a:rPr lang="en-GB" sz="1800" spc="-5" noProof="0" dirty="0">
                <a:solidFill>
                  <a:srgbClr val="16191B"/>
                </a:solidFill>
                <a:latin typeface="Segoe UI Semilight"/>
                <a:cs typeface="Segoe UI Semilight"/>
              </a:rPr>
              <a:t>1</a:t>
            </a:r>
            <a:r>
              <a:rPr lang="en-GB" sz="1800" b="1" spc="-5" noProof="0" dirty="0">
                <a:solidFill>
                  <a:srgbClr val="16191B"/>
                </a:solidFill>
                <a:latin typeface="Segoe UI Semilight"/>
                <a:cs typeface="Segoe UI Semilight"/>
              </a:rPr>
              <a:t>. Increased</a:t>
            </a:r>
            <a:r>
              <a:rPr lang="en-GB" sz="1800" b="1" spc="-30" noProof="0" dirty="0">
                <a:solidFill>
                  <a:srgbClr val="16191B"/>
                </a:solidFill>
                <a:latin typeface="Segoe UI Semilight"/>
                <a:cs typeface="Segoe UI Semilight"/>
              </a:rPr>
              <a:t> </a:t>
            </a:r>
            <a:r>
              <a:rPr lang="en-GB" sz="1800" b="1" spc="-5" noProof="0" dirty="0">
                <a:solidFill>
                  <a:srgbClr val="16191B"/>
                </a:solidFill>
                <a:latin typeface="Segoe UI Semilight"/>
                <a:cs typeface="Segoe UI Semilight"/>
              </a:rPr>
              <a:t>efficiency</a:t>
            </a:r>
            <a:endParaRPr lang="en-GB" sz="1800" b="1" noProof="0" dirty="0">
              <a:latin typeface="Segoe UI Semilight"/>
              <a:cs typeface="Segoe UI Semilight"/>
            </a:endParaRPr>
          </a:p>
          <a:p>
            <a:pPr marL="12700" marR="5080">
              <a:lnSpc>
                <a:spcPct val="94500"/>
              </a:lnSpc>
              <a:spcBef>
                <a:spcPts val="355"/>
              </a:spcBef>
            </a:pPr>
            <a:r>
              <a:rPr lang="en-GB" sz="1200" spc="-25" noProof="0" dirty="0">
                <a:solidFill>
                  <a:srgbClr val="16191B"/>
                </a:solidFill>
                <a:latin typeface="Segoe UI Semilight"/>
                <a:cs typeface="Segoe UI Semilight"/>
              </a:rPr>
              <a:t>Cegid Small Business solutions </a:t>
            </a:r>
            <a:r>
              <a:rPr lang="en-GB" sz="1200" spc="-20" noProof="0" dirty="0">
                <a:solidFill>
                  <a:srgbClr val="16191B"/>
                </a:solidFill>
                <a:latin typeface="Segoe UI Semilight"/>
                <a:cs typeface="Segoe UI Semilight"/>
              </a:rPr>
              <a:t>help </a:t>
            </a:r>
            <a:r>
              <a:rPr lang="en-GB" sz="1200" spc="-25" noProof="0" dirty="0">
                <a:solidFill>
                  <a:srgbClr val="16191B"/>
                </a:solidFill>
                <a:latin typeface="Segoe UI Semilight"/>
                <a:cs typeface="Segoe UI Semilight"/>
              </a:rPr>
              <a:t>you </a:t>
            </a:r>
            <a:r>
              <a:rPr lang="en-GB" sz="1200" spc="-20" noProof="0" dirty="0">
                <a:solidFill>
                  <a:srgbClr val="16191B"/>
                </a:solidFill>
                <a:latin typeface="Segoe UI Semilight"/>
                <a:cs typeface="Segoe UI Semilight"/>
              </a:rPr>
              <a:t> </a:t>
            </a:r>
            <a:r>
              <a:rPr lang="en-GB" sz="1200" spc="-10" noProof="0" dirty="0">
                <a:solidFill>
                  <a:srgbClr val="16191B"/>
                </a:solidFill>
                <a:latin typeface="Segoe UI Semilight"/>
                <a:cs typeface="Segoe UI Semilight"/>
              </a:rPr>
              <a:t>i</a:t>
            </a:r>
            <a:r>
              <a:rPr lang="en-GB" sz="1200" spc="-30" noProof="0" dirty="0">
                <a:solidFill>
                  <a:srgbClr val="16191B"/>
                </a:solidFill>
                <a:latin typeface="Segoe UI Semilight"/>
                <a:cs typeface="Segoe UI Semilight"/>
              </a:rPr>
              <a:t>n</a:t>
            </a:r>
            <a:r>
              <a:rPr lang="en-GB" sz="1200" spc="-25" noProof="0" dirty="0">
                <a:solidFill>
                  <a:srgbClr val="16191B"/>
                </a:solidFill>
                <a:latin typeface="Segoe UI Semilight"/>
                <a:cs typeface="Segoe UI Semilight"/>
              </a:rPr>
              <a:t>cr</a:t>
            </a:r>
            <a:r>
              <a:rPr lang="en-GB" sz="1200" spc="-30" noProof="0" dirty="0">
                <a:solidFill>
                  <a:srgbClr val="16191B"/>
                </a:solidFill>
                <a:latin typeface="Segoe UI Semilight"/>
                <a:cs typeface="Segoe UI Semilight"/>
              </a:rPr>
              <a:t>ea</a:t>
            </a:r>
            <a:r>
              <a:rPr lang="en-GB" sz="1200" spc="-25" noProof="0" dirty="0">
                <a:solidFill>
                  <a:srgbClr val="16191B"/>
                </a:solidFill>
                <a:latin typeface="Segoe UI Semilight"/>
                <a:cs typeface="Segoe UI Semilight"/>
              </a:rPr>
              <a:t>s</a:t>
            </a:r>
            <a:r>
              <a:rPr lang="en-GB" sz="1200" noProof="0" dirty="0">
                <a:solidFill>
                  <a:srgbClr val="16191B"/>
                </a:solidFill>
                <a:latin typeface="Segoe UI Semilight"/>
                <a:cs typeface="Segoe UI Semilight"/>
              </a:rPr>
              <a:t>e</a:t>
            </a:r>
            <a:r>
              <a:rPr lang="en-GB" sz="1200" spc="-45"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op</a:t>
            </a:r>
            <a:r>
              <a:rPr lang="en-GB" sz="1200" spc="-30" noProof="0" dirty="0">
                <a:solidFill>
                  <a:srgbClr val="16191B"/>
                </a:solidFill>
                <a:latin typeface="Segoe UI Semilight"/>
                <a:cs typeface="Segoe UI Semilight"/>
              </a:rPr>
              <a:t>e</a:t>
            </a:r>
            <a:r>
              <a:rPr lang="en-GB" sz="1200" spc="-25" noProof="0" dirty="0">
                <a:solidFill>
                  <a:srgbClr val="16191B"/>
                </a:solidFill>
                <a:latin typeface="Segoe UI Semilight"/>
                <a:cs typeface="Segoe UI Semilight"/>
              </a:rPr>
              <a:t>r</a:t>
            </a:r>
            <a:r>
              <a:rPr lang="en-GB" sz="1200" spc="-30" noProof="0" dirty="0">
                <a:solidFill>
                  <a:srgbClr val="16191B"/>
                </a:solidFill>
                <a:latin typeface="Segoe UI Semilight"/>
                <a:cs typeface="Segoe UI Semilight"/>
              </a:rPr>
              <a:t>a</a:t>
            </a:r>
            <a:r>
              <a:rPr lang="en-GB" sz="1200" spc="-15" noProof="0" dirty="0">
                <a:solidFill>
                  <a:srgbClr val="16191B"/>
                </a:solidFill>
                <a:latin typeface="Segoe UI Semilight"/>
                <a:cs typeface="Segoe UI Semilight"/>
              </a:rPr>
              <a:t>t</a:t>
            </a:r>
            <a:r>
              <a:rPr lang="en-GB" sz="1200" spc="-10" noProof="0" dirty="0">
                <a:solidFill>
                  <a:srgbClr val="16191B"/>
                </a:solidFill>
                <a:latin typeface="Segoe UI Semilight"/>
                <a:cs typeface="Segoe UI Semilight"/>
              </a:rPr>
              <a:t>i</a:t>
            </a:r>
            <a:r>
              <a:rPr lang="en-GB" sz="1200" spc="-30" noProof="0" dirty="0">
                <a:solidFill>
                  <a:srgbClr val="16191B"/>
                </a:solidFill>
                <a:latin typeface="Segoe UI Semilight"/>
                <a:cs typeface="Segoe UI Semilight"/>
              </a:rPr>
              <a:t>o</a:t>
            </a:r>
            <a:r>
              <a:rPr lang="en-GB" sz="1200" spc="-35" noProof="0" dirty="0">
                <a:solidFill>
                  <a:srgbClr val="16191B"/>
                </a:solidFill>
                <a:latin typeface="Segoe UI Semilight"/>
                <a:cs typeface="Segoe UI Semilight"/>
              </a:rPr>
              <a:t>n</a:t>
            </a:r>
            <a:r>
              <a:rPr lang="en-GB" sz="1200" spc="-30" noProof="0" dirty="0">
                <a:solidFill>
                  <a:srgbClr val="16191B"/>
                </a:solidFill>
                <a:latin typeface="Segoe UI Semilight"/>
                <a:cs typeface="Segoe UI Semilight"/>
              </a:rPr>
              <a:t>a</a:t>
            </a:r>
            <a:r>
              <a:rPr lang="en-GB" sz="1200" noProof="0" dirty="0">
                <a:solidFill>
                  <a:srgbClr val="16191B"/>
                </a:solidFill>
                <a:latin typeface="Segoe UI Semilight"/>
                <a:cs typeface="Segoe UI Semilight"/>
              </a:rPr>
              <a:t>l</a:t>
            </a:r>
            <a:r>
              <a:rPr lang="en-GB" sz="1200" spc="-2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e</a:t>
            </a:r>
            <a:r>
              <a:rPr lang="en-GB" sz="1200" spc="-15" noProof="0" dirty="0">
                <a:solidFill>
                  <a:srgbClr val="16191B"/>
                </a:solidFill>
                <a:latin typeface="Segoe UI Semilight"/>
                <a:cs typeface="Segoe UI Semilight"/>
              </a:rPr>
              <a:t>ff</a:t>
            </a:r>
            <a:r>
              <a:rPr lang="en-GB" sz="1200" spc="-10" noProof="0" dirty="0">
                <a:solidFill>
                  <a:srgbClr val="16191B"/>
                </a:solidFill>
                <a:latin typeface="Segoe UI Semilight"/>
                <a:cs typeface="Segoe UI Semilight"/>
              </a:rPr>
              <a:t>i</a:t>
            </a:r>
            <a:r>
              <a:rPr lang="en-GB" sz="1200" spc="-25" noProof="0" dirty="0">
                <a:solidFill>
                  <a:srgbClr val="16191B"/>
                </a:solidFill>
                <a:latin typeface="Segoe UI Semilight"/>
                <a:cs typeface="Segoe UI Semilight"/>
              </a:rPr>
              <a:t>c</a:t>
            </a:r>
            <a:r>
              <a:rPr lang="en-GB" sz="1200" spc="-10" noProof="0" dirty="0">
                <a:solidFill>
                  <a:srgbClr val="16191B"/>
                </a:solidFill>
                <a:latin typeface="Segoe UI Semilight"/>
                <a:cs typeface="Segoe UI Semilight"/>
              </a:rPr>
              <a:t>i</a:t>
            </a:r>
            <a:r>
              <a:rPr lang="en-GB" sz="1200" spc="-30" noProof="0" dirty="0">
                <a:solidFill>
                  <a:srgbClr val="16191B"/>
                </a:solidFill>
                <a:latin typeface="Segoe UI Semilight"/>
                <a:cs typeface="Segoe UI Semilight"/>
              </a:rPr>
              <a:t>e</a:t>
            </a:r>
            <a:r>
              <a:rPr lang="en-GB" sz="1200" spc="-35" noProof="0" dirty="0">
                <a:solidFill>
                  <a:srgbClr val="16191B"/>
                </a:solidFill>
                <a:latin typeface="Segoe UI Semilight"/>
                <a:cs typeface="Segoe UI Semilight"/>
              </a:rPr>
              <a:t>n</a:t>
            </a:r>
            <a:r>
              <a:rPr lang="en-GB" sz="1200" spc="-25" noProof="0" dirty="0">
                <a:solidFill>
                  <a:srgbClr val="16191B"/>
                </a:solidFill>
                <a:latin typeface="Segoe UI Semilight"/>
                <a:cs typeface="Segoe UI Semilight"/>
              </a:rPr>
              <a:t>c</a:t>
            </a:r>
            <a:r>
              <a:rPr lang="en-GB" sz="1200" noProof="0" dirty="0">
                <a:solidFill>
                  <a:srgbClr val="16191B"/>
                </a:solidFill>
                <a:latin typeface="Segoe UI Semilight"/>
                <a:cs typeface="Segoe UI Semilight"/>
              </a:rPr>
              <a:t>y</a:t>
            </a:r>
            <a:r>
              <a:rPr lang="en-GB" sz="1200" spc="-4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n</a:t>
            </a:r>
            <a:r>
              <a:rPr lang="en-GB" sz="1200" noProof="0" dirty="0">
                <a:solidFill>
                  <a:srgbClr val="16191B"/>
                </a:solidFill>
                <a:latin typeface="Segoe UI Semilight"/>
                <a:cs typeface="Segoe UI Semilight"/>
              </a:rPr>
              <a:t>d</a:t>
            </a:r>
            <a:r>
              <a:rPr lang="en-GB" sz="1200" spc="-5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s</a:t>
            </a:r>
            <a:r>
              <a:rPr lang="en-GB" sz="1200" spc="-30" noProof="0" dirty="0">
                <a:solidFill>
                  <a:srgbClr val="16191B"/>
                </a:solidFill>
                <a:latin typeface="Segoe UI Semilight"/>
                <a:cs typeface="Segoe UI Semilight"/>
              </a:rPr>
              <a:t>av</a:t>
            </a:r>
            <a:r>
              <a:rPr lang="en-GB" sz="1200" noProof="0" dirty="0">
                <a:solidFill>
                  <a:srgbClr val="16191B"/>
                </a:solidFill>
                <a:latin typeface="Segoe UI Semilight"/>
                <a:cs typeface="Segoe UI Semilight"/>
              </a:rPr>
              <a:t>e</a:t>
            </a:r>
            <a:r>
              <a:rPr lang="en-GB" sz="1200" spc="-45" noProof="0" dirty="0">
                <a:solidFill>
                  <a:srgbClr val="16191B"/>
                </a:solidFill>
                <a:latin typeface="Segoe UI Semilight"/>
                <a:cs typeface="Segoe UI Semilight"/>
              </a:rPr>
              <a:t> </a:t>
            </a:r>
            <a:r>
              <a:rPr lang="en-GB" sz="1200" spc="-15" noProof="0" dirty="0">
                <a:solidFill>
                  <a:srgbClr val="16191B"/>
                </a:solidFill>
                <a:latin typeface="Segoe UI Semilight"/>
                <a:cs typeface="Segoe UI Semilight"/>
              </a:rPr>
              <a:t>t</a:t>
            </a:r>
            <a:r>
              <a:rPr lang="en-GB" sz="1200" spc="-10" noProof="0" dirty="0">
                <a:solidFill>
                  <a:srgbClr val="16191B"/>
                </a:solidFill>
                <a:latin typeface="Segoe UI Semilight"/>
                <a:cs typeface="Segoe UI Semilight"/>
              </a:rPr>
              <a:t>i</a:t>
            </a:r>
            <a:r>
              <a:rPr lang="en-GB" sz="1200" spc="-40" noProof="0" dirty="0">
                <a:solidFill>
                  <a:srgbClr val="16191B"/>
                </a:solidFill>
                <a:latin typeface="Segoe UI Semilight"/>
                <a:cs typeface="Segoe UI Semilight"/>
              </a:rPr>
              <a:t>m</a:t>
            </a:r>
            <a:r>
              <a:rPr lang="en-GB" sz="1200" noProof="0" dirty="0">
                <a:solidFill>
                  <a:srgbClr val="16191B"/>
                </a:solidFill>
                <a:latin typeface="Segoe UI Semilight"/>
                <a:cs typeface="Segoe UI Semilight"/>
              </a:rPr>
              <a:t>e</a:t>
            </a:r>
            <a:r>
              <a:rPr lang="en-GB" sz="1200" spc="-45" noProof="0" dirty="0">
                <a:solidFill>
                  <a:srgbClr val="16191B"/>
                </a:solidFill>
                <a:latin typeface="Segoe UI Semilight"/>
                <a:cs typeface="Segoe UI Semilight"/>
              </a:rPr>
              <a:t> </a:t>
            </a:r>
            <a:r>
              <a:rPr lang="en-GB" sz="1200" spc="-10" noProof="0" dirty="0">
                <a:solidFill>
                  <a:srgbClr val="16191B"/>
                </a:solidFill>
                <a:latin typeface="Segoe UI Semilight"/>
                <a:cs typeface="Segoe UI Semilight"/>
              </a:rPr>
              <a:t>in  </a:t>
            </a:r>
            <a:r>
              <a:rPr lang="en-GB" sz="1200" spc="-40" noProof="0" dirty="0">
                <a:solidFill>
                  <a:srgbClr val="16191B"/>
                </a:solidFill>
                <a:latin typeface="Segoe UI Semilight"/>
                <a:cs typeface="Segoe UI Semilight"/>
              </a:rPr>
              <a:t>m</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n</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g</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n</a:t>
            </a:r>
            <a:r>
              <a:rPr lang="en-GB" sz="1200" noProof="0" dirty="0">
                <a:solidFill>
                  <a:srgbClr val="16191B"/>
                </a:solidFill>
                <a:latin typeface="Segoe UI Semilight"/>
                <a:cs typeface="Segoe UI Semilight"/>
              </a:rPr>
              <a:t>g</a:t>
            </a:r>
            <a:r>
              <a:rPr lang="en-GB" sz="1200" spc="-4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y</a:t>
            </a:r>
            <a:r>
              <a:rPr lang="en-GB" sz="1200" spc="-35" noProof="0" dirty="0">
                <a:solidFill>
                  <a:srgbClr val="16191B"/>
                </a:solidFill>
                <a:latin typeface="Segoe UI Semilight"/>
                <a:cs typeface="Segoe UI Semilight"/>
              </a:rPr>
              <a:t>ou</a:t>
            </a:r>
            <a:r>
              <a:rPr lang="en-GB" sz="1200" noProof="0" dirty="0">
                <a:solidFill>
                  <a:srgbClr val="16191B"/>
                </a:solidFill>
                <a:latin typeface="Segoe UI Semilight"/>
                <a:cs typeface="Segoe UI Semilight"/>
              </a:rPr>
              <a:t>r</a:t>
            </a:r>
            <a:r>
              <a:rPr lang="en-GB" sz="1200" spc="-40"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bu</a:t>
            </a:r>
            <a:r>
              <a:rPr lang="en-GB" sz="1200" spc="-25" noProof="0" dirty="0">
                <a:solidFill>
                  <a:srgbClr val="16191B"/>
                </a:solidFill>
                <a:latin typeface="Segoe UI Semilight"/>
                <a:cs typeface="Segoe UI Semilight"/>
              </a:rPr>
              <a:t>s</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n</a:t>
            </a:r>
            <a:r>
              <a:rPr lang="en-GB" sz="1200" spc="-30" noProof="0" dirty="0">
                <a:solidFill>
                  <a:srgbClr val="16191B"/>
                </a:solidFill>
                <a:latin typeface="Segoe UI Semilight"/>
                <a:cs typeface="Segoe UI Semilight"/>
              </a:rPr>
              <a:t>e</a:t>
            </a:r>
            <a:r>
              <a:rPr lang="en-GB" sz="1200" spc="-25" noProof="0" dirty="0">
                <a:solidFill>
                  <a:srgbClr val="16191B"/>
                </a:solidFill>
                <a:latin typeface="Segoe UI Semilight"/>
                <a:cs typeface="Segoe UI Semilight"/>
              </a:rPr>
              <a:t>ss</a:t>
            </a:r>
            <a:r>
              <a:rPr lang="en-GB" sz="1200" noProof="0" dirty="0">
                <a:solidFill>
                  <a:srgbClr val="16191B"/>
                </a:solidFill>
                <a:latin typeface="Segoe UI Semilight"/>
                <a:cs typeface="Segoe UI Semilight"/>
              </a:rPr>
              <a:t>.</a:t>
            </a:r>
          </a:p>
          <a:p>
            <a:pPr marL="12700">
              <a:lnSpc>
                <a:spcPct val="100000"/>
              </a:lnSpc>
              <a:spcBef>
                <a:spcPts val="245"/>
              </a:spcBef>
            </a:pPr>
            <a:r>
              <a:rPr lang="en-GB" sz="1200" b="1" noProof="0" dirty="0">
                <a:solidFill>
                  <a:srgbClr val="16191B"/>
                </a:solidFill>
                <a:latin typeface="Segoe UI Semilight"/>
                <a:cs typeface="Segoe UI Semilight"/>
              </a:rPr>
              <a:t>2. </a:t>
            </a:r>
            <a:r>
              <a:rPr lang="en-GB" sz="1800" b="1" spc="-5" noProof="0" dirty="0">
                <a:solidFill>
                  <a:srgbClr val="16191B"/>
                </a:solidFill>
                <a:latin typeface="Segoe UI Semilight"/>
                <a:cs typeface="Segoe UI Semilight"/>
              </a:rPr>
              <a:t>Better</a:t>
            </a:r>
            <a:r>
              <a:rPr lang="en-GB" sz="1800" b="1" spc="-25" noProof="0" dirty="0">
                <a:solidFill>
                  <a:srgbClr val="16191B"/>
                </a:solidFill>
                <a:latin typeface="Segoe UI Semilight"/>
                <a:cs typeface="Segoe UI Semilight"/>
              </a:rPr>
              <a:t> </a:t>
            </a:r>
            <a:r>
              <a:rPr lang="en-GB" sz="1800" b="1" spc="-5" noProof="0" dirty="0">
                <a:solidFill>
                  <a:srgbClr val="16191B"/>
                </a:solidFill>
                <a:latin typeface="Segoe UI Semilight"/>
                <a:cs typeface="Segoe UI Semilight"/>
              </a:rPr>
              <a:t>decision-making</a:t>
            </a:r>
            <a:endParaRPr lang="en-GB" sz="1800" b="1" noProof="0" dirty="0">
              <a:latin typeface="Segoe UI Semilight"/>
              <a:cs typeface="Segoe UI Semilight"/>
            </a:endParaRPr>
          </a:p>
          <a:p>
            <a:pPr marL="12700" marR="5080">
              <a:lnSpc>
                <a:spcPct val="95800"/>
              </a:lnSpc>
              <a:spcBef>
                <a:spcPts val="340"/>
              </a:spcBef>
            </a:pPr>
            <a:r>
              <a:rPr lang="en-GB" sz="1200" spc="-25" noProof="0" dirty="0">
                <a:solidFill>
                  <a:srgbClr val="16191B"/>
                </a:solidFill>
                <a:latin typeface="Segoe UI Semilight"/>
                <a:cs typeface="Segoe UI Semilight"/>
              </a:rPr>
              <a:t>Cegid Small Business solutions </a:t>
            </a:r>
            <a:r>
              <a:rPr lang="en-GB" sz="1200" spc="-20" noProof="0" dirty="0">
                <a:solidFill>
                  <a:srgbClr val="16191B"/>
                </a:solidFill>
                <a:latin typeface="Segoe UI Semilight"/>
                <a:cs typeface="Segoe UI Semilight"/>
              </a:rPr>
              <a:t>help </a:t>
            </a:r>
            <a:r>
              <a:rPr lang="en-GB" sz="1200" spc="-25" noProof="0" dirty="0">
                <a:solidFill>
                  <a:srgbClr val="16191B"/>
                </a:solidFill>
                <a:latin typeface="Segoe UI Semilight"/>
                <a:cs typeface="Segoe UI Semilight"/>
              </a:rPr>
              <a:t>you ensure </a:t>
            </a:r>
            <a:r>
              <a:rPr lang="en-GB" sz="1200" spc="-290" noProof="0" dirty="0">
                <a:solidFill>
                  <a:srgbClr val="16191B"/>
                </a:solidFill>
                <a:latin typeface="Segoe UI Semilight"/>
                <a:cs typeface="Segoe UI Semilight"/>
              </a:rPr>
              <a:t> </a:t>
            </a:r>
            <a:r>
              <a:rPr lang="en-GB" sz="1200" spc="-15" noProof="0" dirty="0">
                <a:solidFill>
                  <a:srgbClr val="16191B"/>
                </a:solidFill>
                <a:latin typeface="Segoe UI Semilight"/>
                <a:cs typeface="Segoe UI Semilight"/>
              </a:rPr>
              <a:t>the </a:t>
            </a:r>
            <a:r>
              <a:rPr lang="en-GB" sz="1200" spc="-25" noProof="0" dirty="0">
                <a:solidFill>
                  <a:srgbClr val="16191B"/>
                </a:solidFill>
                <a:latin typeface="Segoe UI Semilight"/>
                <a:cs typeface="Segoe UI Semilight"/>
              </a:rPr>
              <a:t>growth and sustainability </a:t>
            </a:r>
            <a:r>
              <a:rPr lang="en-GB" sz="1200" spc="-20" noProof="0" dirty="0">
                <a:solidFill>
                  <a:srgbClr val="16191B"/>
                </a:solidFill>
                <a:latin typeface="Segoe UI Semilight"/>
                <a:cs typeface="Segoe UI Semilight"/>
              </a:rPr>
              <a:t>of </a:t>
            </a:r>
            <a:r>
              <a:rPr lang="en-GB" sz="1200" spc="-25" noProof="0" dirty="0">
                <a:solidFill>
                  <a:srgbClr val="16191B"/>
                </a:solidFill>
                <a:latin typeface="Segoe UI Semilight"/>
                <a:cs typeface="Segoe UI Semilight"/>
              </a:rPr>
              <a:t>your business </a:t>
            </a:r>
            <a:r>
              <a:rPr lang="en-GB" sz="1200" spc="-20" noProof="0" dirty="0">
                <a:solidFill>
                  <a:srgbClr val="16191B"/>
                </a:solidFill>
                <a:latin typeface="Segoe UI Semilight"/>
                <a:cs typeface="Segoe UI Semilight"/>
              </a:rPr>
              <a:t> </a:t>
            </a:r>
            <a:r>
              <a:rPr lang="en-GB" sz="1200" spc="-15" noProof="0" dirty="0">
                <a:solidFill>
                  <a:srgbClr val="16191B"/>
                </a:solidFill>
                <a:latin typeface="Segoe UI Semilight"/>
                <a:cs typeface="Segoe UI Semilight"/>
              </a:rPr>
              <a:t>with</a:t>
            </a:r>
            <a:r>
              <a:rPr lang="en-GB" sz="1200" spc="-5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easy</a:t>
            </a:r>
            <a:r>
              <a:rPr lang="en-GB" sz="1200" spc="-4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access</a:t>
            </a:r>
            <a:r>
              <a:rPr lang="en-GB" sz="1200" spc="-40" noProof="0" dirty="0">
                <a:solidFill>
                  <a:srgbClr val="16191B"/>
                </a:solidFill>
                <a:latin typeface="Segoe UI Semilight"/>
                <a:cs typeface="Segoe UI Semilight"/>
              </a:rPr>
              <a:t> </a:t>
            </a:r>
            <a:r>
              <a:rPr lang="en-GB" sz="1200" spc="-10" noProof="0" dirty="0">
                <a:solidFill>
                  <a:srgbClr val="16191B"/>
                </a:solidFill>
                <a:latin typeface="Segoe UI Semilight"/>
                <a:cs typeface="Segoe UI Semilight"/>
              </a:rPr>
              <a:t>to</a:t>
            </a:r>
            <a:r>
              <a:rPr lang="en-GB" sz="1200" spc="-4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insights</a:t>
            </a:r>
            <a:r>
              <a:rPr lang="en-GB" sz="1200" spc="-4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relevant</a:t>
            </a:r>
            <a:r>
              <a:rPr lang="en-GB" sz="1200" spc="-30" noProof="0" dirty="0">
                <a:solidFill>
                  <a:srgbClr val="16191B"/>
                </a:solidFill>
                <a:latin typeface="Segoe UI Semilight"/>
                <a:cs typeface="Segoe UI Semilight"/>
              </a:rPr>
              <a:t> </a:t>
            </a:r>
            <a:r>
              <a:rPr lang="en-GB" sz="1200" spc="-10" noProof="0" dirty="0">
                <a:solidFill>
                  <a:srgbClr val="16191B"/>
                </a:solidFill>
                <a:latin typeface="Segoe UI Semilight"/>
                <a:cs typeface="Segoe UI Semilight"/>
              </a:rPr>
              <a:t>to</a:t>
            </a:r>
            <a:r>
              <a:rPr lang="en-GB" sz="1200" spc="-45"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improve </a:t>
            </a:r>
            <a:r>
              <a:rPr lang="en-GB" sz="1200" spc="-29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your</a:t>
            </a:r>
            <a:r>
              <a:rPr lang="en-GB" sz="1200" spc="-40"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company's</a:t>
            </a:r>
            <a:r>
              <a:rPr lang="en-GB" sz="1200" spc="-4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financial situation.</a:t>
            </a:r>
            <a:endParaRPr lang="en-GB" sz="1200" noProof="0" dirty="0">
              <a:latin typeface="Segoe UI Semilight"/>
              <a:cs typeface="Segoe UI Semilight"/>
            </a:endParaRPr>
          </a:p>
          <a:p>
            <a:pPr marL="12700">
              <a:lnSpc>
                <a:spcPct val="100000"/>
              </a:lnSpc>
              <a:spcBef>
                <a:spcPts val="275"/>
              </a:spcBef>
            </a:pPr>
            <a:r>
              <a:rPr lang="en-GB" sz="1200" b="1" noProof="0" dirty="0">
                <a:solidFill>
                  <a:srgbClr val="16191B"/>
                </a:solidFill>
                <a:latin typeface="Segoe UI Semilight"/>
                <a:cs typeface="Segoe UI Semilight"/>
              </a:rPr>
              <a:t>3. </a:t>
            </a:r>
            <a:r>
              <a:rPr lang="en-GB" sz="1800" b="1" spc="-5" noProof="0" dirty="0">
                <a:solidFill>
                  <a:srgbClr val="16191B"/>
                </a:solidFill>
                <a:latin typeface="Segoe UI Semilight"/>
                <a:cs typeface="Segoe UI Semilight"/>
              </a:rPr>
              <a:t>Easy</a:t>
            </a:r>
            <a:r>
              <a:rPr lang="en-GB" sz="1800" b="1" spc="-40" noProof="0" dirty="0">
                <a:solidFill>
                  <a:srgbClr val="16191B"/>
                </a:solidFill>
                <a:latin typeface="Segoe UI Semilight"/>
                <a:cs typeface="Segoe UI Semilight"/>
              </a:rPr>
              <a:t> </a:t>
            </a:r>
            <a:r>
              <a:rPr lang="en-GB" sz="1800" b="1" spc="-5" noProof="0" dirty="0">
                <a:solidFill>
                  <a:srgbClr val="16191B"/>
                </a:solidFill>
                <a:latin typeface="Segoe UI Semilight"/>
                <a:cs typeface="Segoe UI Semilight"/>
              </a:rPr>
              <a:t>compliance</a:t>
            </a:r>
            <a:endParaRPr lang="en-GB" sz="1800" b="1" noProof="0" dirty="0">
              <a:latin typeface="Segoe UI Semilight"/>
              <a:cs typeface="Segoe UI Semilight"/>
            </a:endParaRPr>
          </a:p>
          <a:p>
            <a:pPr marL="12700" marR="5080">
              <a:lnSpc>
                <a:spcPct val="96400"/>
              </a:lnSpc>
              <a:spcBef>
                <a:spcPts val="305"/>
              </a:spcBef>
            </a:pPr>
            <a:r>
              <a:rPr lang="en-GB" sz="1200" spc="-25" noProof="0" dirty="0">
                <a:solidFill>
                  <a:srgbClr val="16191B"/>
                </a:solidFill>
                <a:latin typeface="Segoe UI Semilight"/>
                <a:cs typeface="Segoe UI Semilight"/>
              </a:rPr>
              <a:t>Cegid Small Business solutions </a:t>
            </a:r>
            <a:r>
              <a:rPr lang="en-GB" sz="1200" spc="-20" noProof="0" dirty="0">
                <a:solidFill>
                  <a:srgbClr val="16191B"/>
                </a:solidFill>
                <a:latin typeface="Segoe UI Semilight"/>
                <a:cs typeface="Segoe UI Semilight"/>
              </a:rPr>
              <a:t>help </a:t>
            </a:r>
            <a:r>
              <a:rPr lang="en-GB" sz="1200" spc="-25" noProof="0" dirty="0">
                <a:solidFill>
                  <a:srgbClr val="16191B"/>
                </a:solidFill>
                <a:latin typeface="Segoe UI Semilight"/>
                <a:cs typeface="Segoe UI Semilight"/>
              </a:rPr>
              <a:t>you ensure </a:t>
            </a:r>
            <a:r>
              <a:rPr lang="en-GB" sz="1200" spc="-29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regulatory compliance </a:t>
            </a:r>
            <a:r>
              <a:rPr lang="en-GB" sz="1200" spc="-20" noProof="0" dirty="0">
                <a:solidFill>
                  <a:srgbClr val="16191B"/>
                </a:solidFill>
                <a:latin typeface="Segoe UI Semilight"/>
                <a:cs typeface="Segoe UI Semilight"/>
              </a:rPr>
              <a:t>easily, </a:t>
            </a:r>
            <a:r>
              <a:rPr lang="en-GB" sz="1200" spc="-30" noProof="0" dirty="0">
                <a:solidFill>
                  <a:srgbClr val="16191B"/>
                </a:solidFill>
                <a:latin typeface="Segoe UI Semilight"/>
                <a:cs typeface="Segoe UI Semilight"/>
              </a:rPr>
              <a:t>boost </a:t>
            </a:r>
            <a:r>
              <a:rPr lang="en-GB" sz="1200" spc="-20" noProof="0" dirty="0">
                <a:solidFill>
                  <a:srgbClr val="16191B"/>
                </a:solidFill>
                <a:latin typeface="Segoe UI Semilight"/>
                <a:cs typeface="Segoe UI Semilight"/>
              </a:rPr>
              <a:t>the </a:t>
            </a:r>
            <a:r>
              <a:rPr lang="en-GB" sz="1200" spc="-25" noProof="0" dirty="0">
                <a:solidFill>
                  <a:srgbClr val="16191B"/>
                </a:solidFill>
                <a:latin typeface="Segoe UI Semilight"/>
                <a:cs typeface="Segoe UI Semilight"/>
              </a:rPr>
              <a:t>security </a:t>
            </a:r>
            <a:r>
              <a:rPr lang="en-GB" sz="1200" spc="-290"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o</a:t>
            </a:r>
            <a:r>
              <a:rPr lang="en-GB" sz="1200" noProof="0" dirty="0">
                <a:solidFill>
                  <a:srgbClr val="16191B"/>
                </a:solidFill>
                <a:latin typeface="Segoe UI Semilight"/>
                <a:cs typeface="Segoe UI Semilight"/>
              </a:rPr>
              <a:t>f</a:t>
            </a:r>
            <a:r>
              <a:rPr lang="en-GB" sz="1200" spc="-25"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y</a:t>
            </a:r>
            <a:r>
              <a:rPr lang="en-GB" sz="1200" spc="-35" noProof="0" dirty="0">
                <a:solidFill>
                  <a:srgbClr val="16191B"/>
                </a:solidFill>
                <a:latin typeface="Segoe UI Semilight"/>
                <a:cs typeface="Segoe UI Semilight"/>
              </a:rPr>
              <a:t>ou</a:t>
            </a:r>
            <a:r>
              <a:rPr lang="en-GB" sz="1200" noProof="0" dirty="0">
                <a:solidFill>
                  <a:srgbClr val="16191B"/>
                </a:solidFill>
                <a:latin typeface="Segoe UI Semilight"/>
                <a:cs typeface="Segoe UI Semilight"/>
              </a:rPr>
              <a:t>r</a:t>
            </a:r>
            <a:r>
              <a:rPr lang="en-GB" sz="1200" spc="-40"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op</a:t>
            </a:r>
            <a:r>
              <a:rPr lang="en-GB" sz="1200" spc="-30" noProof="0" dirty="0">
                <a:solidFill>
                  <a:srgbClr val="16191B"/>
                </a:solidFill>
                <a:latin typeface="Segoe UI Semilight"/>
                <a:cs typeface="Segoe UI Semilight"/>
              </a:rPr>
              <a:t>e</a:t>
            </a:r>
            <a:r>
              <a:rPr lang="en-GB" sz="1200" spc="-25" noProof="0" dirty="0">
                <a:solidFill>
                  <a:srgbClr val="16191B"/>
                </a:solidFill>
                <a:latin typeface="Segoe UI Semilight"/>
                <a:cs typeface="Segoe UI Semilight"/>
              </a:rPr>
              <a:t>r</a:t>
            </a:r>
            <a:r>
              <a:rPr lang="en-GB" sz="1200" spc="-30" noProof="0" dirty="0">
                <a:solidFill>
                  <a:srgbClr val="16191B"/>
                </a:solidFill>
                <a:latin typeface="Segoe UI Semilight"/>
                <a:cs typeface="Segoe UI Semilight"/>
              </a:rPr>
              <a:t>a</a:t>
            </a:r>
            <a:r>
              <a:rPr lang="en-GB" sz="1200" spc="-15" noProof="0" dirty="0">
                <a:solidFill>
                  <a:srgbClr val="16191B"/>
                </a:solidFill>
                <a:latin typeface="Segoe UI Semilight"/>
                <a:cs typeface="Segoe UI Semilight"/>
              </a:rPr>
              <a:t>t</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on</a:t>
            </a:r>
            <a:r>
              <a:rPr lang="en-GB" sz="1200" noProof="0" dirty="0">
                <a:solidFill>
                  <a:srgbClr val="16191B"/>
                </a:solidFill>
                <a:latin typeface="Segoe UI Semilight"/>
                <a:cs typeface="Segoe UI Semilight"/>
              </a:rPr>
              <a:t>s</a:t>
            </a:r>
            <a:r>
              <a:rPr lang="en-GB" sz="1200" spc="-40"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a</a:t>
            </a:r>
            <a:r>
              <a:rPr lang="en-GB" sz="1200" spc="-35" noProof="0" dirty="0">
                <a:solidFill>
                  <a:srgbClr val="16191B"/>
                </a:solidFill>
                <a:latin typeface="Segoe UI Semilight"/>
                <a:cs typeface="Segoe UI Semilight"/>
              </a:rPr>
              <a:t>n</a:t>
            </a:r>
            <a:r>
              <a:rPr lang="en-GB" sz="1200" noProof="0" dirty="0">
                <a:solidFill>
                  <a:srgbClr val="16191B"/>
                </a:solidFill>
                <a:latin typeface="Segoe UI Semilight"/>
                <a:cs typeface="Segoe UI Semilight"/>
              </a:rPr>
              <a:t>d</a:t>
            </a:r>
            <a:r>
              <a:rPr lang="en-GB" sz="1200" spc="-50" noProof="0" dirty="0">
                <a:solidFill>
                  <a:srgbClr val="16191B"/>
                </a:solidFill>
                <a:latin typeface="Segoe UI Semilight"/>
                <a:cs typeface="Segoe UI Semilight"/>
              </a:rPr>
              <a:t> </a:t>
            </a:r>
            <a:r>
              <a:rPr lang="en-GB" sz="1200" spc="-30" noProof="0" dirty="0">
                <a:solidFill>
                  <a:srgbClr val="16191B"/>
                </a:solidFill>
                <a:latin typeface="Segoe UI Semilight"/>
                <a:cs typeface="Segoe UI Semilight"/>
              </a:rPr>
              <a:t>y</a:t>
            </a:r>
            <a:r>
              <a:rPr lang="en-GB" sz="1200" spc="-35" noProof="0" dirty="0">
                <a:solidFill>
                  <a:srgbClr val="16191B"/>
                </a:solidFill>
                <a:latin typeface="Segoe UI Semilight"/>
                <a:cs typeface="Segoe UI Semilight"/>
              </a:rPr>
              <a:t>ou</a:t>
            </a:r>
            <a:r>
              <a:rPr lang="en-GB" sz="1200" noProof="0" dirty="0">
                <a:solidFill>
                  <a:srgbClr val="16191B"/>
                </a:solidFill>
                <a:latin typeface="Segoe UI Semilight"/>
                <a:cs typeface="Segoe UI Semilight"/>
              </a:rPr>
              <a:t>r</a:t>
            </a:r>
            <a:r>
              <a:rPr lang="en-GB" sz="1200" spc="-40" noProof="0" dirty="0">
                <a:solidFill>
                  <a:srgbClr val="16191B"/>
                </a:solidFill>
                <a:latin typeface="Segoe UI Semilight"/>
                <a:cs typeface="Segoe UI Semilight"/>
              </a:rPr>
              <a:t> </a:t>
            </a:r>
            <a:r>
              <a:rPr lang="en-GB" sz="1200" spc="-25" noProof="0" dirty="0">
                <a:solidFill>
                  <a:srgbClr val="16191B"/>
                </a:solidFill>
                <a:latin typeface="Segoe UI Semilight"/>
                <a:cs typeface="Segoe UI Semilight"/>
              </a:rPr>
              <a:t>c</a:t>
            </a:r>
            <a:r>
              <a:rPr lang="en-GB" sz="1200" spc="-35" noProof="0" dirty="0">
                <a:solidFill>
                  <a:srgbClr val="16191B"/>
                </a:solidFill>
                <a:latin typeface="Segoe UI Semilight"/>
                <a:cs typeface="Segoe UI Semilight"/>
              </a:rPr>
              <a:t>on</a:t>
            </a:r>
            <a:r>
              <a:rPr lang="en-GB" sz="1200" spc="-15" noProof="0" dirty="0">
                <a:solidFill>
                  <a:srgbClr val="16191B"/>
                </a:solidFill>
                <a:latin typeface="Segoe UI Semilight"/>
                <a:cs typeface="Segoe UI Semilight"/>
              </a:rPr>
              <a:t>f</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d</a:t>
            </a:r>
            <a:r>
              <a:rPr lang="en-GB" sz="1200" spc="-30" noProof="0" dirty="0">
                <a:solidFill>
                  <a:srgbClr val="16191B"/>
                </a:solidFill>
                <a:latin typeface="Segoe UI Semilight"/>
                <a:cs typeface="Segoe UI Semilight"/>
              </a:rPr>
              <a:t>e</a:t>
            </a:r>
            <a:r>
              <a:rPr lang="en-GB" sz="1200" spc="-35" noProof="0" dirty="0">
                <a:solidFill>
                  <a:srgbClr val="16191B"/>
                </a:solidFill>
                <a:latin typeface="Segoe UI Semilight"/>
                <a:cs typeface="Segoe UI Semilight"/>
              </a:rPr>
              <a:t>n</a:t>
            </a:r>
            <a:r>
              <a:rPr lang="en-GB" sz="1200" spc="-25" noProof="0" dirty="0">
                <a:solidFill>
                  <a:srgbClr val="16191B"/>
                </a:solidFill>
                <a:latin typeface="Segoe UI Semilight"/>
                <a:cs typeface="Segoe UI Semilight"/>
              </a:rPr>
              <a:t>c</a:t>
            </a:r>
            <a:r>
              <a:rPr lang="en-GB" sz="1200" noProof="0" dirty="0">
                <a:solidFill>
                  <a:srgbClr val="16191B"/>
                </a:solidFill>
                <a:latin typeface="Segoe UI Semilight"/>
                <a:cs typeface="Segoe UI Semilight"/>
              </a:rPr>
              <a:t>e</a:t>
            </a:r>
            <a:r>
              <a:rPr lang="en-GB" sz="1200" spc="-45" noProof="0" dirty="0">
                <a:solidFill>
                  <a:srgbClr val="16191B"/>
                </a:solidFill>
                <a:latin typeface="Segoe UI Semilight"/>
                <a:cs typeface="Segoe UI Semilight"/>
              </a:rPr>
              <a:t> </a:t>
            </a:r>
            <a:r>
              <a:rPr lang="en-GB" sz="1200" spc="-10" noProof="0" dirty="0">
                <a:solidFill>
                  <a:srgbClr val="16191B"/>
                </a:solidFill>
                <a:latin typeface="Segoe UI Semilight"/>
                <a:cs typeface="Segoe UI Semilight"/>
              </a:rPr>
              <a:t>i</a:t>
            </a:r>
            <a:r>
              <a:rPr lang="en-GB" sz="1200" noProof="0" dirty="0">
                <a:solidFill>
                  <a:srgbClr val="16191B"/>
                </a:solidFill>
                <a:latin typeface="Segoe UI Semilight"/>
                <a:cs typeface="Segoe UI Semilight"/>
              </a:rPr>
              <a:t>n  </a:t>
            </a:r>
            <a:r>
              <a:rPr lang="en-GB" sz="1200" spc="-25" noProof="0" dirty="0">
                <a:solidFill>
                  <a:srgbClr val="16191B"/>
                </a:solidFill>
                <a:latin typeface="Segoe UI Semilight"/>
                <a:cs typeface="Segoe UI Semilight"/>
              </a:rPr>
              <a:t>r</a:t>
            </a:r>
            <a:r>
              <a:rPr lang="en-GB" sz="1200" spc="-35" noProof="0" dirty="0">
                <a:solidFill>
                  <a:srgbClr val="16191B"/>
                </a:solidFill>
                <a:latin typeface="Segoe UI Semilight"/>
                <a:cs typeface="Segoe UI Semilight"/>
              </a:rPr>
              <a:t>unn</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n</a:t>
            </a:r>
            <a:r>
              <a:rPr lang="en-GB" sz="1200" noProof="0" dirty="0">
                <a:solidFill>
                  <a:srgbClr val="16191B"/>
                </a:solidFill>
                <a:latin typeface="Segoe UI Semilight"/>
                <a:cs typeface="Segoe UI Semilight"/>
              </a:rPr>
              <a:t>g</a:t>
            </a:r>
            <a:r>
              <a:rPr lang="en-GB" sz="1200" spc="-50" noProof="0" dirty="0">
                <a:solidFill>
                  <a:srgbClr val="16191B"/>
                </a:solidFill>
                <a:latin typeface="Segoe UI Semilight"/>
                <a:cs typeface="Segoe UI Semilight"/>
              </a:rPr>
              <a:t> </a:t>
            </a:r>
            <a:r>
              <a:rPr lang="en-GB" sz="1200" noProof="0" dirty="0">
                <a:solidFill>
                  <a:srgbClr val="16191B"/>
                </a:solidFill>
                <a:latin typeface="Segoe UI Semilight"/>
                <a:cs typeface="Segoe UI Semilight"/>
              </a:rPr>
              <a:t>a</a:t>
            </a:r>
            <a:r>
              <a:rPr lang="en-GB" sz="1200" spc="-45"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h</a:t>
            </a:r>
            <a:r>
              <a:rPr lang="en-GB" sz="1200" spc="-30" noProof="0" dirty="0">
                <a:solidFill>
                  <a:srgbClr val="16191B"/>
                </a:solidFill>
                <a:latin typeface="Segoe UI Semilight"/>
                <a:cs typeface="Segoe UI Semilight"/>
              </a:rPr>
              <a:t>ea</a:t>
            </a:r>
            <a:r>
              <a:rPr lang="en-GB" sz="1200" spc="-10" noProof="0" dirty="0">
                <a:solidFill>
                  <a:srgbClr val="16191B"/>
                </a:solidFill>
                <a:latin typeface="Segoe UI Semilight"/>
                <a:cs typeface="Segoe UI Semilight"/>
              </a:rPr>
              <a:t>l</a:t>
            </a:r>
            <a:r>
              <a:rPr lang="en-GB" sz="1200" spc="-15" noProof="0" dirty="0">
                <a:solidFill>
                  <a:srgbClr val="16191B"/>
                </a:solidFill>
                <a:latin typeface="Segoe UI Semilight"/>
                <a:cs typeface="Segoe UI Semilight"/>
              </a:rPr>
              <a:t>t</a:t>
            </a:r>
            <a:r>
              <a:rPr lang="en-GB" sz="1200" spc="-35" noProof="0" dirty="0">
                <a:solidFill>
                  <a:srgbClr val="16191B"/>
                </a:solidFill>
                <a:latin typeface="Segoe UI Semilight"/>
                <a:cs typeface="Segoe UI Semilight"/>
              </a:rPr>
              <a:t>h</a:t>
            </a:r>
            <a:r>
              <a:rPr lang="en-GB" sz="1200" noProof="0" dirty="0">
                <a:solidFill>
                  <a:srgbClr val="16191B"/>
                </a:solidFill>
                <a:latin typeface="Segoe UI Semilight"/>
                <a:cs typeface="Segoe UI Semilight"/>
              </a:rPr>
              <a:t>y</a:t>
            </a:r>
            <a:r>
              <a:rPr lang="en-GB" sz="1200" spc="-45" noProof="0" dirty="0">
                <a:solidFill>
                  <a:srgbClr val="16191B"/>
                </a:solidFill>
                <a:latin typeface="Segoe UI Semilight"/>
                <a:cs typeface="Segoe UI Semilight"/>
              </a:rPr>
              <a:t> </a:t>
            </a:r>
            <a:r>
              <a:rPr lang="en-GB" sz="1200" spc="-35" noProof="0" dirty="0">
                <a:solidFill>
                  <a:srgbClr val="16191B"/>
                </a:solidFill>
                <a:latin typeface="Segoe UI Semilight"/>
                <a:cs typeface="Segoe UI Semilight"/>
              </a:rPr>
              <a:t>bu</a:t>
            </a:r>
            <a:r>
              <a:rPr lang="en-GB" sz="1200" spc="-25" noProof="0" dirty="0">
                <a:solidFill>
                  <a:srgbClr val="16191B"/>
                </a:solidFill>
                <a:latin typeface="Segoe UI Semilight"/>
                <a:cs typeface="Segoe UI Semilight"/>
              </a:rPr>
              <a:t>s</a:t>
            </a:r>
            <a:r>
              <a:rPr lang="en-GB" sz="1200" spc="-10" noProof="0" dirty="0">
                <a:solidFill>
                  <a:srgbClr val="16191B"/>
                </a:solidFill>
                <a:latin typeface="Segoe UI Semilight"/>
                <a:cs typeface="Segoe UI Semilight"/>
              </a:rPr>
              <a:t>i</a:t>
            </a:r>
            <a:r>
              <a:rPr lang="en-GB" sz="1200" spc="-35" noProof="0" dirty="0">
                <a:solidFill>
                  <a:srgbClr val="16191B"/>
                </a:solidFill>
                <a:latin typeface="Segoe UI Semilight"/>
                <a:cs typeface="Segoe UI Semilight"/>
              </a:rPr>
              <a:t>n</a:t>
            </a:r>
            <a:r>
              <a:rPr lang="en-GB" sz="1200" spc="-30" noProof="0" dirty="0">
                <a:solidFill>
                  <a:srgbClr val="16191B"/>
                </a:solidFill>
                <a:latin typeface="Segoe UI Semilight"/>
                <a:cs typeface="Segoe UI Semilight"/>
              </a:rPr>
              <a:t>e</a:t>
            </a:r>
            <a:r>
              <a:rPr lang="en-GB" sz="1200" spc="-25" noProof="0" dirty="0">
                <a:solidFill>
                  <a:srgbClr val="16191B"/>
                </a:solidFill>
                <a:latin typeface="Segoe UI Semilight"/>
                <a:cs typeface="Segoe UI Semilight"/>
              </a:rPr>
              <a:t>ss</a:t>
            </a:r>
            <a:r>
              <a:rPr lang="en-GB" sz="1200" noProof="0" dirty="0">
                <a:solidFill>
                  <a:srgbClr val="16191B"/>
                </a:solidFill>
                <a:latin typeface="Segoe UI Semilight"/>
                <a:cs typeface="Segoe UI Semilight"/>
              </a:rPr>
              <a:t>.</a:t>
            </a:r>
            <a:endParaRPr lang="en-GB" sz="1200" noProof="0" dirty="0">
              <a:latin typeface="Segoe UI Semilight"/>
              <a:cs typeface="Segoe UI Semilight"/>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1200" b="1" noProof="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1200" b="1" noProof="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1" noProof="0" dirty="0">
                <a:solidFill>
                  <a:schemeClr val="tx1"/>
                </a:solidFill>
                <a:latin typeface="Segoe UI" panose="020B0502040204020203" pitchFamily="34" charset="0"/>
                <a:ea typeface="Quattrocento Sans"/>
                <a:cs typeface="Segoe UI" panose="020B0502040204020203" pitchFamily="34" charset="0"/>
                <a:sym typeface="Quattrocento Sans"/>
              </a:rPr>
              <a:t>MSE application areas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dematerialization of invoices,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archiving of documents with safe for evidentiary purposes,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invoicing,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commercial management,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monitoring of cash flow and payment deadlines,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automated bookkeeping</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8 million documents digitized by our solutions and deposited on our platforms</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(invoices, contracts, leases, pay slips, VAT returns....)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1200" b="1" noProof="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1" noProof="0" dirty="0">
                <a:solidFill>
                  <a:schemeClr val="tx1"/>
                </a:solidFill>
                <a:latin typeface="Segoe UI" panose="020B0502040204020203" pitchFamily="34" charset="0"/>
                <a:ea typeface="Quattrocento Sans"/>
                <a:cs typeface="Segoe UI" panose="020B0502040204020203" pitchFamily="34" charset="0"/>
                <a:sym typeface="Quattrocento Sans"/>
              </a:rPr>
              <a:t>Major products</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Cegid </a:t>
            </a:r>
            <a:r>
              <a:rPr lang="en-GB" sz="1200" b="0" noProof="0" dirty="0" err="1">
                <a:solidFill>
                  <a:schemeClr val="tx1"/>
                </a:solidFill>
                <a:latin typeface="Segoe UI" panose="020B0502040204020203" pitchFamily="34" charset="0"/>
                <a:ea typeface="Quattrocento Sans"/>
                <a:cs typeface="Segoe UI" panose="020B0502040204020203" pitchFamily="34" charset="0"/>
                <a:sym typeface="Quattrocento Sans"/>
              </a:rPr>
              <a:t>Gérer</a:t>
            </a: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 Ma </a:t>
            </a:r>
            <a:r>
              <a:rPr lang="en-GB" sz="1200" b="0" noProof="0" dirty="0" err="1">
                <a:solidFill>
                  <a:schemeClr val="tx1"/>
                </a:solidFill>
                <a:latin typeface="Segoe UI" panose="020B0502040204020203" pitchFamily="34" charset="0"/>
                <a:ea typeface="Quattrocento Sans"/>
                <a:cs typeface="Segoe UI" panose="020B0502040204020203" pitchFamily="34" charset="0"/>
                <a:sym typeface="Quattrocento Sans"/>
              </a:rPr>
              <a:t>Boite</a:t>
            </a:r>
            <a:endPar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Cegid Flow</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Cegid My Business (Belgique)</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Cegid Pay Later (Belgique)</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latin typeface="Segoe UI" panose="020B0502040204020203" pitchFamily="34" charset="0"/>
                <a:ea typeface="Quattrocento Sans"/>
                <a:cs typeface="Segoe UI" panose="020B0502040204020203" pitchFamily="34" charset="0"/>
                <a:sym typeface="Quattrocento Sans"/>
              </a:rPr>
              <a:t>API / Service Click &amp; Finance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1200" b="0" noProof="0" dirty="0">
              <a:solidFill>
                <a:schemeClr val="tx1"/>
              </a:solidFill>
              <a:latin typeface="Segoe UI" panose="020B0502040204020203" pitchFamily="34" charset="0"/>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1" noProof="0" dirty="0">
                <a:solidFill>
                  <a:schemeClr val="tx1"/>
                </a:solidFill>
                <a:latin typeface="Segoe UI" panose="020B0502040204020203" pitchFamily="34" charset="0"/>
                <a:cs typeface="Segoe UI" panose="020B0502040204020203" pitchFamily="34" charset="0"/>
                <a:sym typeface="Quattrocento Sans"/>
              </a:rPr>
              <a:t>20 000 clients using Cegid solutions for MSE/ SMB</a:t>
            </a: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latin typeface="Segoe UI" panose="020B0502040204020203" pitchFamily="34" charset="0"/>
                <a:cs typeface="Segoe UI" panose="020B0502040204020203" pitchFamily="34" charset="0"/>
                <a:sym typeface="Quattrocento Sans"/>
              </a:rPr>
              <a:t>Cegid Quadra </a:t>
            </a:r>
            <a:r>
              <a:rPr lang="en-GB" sz="1200" b="0" noProof="0" dirty="0" err="1">
                <a:solidFill>
                  <a:schemeClr val="tx1"/>
                </a:solidFill>
                <a:latin typeface="Segoe UI" panose="020B0502040204020203" pitchFamily="34" charset="0"/>
                <a:cs typeface="Segoe UI" panose="020B0502040204020203" pitchFamily="34" charset="0"/>
                <a:sym typeface="Quattrocento Sans"/>
              </a:rPr>
              <a:t>Entreprise</a:t>
            </a:r>
            <a:r>
              <a:rPr lang="en-GB" sz="1200" b="0" noProof="0" dirty="0">
                <a:solidFill>
                  <a:schemeClr val="tx1"/>
                </a:solidFill>
                <a:latin typeface="Segoe UI" panose="020B0502040204020203" pitchFamily="34" charset="0"/>
                <a:cs typeface="Segoe UI" panose="020B0502040204020203" pitchFamily="34" charset="0"/>
                <a:sym typeface="Quattrocento Sans"/>
              </a:rPr>
              <a:t>, Cegid </a:t>
            </a:r>
            <a:r>
              <a:rPr lang="en-GB" sz="1200" b="0" noProof="0" dirty="0" err="1">
                <a:solidFill>
                  <a:schemeClr val="tx1"/>
                </a:solidFill>
                <a:latin typeface="Segoe UI" panose="020B0502040204020203" pitchFamily="34" charset="0"/>
                <a:cs typeface="Segoe UI" panose="020B0502040204020203" pitchFamily="34" charset="0"/>
                <a:sym typeface="Quattrocento Sans"/>
              </a:rPr>
              <a:t>Gérer</a:t>
            </a:r>
            <a:r>
              <a:rPr lang="en-GB" sz="1200" b="0" noProof="0" dirty="0">
                <a:solidFill>
                  <a:schemeClr val="tx1"/>
                </a:solidFill>
                <a:latin typeface="Segoe UI" panose="020B0502040204020203" pitchFamily="34" charset="0"/>
                <a:cs typeface="Segoe UI" panose="020B0502040204020203" pitchFamily="34" charset="0"/>
                <a:sym typeface="Quattrocento Sans"/>
              </a:rPr>
              <a:t> Ma </a:t>
            </a:r>
            <a:r>
              <a:rPr lang="en-GB" sz="1200" b="0" noProof="0" dirty="0" err="1">
                <a:solidFill>
                  <a:schemeClr val="tx1"/>
                </a:solidFill>
                <a:latin typeface="Segoe UI" panose="020B0502040204020203" pitchFamily="34" charset="0"/>
                <a:cs typeface="Segoe UI" panose="020B0502040204020203" pitchFamily="34" charset="0"/>
                <a:sym typeface="Quattrocento Sans"/>
              </a:rPr>
              <a:t>Boite</a:t>
            </a:r>
            <a:r>
              <a:rPr lang="en-GB" sz="1200" b="0" noProof="0" dirty="0">
                <a:solidFill>
                  <a:schemeClr val="tx1"/>
                </a:solidFill>
                <a:latin typeface="Segoe UI" panose="020B0502040204020203" pitchFamily="34" charset="0"/>
                <a:cs typeface="Segoe UI" panose="020B0502040204020203" pitchFamily="34" charset="0"/>
                <a:sym typeface="Quattrocento Sans"/>
              </a:rPr>
              <a:t>, Cegid Devis Factures, Cegid Flow</a:t>
            </a:r>
            <a:endParaRPr lang="en-GB" sz="1200" b="0" noProof="0" dirty="0"/>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1200" noProof="0" dirty="0">
              <a:solidFill>
                <a:schemeClr val="tx1"/>
              </a:solidFill>
              <a:latin typeface="Segoe UI" panose="020B0502040204020203" pitchFamily="34" charset="0"/>
              <a:ea typeface="Quattrocento Sans"/>
              <a:cs typeface="Segoe UI" panose="020B0502040204020203" pitchFamily="34" charset="0"/>
              <a:sym typeface="Quattrocento Sans"/>
            </a:endParaRPr>
          </a:p>
          <a:p>
            <a:endParaRPr lang="en-GB" noProof="0"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24</a:t>
            </a:fld>
            <a:endParaRPr lang="fr-FR"/>
          </a:p>
        </p:txBody>
      </p:sp>
    </p:spTree>
    <p:extLst>
      <p:ext uri="{BB962C8B-B14F-4D97-AF65-F5344CB8AC3E}">
        <p14:creationId xmlns:p14="http://schemas.microsoft.com/office/powerpoint/2010/main" val="2814469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25</a:t>
            </a:fld>
            <a:endParaRPr lang="fr-FR" dirty="0"/>
          </a:p>
        </p:txBody>
      </p:sp>
    </p:spTree>
    <p:extLst>
      <p:ext uri="{BB962C8B-B14F-4D97-AF65-F5344CB8AC3E}">
        <p14:creationId xmlns:p14="http://schemas.microsoft.com/office/powerpoint/2010/main" val="2826770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O que nos torna confiáveis e únicos: </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1/ A força de uma líder </a:t>
            </a:r>
            <a:r>
              <a:rPr lang="pt-BR" sz="1200" b="1" u="none" strike="noStrike" cap="none">
                <a:solidFill>
                  <a:srgbClr val="000000"/>
                </a:solidFill>
                <a:highlight>
                  <a:srgbClr val="FFFF00"/>
                </a:highlight>
                <a:latin typeface="Segoe UI" panose="020B0502040204020203" pitchFamily="34" charset="0"/>
                <a:ea typeface="Arial"/>
                <a:cs typeface="Segoe UI" panose="020B0502040204020203" pitchFamily="34" charset="0"/>
                <a:sym typeface="Arial"/>
              </a:rPr>
              <a:t>europeia</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 Desde que foi fundada em 1983, a Cegid tem sido uma das principais empresas em soluções de gerenciamento, líder europeia em soluções SaaS (número 3 na França) e pioneira em soluções de gerenciamento de IA.</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2/ Abordagem pragmática e voltada para o futuro de nossas linhas de negócios: </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A Cegid construiu um ecossistema poderoso que garante uma visão pragmática e prospectiva de nossos mercados. Especialistas internos ou independentes e profissionais ativos em empresas de todos os portes formam uma comunidade vibrante e colaborativa para compartilhar boas práticas, antecipar riscos, detectar oportunidades e co-construir as soluções do futuro. </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3/ Especialistas em conformidade: </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Nossos especialistas monitoram os desenvolvimentos de forma multidirecional e analisam as mudanças em andamento para obter um avanço na conformidade. A Cegid foi uma das primeiras empresas consultadas pelo Ministério das Finanças da França com relação à implementação da funcionalidade de imposto retido na fonte no software de folha de pagamento. Somos sistematicamente incluídos nas discussões sobre a introdução de novas regulamentações (GDPR, DSN, etc.)</a:t>
            </a:r>
          </a:p>
          <a:p>
            <a:pPr lvl="0"/>
            <a:endParaRPr lang="en-US" sz="1200" b="1" u="none" strike="noStrike" cap="none" dirty="0">
              <a:solidFill>
                <a:srgbClr val="000000"/>
              </a:solidFill>
              <a:effectLst/>
              <a:highlight>
                <a:srgbClr val="FFFF00"/>
              </a:highligh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highlight>
                  <a:srgbClr val="FFFF00"/>
                </a:highlight>
                <a:latin typeface="Segoe UI" panose="020B0502040204020203" pitchFamily="34" charset="0"/>
                <a:ea typeface="Arial"/>
                <a:cs typeface="Segoe UI" panose="020B0502040204020203" pitchFamily="34" charset="0"/>
                <a:sym typeface="Arial"/>
              </a:rPr>
              <a:t>4/ Compromisso de longo prazo com nossos clientes, baseado no respeito mútuo: </a:t>
            </a:r>
            <a:r>
              <a:rPr lang="pt-BR" sz="1200" u="none" strike="noStrike" cap="none">
                <a:solidFill>
                  <a:srgbClr val="000000"/>
                </a:solidFill>
                <a:highlight>
                  <a:srgbClr val="FFFF00"/>
                </a:highlight>
                <a:latin typeface="Segoe UI" panose="020B0502040204020203" pitchFamily="34" charset="0"/>
                <a:ea typeface="Arial"/>
                <a:cs typeface="Segoe UI" panose="020B0502040204020203" pitchFamily="34" charset="0"/>
                <a:sym typeface="Arial"/>
              </a:rPr>
              <a:t>estamos no mercado há tempo suficiente para que os clientes saibam que estamos comprometidos com o longo prazo, principalmente no que diz respeito à orientação, ao treinamento, aos serviços e ao suporte. </a:t>
            </a:r>
          </a:p>
          <a:p>
            <a:pPr marL="158750" indent="0">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28623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Força de uma líder: </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Desde a sua fundação em 1983, temos sido um dos principais participantes em soluções de gerenciamento e somos n.º 3 em soluções SaaS na França.</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Desde 2017, grandes aquisições permitiram que a Cegid fortalecesse sua presença em seus mercados </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com as aquisições da Cylande (varejo), Qualiac (ERP), Loop (contabilidade), Dièse e Optitaxes (impostos) e Meta 4 (HCM) No final de 2020, adquirimos a Koalaboox (Fintech belga). Desde o início de 2021, adquirimos a Cedricom (fluxos bancários), a Dhatim (IA para contadores), a ACA (gestão de caixa), a Talentsoft (gestão de talentos HCM), a RD Liberal, a Wittyfit (HCM), a VisualTime (HCM), a StorIQ (varejo), a Notilus (gestão de viagens), o GrupoPrimavera (líder em CPA e SMB na Ibéria) e a DigitalRecruiters. </a:t>
            </a: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Temos uma forte capacidade de integrar talento e tecnologia muito rapidamente.</a:t>
            </a:r>
          </a:p>
          <a:p>
            <a:pPr lvl="0"/>
            <a:endParaRPr lang="en-US" sz="1200"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952633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US" b="0" dirty="0">
                <a:effectLst/>
              </a:rPr>
              <a:t>As an international leader in information technology, Cegid is paving the way for the sector's next nuggets. Solid and resilient, Cegid is the point of stability in a troubled ecosystem, and leverages its resilience and know-how to help young start-ups grow and promote the influence of the entire ecosystem.</a:t>
            </a:r>
          </a:p>
          <a:p>
            <a:pPr rtl="0"/>
            <a:endParaRPr lang="en-US" dirty="0"/>
          </a:p>
          <a:p>
            <a:r>
              <a:rPr lang="en-US" b="1" dirty="0"/>
              <a:t>KEY DATA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TOP 3 : Out of 31 accelerators, Cegid remains </a:t>
            </a:r>
            <a:r>
              <a:rPr kumimoji="0" lang="en-US" sz="1200" b="0" i="0" u="none" strike="noStrike" kern="1200" cap="none" spc="0" normalizeH="0" baseline="0" noProof="0" dirty="0">
                <a:ln>
                  <a:noFill/>
                </a:ln>
                <a:solidFill>
                  <a:srgbClr val="FF5C35"/>
                </a:solidFill>
                <a:effectLst/>
                <a:uLnTx/>
                <a:uFillTx/>
                <a:latin typeface="Segoe UI" panose="020B0502040204020203" pitchFamily="34" charset="0"/>
                <a:cs typeface="Segoe UI" panose="020B0502040204020203" pitchFamily="34" charset="0"/>
              </a:rPr>
              <a:t>one of the most ranked programmed of Station F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with 3 startup nominated in the Futur40 in 2024 and 7 since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4</a:t>
            </a:r>
            <a:r>
              <a:rPr kumimoji="0" lang="en-US" sz="1200" b="0" i="0" u="none" strike="noStrike" kern="1200" cap="none" spc="0" normalizeH="0" baseline="30000" noProof="0" dirty="0">
                <a:ln>
                  <a:noFill/>
                </a:ln>
                <a:solidFill>
                  <a:prstClr val="black"/>
                </a:solidFill>
                <a:effectLst/>
                <a:uLnTx/>
                <a:uFillTx/>
                <a:latin typeface="Segoe UI" panose="020B0502040204020203" pitchFamily="34" charset="0"/>
                <a:cs typeface="Segoe UI" panose="020B0502040204020203" pitchFamily="34" charset="0"/>
              </a:rPr>
              <a:t>TH</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 With 21 startups selected in our 3rd batch and 35 since 2022, Cegid data lab is now </a:t>
            </a:r>
            <a:r>
              <a:rPr kumimoji="0" lang="en-US" sz="1200" b="0" i="0" u="none" strike="noStrike" kern="1200" cap="none" spc="0" normalizeH="0" baseline="0" noProof="0" dirty="0">
                <a:ln>
                  <a:noFill/>
                </a:ln>
                <a:solidFill>
                  <a:srgbClr val="FF5C35"/>
                </a:solidFill>
                <a:effectLst/>
                <a:uLnTx/>
                <a:uFillTx/>
                <a:latin typeface="Segoe UI" panose="020B0502040204020203" pitchFamily="34" charset="0"/>
                <a:cs typeface="Segoe UI" panose="020B0502040204020203" pitchFamily="34" charset="0"/>
              </a:rPr>
              <a:t>the fourth biggest accelerator at Station F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10Mil: Since 2021 our early-stage startup </a:t>
            </a:r>
            <a:r>
              <a:rPr kumimoji="0" lang="en-US" sz="1200" b="0" i="0" u="none" strike="noStrike" kern="1200" cap="none" spc="0" normalizeH="0" baseline="0" noProof="0" dirty="0">
                <a:ln>
                  <a:noFill/>
                </a:ln>
                <a:solidFill>
                  <a:srgbClr val="FF5C35"/>
                </a:solidFill>
                <a:effectLst/>
                <a:uLnTx/>
                <a:uFillTx/>
                <a:latin typeface="Segoe UI" panose="020B0502040204020203" pitchFamily="34" charset="0"/>
                <a:cs typeface="Segoe UI" panose="020B0502040204020203" pitchFamily="34" charset="0"/>
              </a:rPr>
              <a:t>have raised more than 10million euros</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overall in seed and A series roundtable.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Our program is composed of </a:t>
            </a:r>
            <a:r>
              <a:rPr kumimoji="0" lang="en-US" sz="1200" b="0" i="0" u="none" strike="noStrike" kern="1200" cap="none" spc="0" normalizeH="0" baseline="0" noProof="0" dirty="0">
                <a:ln>
                  <a:noFill/>
                </a:ln>
                <a:solidFill>
                  <a:srgbClr val="FF5C35"/>
                </a:solidFill>
                <a:effectLst/>
                <a:uLnTx/>
                <a:uFillTx/>
                <a:latin typeface="Segoe UI" panose="020B0502040204020203" pitchFamily="34" charset="0"/>
                <a:cs typeface="Segoe UI" panose="020B0502040204020203" pitchFamily="34" charset="0"/>
              </a:rPr>
              <a:t>9 structural Master Class designed by experts</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in their field to provide the best-in-class syllabus for our startup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More than a </a:t>
            </a:r>
            <a:r>
              <a:rPr kumimoji="0" lang="en-US" sz="1200" b="0" i="0" u="none" strike="noStrike" kern="1200" cap="none" spc="0" normalizeH="0" baseline="0" noProof="0" dirty="0">
                <a:ln>
                  <a:noFill/>
                </a:ln>
                <a:solidFill>
                  <a:srgbClr val="FF5C35"/>
                </a:solidFill>
                <a:effectLst/>
                <a:uLnTx/>
                <a:uFillTx/>
                <a:latin typeface="Segoe UI" panose="020B0502040204020203" pitchFamily="34" charset="0"/>
                <a:cs typeface="Segoe UI" panose="020B0502040204020203" pitchFamily="34" charset="0"/>
              </a:rPr>
              <a:t>100 mentors have joined our program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to accompany our startups during there acceleration journey by bringing expertise and support.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5C35"/>
                </a:solidFill>
                <a:effectLst/>
                <a:uLnTx/>
                <a:uFillTx/>
                <a:latin typeface="Segoe UI" panose="020B0502040204020203" pitchFamily="34" charset="0"/>
                <a:cs typeface="Segoe UI" panose="020B0502040204020203" pitchFamily="34" charset="0"/>
              </a:rPr>
              <a:t>Countless fruitful and inspiring interactions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412567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u="none" strike="noStrike" cap="none" noProof="0">
                <a:solidFill>
                  <a:srgbClr val="000000"/>
                </a:solidFill>
                <a:latin typeface="Segoe UI" panose="020B0502040204020203" pitchFamily="34" charset="0"/>
                <a:ea typeface="Arial"/>
                <a:cs typeface="Segoe UI" panose="020B0502040204020203" pitchFamily="34" charset="0"/>
                <a:sym typeface="Arial"/>
              </a:rPr>
              <a:t>Abordagem pragmática e voltada para o futuro de nossas linhas de negócios</a:t>
            </a:r>
            <a:r>
              <a:rPr lang="pt-BR" sz="1200" b="0" i="0" u="none" strike="noStrike" cap="none" noProof="0">
                <a:solidFill>
                  <a:srgbClr val="000000"/>
                </a:solidFill>
                <a:latin typeface="Arial"/>
                <a:ea typeface="Arial"/>
                <a:cs typeface="Arial"/>
                <a:sym typeface="Arial"/>
              </a:rPr>
              <a:t>: A Cegid construiu um ecossistema poderoso que garante uma visão pragmática e prospectiva de nossos mercados. Especialistas internos ou independentes e profissionais ativos em empresas de todos os portes formam uma comunidade vibrante e colaborativa para compartilhar boas práticas, antecipar riscos, detectar oportunidades e co-construir as soluções do futuro. </a:t>
            </a:r>
          </a:p>
          <a:p>
            <a:endParaRPr lang="en-GB" noProof="0" dirty="0"/>
          </a:p>
          <a:p>
            <a:r>
              <a:rPr lang="pt-BR" b="1" noProof="0"/>
              <a:t>Temos 13 comunidades de clientes </a:t>
            </a:r>
            <a:r>
              <a:rPr lang="pt-BR" noProof="0"/>
              <a:t>:</a:t>
            </a:r>
          </a:p>
          <a:p>
            <a:r>
              <a:rPr lang="pt-BR" noProof="0"/>
              <a:t>Na França : </a:t>
            </a:r>
          </a:p>
          <a:p>
            <a:r>
              <a:rPr lang="pt-BR" noProof="0"/>
              <a:t>	2 comunidades </a:t>
            </a:r>
          </a:p>
          <a:p>
            <a:r>
              <a:rPr lang="pt-BR" noProof="0"/>
              <a:t>	9 clubes de usuários </a:t>
            </a:r>
          </a:p>
          <a:p>
            <a:r>
              <a:rPr lang="pt-BR" noProof="0"/>
              <a:t>Em Portugal e Espanha: 2 comunidades (Club Del Asesor e Primavera)</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32565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Lien : https://</a:t>
            </a:r>
            <a:r>
              <a:rPr lang="en-US" dirty="0" err="1">
                <a:cs typeface="Calibri"/>
              </a:rPr>
              <a:t>youtu.be</a:t>
            </a:r>
            <a:r>
              <a:rPr lang="en-US" dirty="0">
                <a:cs typeface="Calibri"/>
              </a:rPr>
              <a:t>/Afp5Pf0c-uw</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31771-BB1F-4224-BB36-D91542650C19}"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3710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pt-BR" b="1" dirty="0"/>
              <a:t>20 países: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Alemanha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Angola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Argentina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Bélgica</a:t>
            </a:r>
          </a:p>
          <a:p>
            <a:pPr marL="171450" indent="-171450">
              <a:buFontTx/>
              <a:buChar char="-"/>
            </a:pPr>
            <a:r>
              <a:rPr lang="pt-BR" dirty="0"/>
              <a:t>Canadá</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Chile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República Popular da China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Colômbia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Dinamarca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Espanha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França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Itália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México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Moçambique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Peru</a:t>
            </a:r>
          </a:p>
          <a:p>
            <a:pPr marL="171450" indent="-171450">
              <a:buFontTx/>
              <a:buChar char="-"/>
            </a:pPr>
            <a:r>
              <a:rPr lang="pt-BR" dirty="0"/>
              <a:t>Portugal</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Cingapura</a:t>
            </a:r>
          </a:p>
          <a:p>
            <a:pPr marL="171450" indent="-171450">
              <a:buFontTx/>
              <a:buChar char="-"/>
            </a:pPr>
            <a:r>
              <a:rPr lang="pt-BR" dirty="0"/>
              <a:t>Suécia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Reino Unido</a:t>
            </a:r>
          </a:p>
          <a:p>
            <a:pPr marL="171450" indent="-171450">
              <a:buFontTx/>
              <a:buChar char="-"/>
            </a:pPr>
            <a:r>
              <a:rPr lang="pt-BR" dirty="0"/>
              <a:t>EUA</a:t>
            </a:r>
          </a:p>
          <a:p>
            <a:pPr marL="171450" indent="-171450">
              <a:buFontTx/>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27321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i="0" u="none" strike="noStrike" cap="none">
                <a:solidFill>
                  <a:srgbClr val="000000"/>
                </a:solidFill>
                <a:latin typeface="Arial"/>
                <a:ea typeface="Arial"/>
                <a:cs typeface="Arial"/>
                <a:sym typeface="Arial"/>
              </a:rPr>
              <a:t>Especialistas em Conformidade</a:t>
            </a:r>
            <a:r>
              <a:rPr lang="pt-BR" sz="1200" b="0" i="0" u="none" strike="noStrike" cap="none">
                <a:solidFill>
                  <a:srgbClr val="000000"/>
                </a:solidFill>
                <a:latin typeface="Arial"/>
                <a:ea typeface="Arial"/>
                <a:cs typeface="Arial"/>
                <a:sym typeface="Arial"/>
              </a:rPr>
              <a:t>: Nossos especialistas monitoram os desenvolvimentos de forma multidirecional e analisam as mudanças em andamento para obter um avanço na conformidade.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BE" sz="1200" b="1" u="sng" dirty="0">
              <a:solidFill>
                <a:schemeClr val="bg1"/>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u="sng">
                <a:solidFill>
                  <a:schemeClr val="bg1"/>
                </a:solidFill>
                <a:latin typeface="Segoe UI" panose="020B0502040204020203" pitchFamily="34" charset="0"/>
                <a:cs typeface="Segoe UI" panose="020B0502040204020203" pitchFamily="34" charset="0"/>
              </a:rPr>
              <a:t>Colaboração com o governo: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	</a:t>
            </a:r>
            <a:r>
              <a:rPr kumimoji="0" lang="pt-BR" sz="1200" b="0" u="sng"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França: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A Cegid é reconhecidamente uma peça-chave na </a:t>
            </a:r>
            <a:r>
              <a:rPr kumimoji="0" lang="pt-BR" sz="1200" b="0" u="none" strike="noStrike" cap="none" normalizeH="0" baseline="0" noProof="0">
                <a:ln>
                  <a:noFill/>
                </a:ln>
                <a:solidFill>
                  <a:srgbClr val="FF5C35"/>
                </a:solidFill>
                <a:uLnTx/>
                <a:uFillTx/>
                <a:latin typeface="Segoe UI" panose="020B0502040204020203" pitchFamily="34" charset="0"/>
                <a:ea typeface="+mn-ea"/>
                <a:cs typeface="Segoe UI" panose="020B0502040204020203" pitchFamily="34" charset="0"/>
              </a:rPr>
              <a:t>globalização do faturamento eletrônico</a:t>
            </a:r>
            <a:r>
              <a:rPr kumimoji="0" lang="pt-BR" sz="1200" b="0" u="none" strike="noStrike" cap="none" normalizeH="0" baseline="0" noProof="0">
                <a:ln>
                  <a:noFill/>
                </a:ln>
                <a:uLnTx/>
                <a:uFillTx/>
                <a:latin typeface="Segoe UI" panose="020B0502040204020203" pitchFamily="34" charset="0"/>
                <a:ea typeface="+mn-ea"/>
                <a:cs typeface="Segoe UI" panose="020B0502040204020203" pitchFamily="34" charset="0"/>
              </a:rPr>
              <a:t> </a:t>
            </a: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planejado para </a:t>
            </a:r>
            <a:r>
              <a:rPr kumimoji="0" lang="pt-BR" sz="1200" b="0" u="none" strike="noStrike" cap="none" normalizeH="0" baseline="0" noProof="0">
                <a:ln>
                  <a:noFill/>
                </a:ln>
                <a:solidFill>
                  <a:srgbClr val="FFFFFF"/>
                </a:solidFill>
                <a:uLnTx/>
                <a:uFillTx/>
                <a:latin typeface="Segoe UI" panose="020B0502040204020203" pitchFamily="34" charset="0"/>
                <a:ea typeface="+mn-ea"/>
                <a:cs typeface="Segoe UI" panose="020B0502040204020203" pitchFamily="34" charset="0"/>
              </a:rPr>
              <a:t>2024-2026 na França.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i="0" u="none" strike="noStrike" cap="none">
                <a:solidFill>
                  <a:srgbClr val="000000"/>
                </a:solidFill>
                <a:latin typeface="Arial"/>
                <a:ea typeface="Arial"/>
                <a:cs typeface="Arial"/>
                <a:sym typeface="Arial"/>
              </a:rPr>
              <a:t>A Cegid foi uma das primeiras empresas consultadas pelo Ministério das Finanças da França com relação à implementação da funcionalidade de imposto retido na fonte no software de folha de pagamento. Somos sistematicamente incluídos nas discussões sobre a introdução de novas regulamentações (GDPR, DSN, etc.)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a:t>Colaboramos com o Ministério do Trabalho, o Ministério da Economia e Finanças e, mais especificamente, com a DGFIP ou a Secretaria de Estado para Assuntos Digitais.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0" i="0" u="none" strike="noStrike" cap="none">
                <a:solidFill>
                  <a:srgbClr val="000000"/>
                </a:solidFill>
                <a:latin typeface="Arial"/>
                <a:ea typeface="Arial"/>
                <a:cs typeface="Arial"/>
                <a:sym typeface="Arial"/>
              </a:rPr>
              <a:t>	</a:t>
            </a:r>
            <a:r>
              <a:rPr lang="pt-BR" sz="1200" b="0" i="0" u="sng" strike="noStrike" cap="none">
                <a:solidFill>
                  <a:srgbClr val="000000"/>
                </a:solidFill>
                <a:latin typeface="Arial"/>
                <a:ea typeface="Arial"/>
                <a:cs typeface="Arial"/>
                <a:sym typeface="Arial"/>
              </a:rPr>
              <a:t>Espanha</a:t>
            </a:r>
            <a:r>
              <a:rPr lang="pt-BR" sz="1200" b="0" i="0" u="none" strike="noStrike" cap="none">
                <a:solidFill>
                  <a:srgbClr val="000000"/>
                </a:solidFill>
                <a:latin typeface="Arial"/>
                <a:ea typeface="Arial"/>
                <a:cs typeface="Arial"/>
                <a:sym typeface="Arial"/>
              </a:rPr>
              <a:t>: </a:t>
            </a:r>
          </a:p>
          <a:p>
            <a:pPr marL="285750" indent="-285750" algn="l">
              <a:buFont typeface="Arial" panose="020B0604020202020204" pitchFamily="34" charset="0"/>
              <a:buChar char="•"/>
            </a:pPr>
            <a:r>
              <a:rPr lang="pt-BR" sz="1800" b="0" i="0" u="none" strike="noStrike">
                <a:solidFill>
                  <a:srgbClr val="212121"/>
                </a:solidFill>
                <a:latin typeface="Calibri" panose="020F0502020204030204" pitchFamily="34" charset="0"/>
              </a:rPr>
              <a:t>A Cegid é reconhecidamente uma peça-chave na globalização do faturamento eletrônico e verifactu planejado para 2024 na Espanha.</a:t>
            </a:r>
          </a:p>
          <a:p>
            <a:pPr marL="285750" indent="-285750" algn="l">
              <a:buFont typeface="Arial" panose="020B0604020202020204" pitchFamily="34" charset="0"/>
              <a:buChar char="•"/>
            </a:pPr>
            <a:r>
              <a:rPr lang="pt-BR" sz="1800" b="0" i="0" u="none" strike="noStrike">
                <a:solidFill>
                  <a:srgbClr val="212121"/>
                </a:solidFill>
                <a:latin typeface="Calibri" panose="020F0502020204030204" pitchFamily="34" charset="0"/>
              </a:rPr>
              <a:t>A Cegid está influenciando a implantação do novo regulamento, sendo um dos principais membros de referência, participando e influenciando a Agencia Tributaria para uma implantação tranquila do novo regulamento em todos os segmentos do mercado. Devido à nossa ampla abordagem, que inclui desde soluções dirigidas a profissionais autônomos até as maiores empresas corporativas, temos uma compreensão única das necessidades e limitações de cada empresa em nossa área geográfica. Nosso objetivo é que ninguém seja excluído da conformidade com a regulamentação local por causa de restrições técnicas ou orçamentárias, e que as recomendações sejam abordadas com foco nos benefícios operacionais que a tecnologia deve proporcionar às empresas. Uma oportunidade para elas que não pode ser esquecida pelos organismos reguladores.</a:t>
            </a:r>
          </a:p>
          <a:p>
            <a:pPr marL="285750" indent="-285750" algn="l">
              <a:buFont typeface="Arial" panose="020B0604020202020204" pitchFamily="34" charset="0"/>
              <a:buChar char="•"/>
            </a:pPr>
            <a:r>
              <a:rPr lang="pt-BR" sz="1800" b="0" i="0" u="none" strike="noStrike">
                <a:solidFill>
                  <a:srgbClr val="212121"/>
                </a:solidFill>
                <a:latin typeface="Calibri" panose="020F0502020204030204" pitchFamily="34" charset="0"/>
              </a:rPr>
              <a:t>Em junho de 2023, iniciamos uma campanha de comunicação na qual um de nossos principais oradores é o "Vocal Adscrito" da Agencia Tributaria, Bartolome Borrego Zabala.</a:t>
            </a:r>
          </a:p>
          <a:p>
            <a:pPr marL="285750" indent="-285750" algn="l">
              <a:buFont typeface="Arial" panose="020B0604020202020204" pitchFamily="34" charset="0"/>
              <a:buChar char="•"/>
            </a:pPr>
            <a:r>
              <a:rPr lang="pt-BR" sz="1800" b="0" i="0" u="none" strike="noStrike">
                <a:solidFill>
                  <a:srgbClr val="212121"/>
                </a:solidFill>
                <a:latin typeface="Calibri" panose="020F0502020204030204" pitchFamily="34" charset="0"/>
              </a:rPr>
              <a:t>Outras colaborações: Também colaboramos com a "Ley Antifraude" desde 2022, uma empresa de consultoria reconhecida, para antecipar as adaptações necessárias em nossas soluções e entregá-las ao mercado o mais rápido possível.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i="0" u="none" strike="noStrike" cap="none" dirty="0">
              <a:solidFill>
                <a:srgbClr val="000000"/>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BE" sz="1200" b="1" dirty="0">
              <a:solidFill>
                <a:schemeClr val="bg1"/>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u="sng">
                <a:solidFill>
                  <a:schemeClr val="bg1"/>
                </a:solidFill>
                <a:latin typeface="Segoe UI" panose="020B0502040204020203" pitchFamily="34" charset="0"/>
                <a:cs typeface="Segoe UI" panose="020B0502040204020203" pitchFamily="34" charset="0"/>
              </a:rPr>
              <a:t>Principais associações na França: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u="none" strike="noStrike" cap="none" normalizeH="0" baseline="0" noProof="0">
                <a:ln>
                  <a:noFill/>
                </a:ln>
                <a:solidFill>
                  <a:schemeClr val="accent1"/>
                </a:solidFill>
                <a:uLnTx/>
                <a:uFillTx/>
                <a:latin typeface="Segoe UI" panose="020B0502040204020203" pitchFamily="34" charset="0"/>
                <a:ea typeface="+mn-ea"/>
                <a:cs typeface="Segoe UI" panose="020B0502040204020203" pitchFamily="34" charset="0"/>
              </a:rPr>
              <a:t>Administração Numeum: </a:t>
            </a: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A Cegid é uma das principais líderes da principal associação profissional francesa responsável pelo ecossistema digital e fornece insights e conhecimentos especializados em vários comitês.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u="none" strike="noStrike" cap="none" normalizeH="0" baseline="0" noProof="0">
                <a:ln>
                  <a:noFill/>
                </a:ln>
                <a:solidFill>
                  <a:schemeClr val="tx1"/>
                </a:solidFill>
                <a:uLnTx/>
                <a:uFillTx/>
                <a:latin typeface="Segoe UI" panose="020B0502040204020203" pitchFamily="34" charset="0"/>
                <a:ea typeface="+mn-ea"/>
                <a:cs typeface="+mn-cs"/>
                <a:sym typeface="Arial"/>
              </a:rPr>
              <a:t>Membro histórico do SDDS</a:t>
            </a:r>
            <a:r>
              <a:rPr kumimoji="0" lang="pt-BR" sz="1200" b="0" u="none" strike="noStrike" cap="none" normalizeH="0" baseline="0" noProof="0">
                <a:ln>
                  <a:noFill/>
                </a:ln>
                <a:solidFill>
                  <a:schemeClr val="tx1"/>
                </a:solidFill>
                <a:uLnTx/>
                <a:uFillTx/>
                <a:latin typeface="Segoe UI" panose="020B0502040204020203" pitchFamily="34" charset="0"/>
                <a:ea typeface="+mn-ea"/>
                <a:cs typeface="+mn-cs"/>
                <a:sym typeface="Arial"/>
              </a:rPr>
              <a:t>: </a:t>
            </a: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sym typeface="Arial"/>
              </a:rPr>
              <a:t>um grupo criado para simplificar os dados dos funcionários e torná-los sem papel</a:t>
            </a:r>
            <a:r>
              <a:rPr kumimoji="0" lang="pt-BR" sz="1200" b="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sym typeface="Aria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Cegid também é membro do FNFE </a:t>
            </a: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(Forum National de la Facture Electronique), grupo de apoio à implementação da faturação eletrônica na França.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46249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r>
              <a:rPr lang="fr-FR"/>
              <a:t>To </a:t>
            </a:r>
            <a:r>
              <a:rPr lang="fr-FR" err="1"/>
              <a:t>guarantee</a:t>
            </a:r>
            <a:r>
              <a:rPr lang="fr-FR"/>
              <a:t> </a:t>
            </a:r>
            <a:r>
              <a:rPr lang="fr-FR" err="1"/>
              <a:t>you</a:t>
            </a:r>
            <a:r>
              <a:rPr lang="fr-FR"/>
              <a:t> a </a:t>
            </a:r>
            <a:r>
              <a:rPr lang="fr-FR" err="1"/>
              <a:t>smooth</a:t>
            </a:r>
            <a:r>
              <a:rPr lang="fr-FR"/>
              <a:t> and </a:t>
            </a:r>
            <a:r>
              <a:rPr lang="fr-FR" err="1"/>
              <a:t>worry</a:t>
            </a:r>
            <a:r>
              <a:rPr lang="fr-FR"/>
              <a:t>-free </a:t>
            </a:r>
            <a:r>
              <a:rPr lang="fr-FR" err="1"/>
              <a:t>experience</a:t>
            </a:r>
            <a:r>
              <a:rPr lang="fr-FR"/>
              <a:t>, </a:t>
            </a:r>
            <a:r>
              <a:rPr lang="fr-FR" err="1"/>
              <a:t>we</a:t>
            </a:r>
            <a:r>
              <a:rPr lang="fr-FR"/>
              <a:t> </a:t>
            </a:r>
            <a:r>
              <a:rPr lang="fr-FR" err="1"/>
              <a:t>offer</a:t>
            </a:r>
            <a:r>
              <a:rPr lang="fr-FR"/>
              <a:t> </a:t>
            </a:r>
            <a:r>
              <a:rPr lang="fr-FR" err="1"/>
              <a:t>you</a:t>
            </a:r>
            <a:r>
              <a:rPr lang="fr-FR"/>
              <a:t> a full range of services </a:t>
            </a:r>
            <a:r>
              <a:rPr lang="fr-FR" err="1"/>
              <a:t>tailored</a:t>
            </a:r>
            <a:r>
              <a:rPr lang="fr-FR"/>
              <a:t> to </a:t>
            </a:r>
            <a:r>
              <a:rPr lang="fr-FR" err="1"/>
              <a:t>each</a:t>
            </a:r>
            <a:r>
              <a:rPr lang="fr-FR"/>
              <a:t> stage of </a:t>
            </a:r>
            <a:r>
              <a:rPr lang="fr-FR" err="1"/>
              <a:t>your</a:t>
            </a:r>
            <a:r>
              <a:rPr lang="fr-FR"/>
              <a:t> </a:t>
            </a:r>
            <a:r>
              <a:rPr lang="fr-FR" err="1"/>
              <a:t>journey</a:t>
            </a:r>
            <a:r>
              <a:rPr lang="fr-FR"/>
              <a:t>. </a:t>
            </a:r>
            <a:r>
              <a:rPr lang="fr-FR" err="1"/>
              <a:t>Firstly</a:t>
            </a:r>
            <a:r>
              <a:rPr lang="fr-FR"/>
              <a:t>, </a:t>
            </a:r>
            <a:r>
              <a:rPr lang="fr-FR" err="1"/>
              <a:t>our</a:t>
            </a:r>
            <a:r>
              <a:rPr lang="fr-FR"/>
              <a:t> consulting services are </a:t>
            </a:r>
            <a:r>
              <a:rPr lang="fr-FR" err="1"/>
              <a:t>designed</a:t>
            </a:r>
            <a:r>
              <a:rPr lang="fr-FR"/>
              <a:t> to guide </a:t>
            </a:r>
            <a:r>
              <a:rPr lang="fr-FR" err="1"/>
              <a:t>you</a:t>
            </a:r>
            <a:r>
              <a:rPr lang="fr-FR"/>
              <a:t> </a:t>
            </a:r>
            <a:r>
              <a:rPr lang="fr-FR" err="1"/>
              <a:t>through</a:t>
            </a:r>
            <a:r>
              <a:rPr lang="fr-FR"/>
              <a:t> the activation and </a:t>
            </a:r>
            <a:r>
              <a:rPr lang="fr-FR" err="1"/>
              <a:t>implementation</a:t>
            </a:r>
            <a:r>
              <a:rPr lang="fr-FR"/>
              <a:t> of </a:t>
            </a:r>
            <a:r>
              <a:rPr lang="fr-FR" err="1"/>
              <a:t>your</a:t>
            </a:r>
            <a:r>
              <a:rPr lang="fr-FR"/>
              <a:t> solution. </a:t>
            </a:r>
            <a:r>
              <a:rPr lang="fr-FR" err="1"/>
              <a:t>Whether</a:t>
            </a:r>
            <a:r>
              <a:rPr lang="fr-FR"/>
              <a:t> </a:t>
            </a:r>
            <a:r>
              <a:rPr lang="fr-FR" err="1"/>
              <a:t>through</a:t>
            </a:r>
            <a:r>
              <a:rPr lang="fr-FR"/>
              <a:t> consulting or SaaS services, </a:t>
            </a:r>
            <a:r>
              <a:rPr lang="fr-FR" err="1"/>
              <a:t>our</a:t>
            </a:r>
            <a:r>
              <a:rPr lang="fr-FR"/>
              <a:t> expert consultants </a:t>
            </a:r>
            <a:r>
              <a:rPr lang="fr-FR" err="1"/>
              <a:t>will</a:t>
            </a:r>
            <a:r>
              <a:rPr lang="fr-FR"/>
              <a:t> support </a:t>
            </a:r>
            <a:r>
              <a:rPr lang="fr-FR" err="1"/>
              <a:t>you</a:t>
            </a:r>
            <a:r>
              <a:rPr lang="fr-FR"/>
              <a:t> on-site or </a:t>
            </a:r>
            <a:r>
              <a:rPr lang="fr-FR" err="1"/>
              <a:t>remotely</a:t>
            </a:r>
            <a:r>
              <a:rPr lang="fr-FR"/>
              <a:t>, </a:t>
            </a:r>
            <a:r>
              <a:rPr lang="fr-FR" err="1"/>
              <a:t>according</a:t>
            </a:r>
            <a:r>
              <a:rPr lang="fr-FR"/>
              <a:t> to </a:t>
            </a:r>
            <a:r>
              <a:rPr lang="fr-FR" err="1"/>
              <a:t>your</a:t>
            </a:r>
            <a:r>
              <a:rPr lang="fr-FR"/>
              <a:t> </a:t>
            </a:r>
            <a:r>
              <a:rPr lang="fr-FR" err="1"/>
              <a:t>specific</a:t>
            </a:r>
            <a:r>
              <a:rPr lang="fr-FR"/>
              <a:t> </a:t>
            </a:r>
            <a:r>
              <a:rPr lang="fr-FR" err="1"/>
              <a:t>needs</a:t>
            </a:r>
            <a:r>
              <a:rPr lang="fr-FR"/>
              <a:t>.</a:t>
            </a:r>
          </a:p>
          <a:p>
            <a:r>
              <a:rPr lang="fr-FR"/>
              <a:t> </a:t>
            </a:r>
          </a:p>
          <a:p>
            <a:r>
              <a:rPr lang="fr-FR" err="1"/>
              <a:t>Then</a:t>
            </a:r>
            <a:r>
              <a:rPr lang="fr-FR"/>
              <a:t>, </a:t>
            </a:r>
            <a:r>
              <a:rPr lang="fr-FR" err="1"/>
              <a:t>our</a:t>
            </a:r>
            <a:r>
              <a:rPr lang="fr-FR"/>
              <a:t> training programmes, </a:t>
            </a:r>
            <a:r>
              <a:rPr lang="fr-FR" err="1"/>
              <a:t>also</a:t>
            </a:r>
            <a:r>
              <a:rPr lang="fr-FR"/>
              <a:t> </a:t>
            </a:r>
            <a:r>
              <a:rPr lang="fr-FR" err="1"/>
              <a:t>delivered</a:t>
            </a:r>
            <a:r>
              <a:rPr lang="fr-FR"/>
              <a:t> on-site or </a:t>
            </a:r>
            <a:r>
              <a:rPr lang="fr-FR" err="1"/>
              <a:t>remotely</a:t>
            </a:r>
            <a:r>
              <a:rPr lang="fr-FR"/>
              <a:t>, </a:t>
            </a:r>
            <a:r>
              <a:rPr lang="fr-FR" err="1"/>
              <a:t>depending</a:t>
            </a:r>
            <a:r>
              <a:rPr lang="fr-FR"/>
              <a:t> on the </a:t>
            </a:r>
            <a:r>
              <a:rPr lang="fr-FR" err="1"/>
              <a:t>level</a:t>
            </a:r>
            <a:r>
              <a:rPr lang="fr-FR"/>
              <a:t>, enable </a:t>
            </a:r>
            <a:r>
              <a:rPr lang="fr-FR" err="1"/>
              <a:t>you</a:t>
            </a:r>
            <a:r>
              <a:rPr lang="fr-FR"/>
              <a:t> to master the use of </a:t>
            </a:r>
            <a:r>
              <a:rPr lang="fr-FR" err="1"/>
              <a:t>your</a:t>
            </a:r>
            <a:r>
              <a:rPr lang="fr-FR"/>
              <a:t> Cegid solution </a:t>
            </a:r>
            <a:r>
              <a:rPr lang="fr-FR" err="1"/>
              <a:t>perfectly</a:t>
            </a:r>
            <a:r>
              <a:rPr lang="fr-FR"/>
              <a:t>. Our expert </a:t>
            </a:r>
            <a:r>
              <a:rPr lang="fr-FR" err="1"/>
              <a:t>trainers</a:t>
            </a:r>
            <a:r>
              <a:rPr lang="fr-FR"/>
              <a:t> </a:t>
            </a:r>
            <a:r>
              <a:rPr lang="fr-FR" err="1"/>
              <a:t>adapt</a:t>
            </a:r>
            <a:r>
              <a:rPr lang="fr-FR"/>
              <a:t> to </a:t>
            </a:r>
            <a:r>
              <a:rPr lang="fr-FR" err="1"/>
              <a:t>your</a:t>
            </a:r>
            <a:r>
              <a:rPr lang="fr-FR"/>
              <a:t> </a:t>
            </a:r>
            <a:r>
              <a:rPr lang="fr-FR" err="1"/>
              <a:t>skill</a:t>
            </a:r>
            <a:r>
              <a:rPr lang="fr-FR"/>
              <a:t> </a:t>
            </a:r>
            <a:r>
              <a:rPr lang="fr-FR" err="1"/>
              <a:t>level</a:t>
            </a:r>
            <a:r>
              <a:rPr lang="fr-FR"/>
              <a:t> and </a:t>
            </a:r>
            <a:r>
              <a:rPr lang="fr-FR" err="1"/>
              <a:t>individual</a:t>
            </a:r>
            <a:r>
              <a:rPr lang="fr-FR"/>
              <a:t> </a:t>
            </a:r>
            <a:r>
              <a:rPr lang="fr-FR" err="1"/>
              <a:t>requirements</a:t>
            </a:r>
            <a:r>
              <a:rPr lang="fr-FR"/>
              <a:t> to </a:t>
            </a:r>
            <a:r>
              <a:rPr lang="fr-FR" err="1"/>
              <a:t>provide</a:t>
            </a:r>
            <a:r>
              <a:rPr lang="fr-FR"/>
              <a:t> </a:t>
            </a:r>
            <a:r>
              <a:rPr lang="fr-FR" err="1"/>
              <a:t>you</a:t>
            </a:r>
            <a:r>
              <a:rPr lang="fr-FR"/>
              <a:t> </a:t>
            </a:r>
            <a:r>
              <a:rPr lang="fr-FR" err="1"/>
              <a:t>with</a:t>
            </a:r>
            <a:r>
              <a:rPr lang="fr-FR"/>
              <a:t> a </a:t>
            </a:r>
            <a:r>
              <a:rPr lang="fr-FR" err="1"/>
              <a:t>comprehensive</a:t>
            </a:r>
            <a:r>
              <a:rPr lang="fr-FR"/>
              <a:t> </a:t>
            </a:r>
            <a:r>
              <a:rPr lang="fr-FR" err="1"/>
              <a:t>learning</a:t>
            </a:r>
            <a:r>
              <a:rPr lang="fr-FR"/>
              <a:t> </a:t>
            </a:r>
            <a:r>
              <a:rPr lang="fr-FR" err="1"/>
              <a:t>experience</a:t>
            </a:r>
            <a:r>
              <a:rPr lang="fr-FR"/>
              <a:t>.</a:t>
            </a:r>
          </a:p>
          <a:p>
            <a:r>
              <a:rPr lang="fr-FR"/>
              <a:t> </a:t>
            </a:r>
          </a:p>
          <a:p>
            <a:r>
              <a:rPr lang="fr-FR" err="1"/>
              <a:t>Finally</a:t>
            </a:r>
            <a:r>
              <a:rPr lang="fr-FR"/>
              <a:t>, </a:t>
            </a:r>
            <a:r>
              <a:rPr lang="fr-FR" err="1"/>
              <a:t>our</a:t>
            </a:r>
            <a:r>
              <a:rPr lang="fr-FR"/>
              <a:t> </a:t>
            </a:r>
            <a:r>
              <a:rPr lang="fr-FR" err="1"/>
              <a:t>customer</a:t>
            </a:r>
            <a:r>
              <a:rPr lang="fr-FR"/>
              <a:t> support </a:t>
            </a:r>
            <a:r>
              <a:rPr lang="fr-FR" err="1"/>
              <a:t>tools</a:t>
            </a:r>
            <a:r>
              <a:rPr lang="fr-FR"/>
              <a:t> are </a:t>
            </a:r>
            <a:r>
              <a:rPr lang="fr-FR" err="1"/>
              <a:t>available</a:t>
            </a:r>
            <a:r>
              <a:rPr lang="fr-FR"/>
              <a:t> to </a:t>
            </a:r>
            <a:r>
              <a:rPr lang="fr-FR" err="1"/>
              <a:t>answer</a:t>
            </a:r>
            <a:r>
              <a:rPr lang="fr-FR"/>
              <a:t> all </a:t>
            </a:r>
            <a:r>
              <a:rPr lang="fr-FR" err="1"/>
              <a:t>your</a:t>
            </a:r>
            <a:r>
              <a:rPr lang="fr-FR"/>
              <a:t> questions via </a:t>
            </a:r>
            <a:r>
              <a:rPr lang="fr-FR" err="1"/>
              <a:t>our</a:t>
            </a:r>
            <a:r>
              <a:rPr lang="fr-FR"/>
              <a:t> </a:t>
            </a:r>
            <a:r>
              <a:rPr lang="fr-FR" err="1"/>
              <a:t>CegidLife</a:t>
            </a:r>
            <a:r>
              <a:rPr lang="fr-FR"/>
              <a:t> </a:t>
            </a:r>
            <a:r>
              <a:rPr lang="fr-FR" err="1"/>
              <a:t>customer</a:t>
            </a:r>
            <a:r>
              <a:rPr lang="fr-FR"/>
              <a:t> portal and </a:t>
            </a:r>
            <a:r>
              <a:rPr lang="fr-FR" err="1"/>
              <a:t>our</a:t>
            </a:r>
            <a:r>
              <a:rPr lang="fr-FR"/>
              <a:t> </a:t>
            </a:r>
            <a:r>
              <a:rPr lang="fr-FR" err="1"/>
              <a:t>virtual</a:t>
            </a:r>
            <a:r>
              <a:rPr lang="fr-FR"/>
              <a:t> assistant. For </a:t>
            </a:r>
            <a:r>
              <a:rPr lang="fr-FR" err="1"/>
              <a:t>requests</a:t>
            </a:r>
            <a:r>
              <a:rPr lang="fr-FR"/>
              <a:t> </a:t>
            </a:r>
            <a:r>
              <a:rPr lang="fr-FR" err="1"/>
              <a:t>requiring</a:t>
            </a:r>
            <a:r>
              <a:rPr lang="fr-FR"/>
              <a:t> in-</a:t>
            </a:r>
            <a:r>
              <a:rPr lang="fr-FR" err="1"/>
              <a:t>depth</a:t>
            </a:r>
            <a:r>
              <a:rPr lang="fr-FR"/>
              <a:t> </a:t>
            </a:r>
            <a:r>
              <a:rPr lang="fr-FR" err="1"/>
              <a:t>technical</a:t>
            </a:r>
            <a:r>
              <a:rPr lang="fr-FR"/>
              <a:t> expertise, </a:t>
            </a:r>
            <a:r>
              <a:rPr lang="fr-FR" err="1"/>
              <a:t>our</a:t>
            </a:r>
            <a:r>
              <a:rPr lang="fr-FR"/>
              <a:t> </a:t>
            </a:r>
            <a:r>
              <a:rPr lang="fr-FR" err="1"/>
              <a:t>customer</a:t>
            </a:r>
            <a:r>
              <a:rPr lang="fr-FR"/>
              <a:t> support team </a:t>
            </a:r>
            <a:r>
              <a:rPr lang="fr-FR" err="1"/>
              <a:t>will</a:t>
            </a:r>
            <a:r>
              <a:rPr lang="fr-FR"/>
              <a:t> deal </a:t>
            </a:r>
            <a:r>
              <a:rPr lang="fr-FR" err="1"/>
              <a:t>with</a:t>
            </a:r>
            <a:r>
              <a:rPr lang="fr-FR"/>
              <a:t> </a:t>
            </a:r>
            <a:r>
              <a:rPr lang="fr-FR" err="1"/>
              <a:t>your</a:t>
            </a:r>
            <a:r>
              <a:rPr lang="fr-FR"/>
              <a:t> </a:t>
            </a:r>
            <a:r>
              <a:rPr lang="fr-FR" err="1"/>
              <a:t>queries</a:t>
            </a:r>
            <a:r>
              <a:rPr lang="fr-FR"/>
              <a:t> by ticket or </a:t>
            </a:r>
            <a:r>
              <a:rPr lang="fr-FR" err="1"/>
              <a:t>remote</a:t>
            </a:r>
            <a:r>
              <a:rPr lang="fr-FR"/>
              <a:t> maintenance as </a:t>
            </a:r>
            <a:r>
              <a:rPr lang="fr-FR" err="1"/>
              <a:t>quickly</a:t>
            </a:r>
            <a:r>
              <a:rPr lang="fr-FR"/>
              <a:t> as possible.</a:t>
            </a:r>
          </a:p>
          <a:p>
            <a:endParaRPr lang="fr-FR"/>
          </a:p>
          <a:p>
            <a:r>
              <a:rPr lang="fr-FR" err="1"/>
              <a:t>We're</a:t>
            </a:r>
            <a:r>
              <a:rPr lang="fr-FR"/>
              <a:t> </a:t>
            </a:r>
            <a:r>
              <a:rPr lang="fr-FR" err="1"/>
              <a:t>here</a:t>
            </a:r>
            <a:r>
              <a:rPr lang="fr-FR"/>
              <a:t> to support </a:t>
            </a:r>
            <a:r>
              <a:rPr lang="fr-FR" err="1"/>
              <a:t>you</a:t>
            </a:r>
            <a:r>
              <a:rPr lang="fr-FR"/>
              <a:t>, deal </a:t>
            </a:r>
            <a:r>
              <a:rPr lang="fr-FR" err="1"/>
              <a:t>with</a:t>
            </a:r>
            <a:r>
              <a:rPr lang="fr-FR"/>
              <a:t> all </a:t>
            </a:r>
            <a:r>
              <a:rPr lang="fr-FR" err="1"/>
              <a:t>your</a:t>
            </a:r>
            <a:r>
              <a:rPr lang="fr-FR"/>
              <a:t> </a:t>
            </a:r>
            <a:r>
              <a:rPr lang="fr-FR" err="1"/>
              <a:t>problems</a:t>
            </a:r>
            <a:r>
              <a:rPr lang="fr-FR"/>
              <a:t> </a:t>
            </a:r>
            <a:r>
              <a:rPr lang="fr-FR" err="1"/>
              <a:t>with</a:t>
            </a:r>
            <a:r>
              <a:rPr lang="fr-FR"/>
              <a:t> </a:t>
            </a:r>
            <a:r>
              <a:rPr lang="fr-FR" err="1"/>
              <a:t>your</a:t>
            </a:r>
            <a:r>
              <a:rPr lang="fr-FR"/>
              <a:t> Cegid solution and </a:t>
            </a:r>
            <a:r>
              <a:rPr lang="fr-FR" err="1"/>
              <a:t>ensure</a:t>
            </a:r>
            <a:r>
              <a:rPr lang="fr-FR"/>
              <a:t> </a:t>
            </a:r>
            <a:r>
              <a:rPr lang="fr-FR" err="1"/>
              <a:t>your</a:t>
            </a:r>
            <a:r>
              <a:rPr lang="fr-FR"/>
              <a:t> </a:t>
            </a:r>
            <a:r>
              <a:rPr lang="fr-FR" err="1"/>
              <a:t>peace</a:t>
            </a:r>
            <a:r>
              <a:rPr lang="fr-FR"/>
              <a:t> of </a:t>
            </a:r>
            <a:r>
              <a:rPr lang="fr-FR" err="1"/>
              <a:t>mind</a:t>
            </a:r>
            <a:r>
              <a:rPr lang="fr-FR"/>
              <a:t>.</a:t>
            </a:r>
          </a:p>
          <a:p>
            <a:endParaRPr lang="fr-FR"/>
          </a:p>
          <a:p>
            <a:r>
              <a:rPr lang="fr-FR" err="1"/>
              <a:t>Translated</a:t>
            </a:r>
            <a:r>
              <a:rPr lang="fr-FR"/>
              <a:t> </a:t>
            </a:r>
            <a:r>
              <a:rPr lang="fr-FR" err="1"/>
              <a:t>with</a:t>
            </a:r>
            <a:r>
              <a:rPr lang="fr-FR"/>
              <a:t> </a:t>
            </a:r>
            <a:r>
              <a:rPr lang="fr-FR" err="1"/>
              <a:t>DeepL.com</a:t>
            </a:r>
            <a:r>
              <a:rPr lang="fr-FR"/>
              <a:t> (free version)</a:t>
            </a: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33</a:t>
            </a:fld>
            <a:endParaRPr lang="fr-FR"/>
          </a:p>
        </p:txBody>
      </p:sp>
    </p:spTree>
    <p:extLst>
      <p:ext uri="{BB962C8B-B14F-4D97-AF65-F5344CB8AC3E}">
        <p14:creationId xmlns:p14="http://schemas.microsoft.com/office/powerpoint/2010/main" val="1786742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34</a:t>
            </a:fld>
            <a:endParaRPr lang="fr-FR" dirty="0"/>
          </a:p>
        </p:txBody>
      </p:sp>
    </p:spTree>
    <p:extLst>
      <p:ext uri="{BB962C8B-B14F-4D97-AF65-F5344CB8AC3E}">
        <p14:creationId xmlns:p14="http://schemas.microsoft.com/office/powerpoint/2010/main" val="2082467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sz="1600" b="1"/>
              <a:t>DevSecOps</a:t>
            </a:r>
            <a:r>
              <a:rPr lang="pt-BR" sz="1600"/>
              <a:t>, uma abordagem corporativa </a:t>
            </a:r>
            <a:r>
              <a:rPr lang="pt-BR" sz="1200" b="0">
                <a:solidFill>
                  <a:schemeClr val="accent2"/>
                </a:solidFill>
              </a:rPr>
              <a:t>que envolve levar em conta a </a:t>
            </a:r>
            <a:r>
              <a:rPr lang="pt-BR" sz="1600"/>
              <a:t>Segurança </a:t>
            </a:r>
            <a:r>
              <a:rPr lang="pt-BR" sz="1200" b="0">
                <a:solidFill>
                  <a:schemeClr val="accent2"/>
                </a:solidFill>
              </a:rPr>
              <a:t>desde a fase de </a:t>
            </a:r>
            <a:r>
              <a:rPr lang="pt-BR" sz="1600"/>
              <a:t>Desenvolvimento</a:t>
            </a:r>
            <a:r>
              <a:rPr lang="pt-BR" sz="1200" b="0">
                <a:solidFill>
                  <a:schemeClr val="accent2"/>
                </a:solidFill>
              </a:rPr>
              <a:t> (desenvolvimento de aplicativos) até a implantação  </a:t>
            </a:r>
            <a:r>
              <a:rPr lang="pt-BR" sz="1600"/>
              <a:t>Operacional </a:t>
            </a:r>
            <a:r>
              <a:rPr lang="pt-BR" sz="1200" b="0">
                <a:solidFill>
                  <a:schemeClr val="accent2"/>
                </a:solidFill>
              </a:rPr>
              <a:t>(disponibilização dessas soluções), permitindo entregas </a:t>
            </a:r>
          </a:p>
          <a:p>
            <a:pPr marL="285750" lvl="0" indent="-285750">
              <a:spcBef>
                <a:spcPts val="300"/>
              </a:spcBef>
              <a:buClr>
                <a:srgbClr val="0046FE"/>
              </a:buClr>
              <a:buFont typeface="Arial"/>
              <a:buChar char="•"/>
            </a:pPr>
            <a:r>
              <a:rPr lang="pt-BR" sz="1600"/>
              <a:t>regulares</a:t>
            </a:r>
          </a:p>
          <a:p>
            <a:pPr marL="285750" lvl="0" indent="-285750">
              <a:spcBef>
                <a:spcPts val="300"/>
              </a:spcBef>
              <a:buClr>
                <a:srgbClr val="0046FE"/>
              </a:buClr>
              <a:buFont typeface="Arial"/>
              <a:buChar char="•"/>
            </a:pPr>
            <a:r>
              <a:rPr lang="pt-BR" sz="1600"/>
              <a:t>de qualidade</a:t>
            </a:r>
          </a:p>
          <a:p>
            <a:pPr marL="285750" lvl="0" indent="-285750">
              <a:spcBef>
                <a:spcPts val="300"/>
              </a:spcBef>
              <a:buClr>
                <a:srgbClr val="0046FE"/>
              </a:buClr>
              <a:buFont typeface="Arial"/>
              <a:buChar char="•"/>
            </a:pPr>
            <a:r>
              <a:rPr lang="pt-BR" sz="1600"/>
              <a:t>em segurança </a:t>
            </a:r>
          </a:p>
          <a:p>
            <a:pPr lvl="0">
              <a:spcBef>
                <a:spcPts val="300"/>
              </a:spcBef>
              <a:buClr>
                <a:srgbClr val="0046FE"/>
              </a:buClr>
            </a:pPr>
            <a:r>
              <a:rPr lang="pt-BR" sz="1200" b="0">
                <a:solidFill>
                  <a:schemeClr val="accent2"/>
                </a:solidFill>
              </a:rPr>
              <a:t>Essa abordagem é baseada em uma </a:t>
            </a:r>
            <a:r>
              <a:rPr lang="pt-BR"/>
              <a:t>mentalidade forte</a:t>
            </a:r>
            <a:r>
              <a:rPr lang="pt-BR" sz="1200" b="0">
                <a:solidFill>
                  <a:schemeClr val="accent2"/>
                </a:solidFill>
              </a:rPr>
              <a:t> e </a:t>
            </a:r>
            <a:r>
              <a:rPr lang="pt-BR" sz="1600"/>
              <a:t>em ferramentas compartilhadas</a:t>
            </a:r>
            <a:r>
              <a:rPr lang="pt-BR" sz="1200" b="0">
                <a:solidFill>
                  <a:schemeClr val="accent2"/>
                </a:solidFill>
              </a:rPr>
              <a:t>.</a:t>
            </a:r>
          </a:p>
          <a:p>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a:solidFill>
                  <a:schemeClr val="accent2"/>
                </a:solidFill>
              </a:rPr>
              <a:t>A norma ISO 27001 </a:t>
            </a:r>
            <a:r>
              <a:rPr lang="pt-BR" sz="1200">
                <a:solidFill>
                  <a:schemeClr val="accent2"/>
                </a:solidFill>
              </a:rPr>
              <a:t>especifica os requisitos para estabelecer, implementar, manter e melhorar continuamente um sistema de gerenciamento de sistemas de informação no contexto de uma organização.</a:t>
            </a:r>
            <a:r>
              <a:rPr lang="pt-BR" sz="1200" b="0">
                <a:solidFill>
                  <a:schemeClr val="accent2"/>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pt-BR" b="1">
                <a:solidFill>
                  <a:schemeClr val="accent2"/>
                </a:solidFill>
              </a:rPr>
              <a:t>A certificação ISAE 3402 </a:t>
            </a:r>
            <a:r>
              <a:rPr lang="pt-BR">
                <a:solidFill>
                  <a:schemeClr val="accent2"/>
                </a:solidFill>
              </a:rPr>
              <a:t>é complementar da </a:t>
            </a:r>
            <a:r>
              <a:rPr lang="pt-BR" b="1">
                <a:solidFill>
                  <a:schemeClr val="accent2"/>
                </a:solidFill>
              </a:rPr>
              <a:t>ISO 27001. </a:t>
            </a:r>
            <a:r>
              <a:rPr lang="pt-BR">
                <a:solidFill>
                  <a:schemeClr val="accent2"/>
                </a:solidFill>
              </a:rPr>
              <a:t>Ela atende às necessidades dos </a:t>
            </a:r>
            <a:r>
              <a:rPr lang="pt-BR" b="1">
                <a:solidFill>
                  <a:schemeClr val="accent2"/>
                </a:solidFill>
              </a:rPr>
              <a:t>auditores estatutários</a:t>
            </a:r>
            <a:r>
              <a:rPr lang="pt-BR">
                <a:solidFill>
                  <a:schemeClr val="accent2"/>
                </a:solidFill>
              </a:rPr>
              <a:t> de nossos clientes de </a:t>
            </a:r>
            <a:r>
              <a:rPr lang="pt-BR" b="1">
                <a:solidFill>
                  <a:schemeClr val="accent2"/>
                </a:solidFill>
              </a:rPr>
              <a:t>Cegid Tax Ultimate</a:t>
            </a:r>
            <a:r>
              <a:rPr lang="pt-BR">
                <a:solidFill>
                  <a:schemeClr val="accent2"/>
                </a:solidFill>
              </a:rPr>
              <a:t> e tranquiliza nossos clientes de </a:t>
            </a:r>
            <a:r>
              <a:rPr lang="pt-BR" b="1">
                <a:solidFill>
                  <a:schemeClr val="accent2"/>
                </a:solidFill>
              </a:rPr>
              <a:t>Cegid Peoplenet France</a:t>
            </a:r>
            <a:r>
              <a:rPr lang="pt-BR">
                <a:solidFill>
                  <a:schemeClr val="accent2"/>
                </a:solidFill>
              </a:rPr>
              <a:t> quanto à solidez do processo.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35</a:t>
            </a:fld>
            <a:endParaRPr lang="fr-FR" dirty="0"/>
          </a:p>
        </p:txBody>
      </p:sp>
    </p:spTree>
    <p:extLst>
      <p:ext uri="{BB962C8B-B14F-4D97-AF65-F5344CB8AC3E}">
        <p14:creationId xmlns:p14="http://schemas.microsoft.com/office/powerpoint/2010/main" val="2099914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l">
              <a:buFont typeface="Arial" panose="020B0604020202020204" pitchFamily="34" charset="0"/>
              <a:buNone/>
            </a:pPr>
            <a:endParaRPr lang="pt-B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9641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l">
              <a:buFont typeface="Arial" panose="020B0604020202020204" pitchFamily="34" charset="0"/>
              <a:buNone/>
            </a:pPr>
            <a:r>
              <a:rPr lang="pt-BR" b="1" dirty="0"/>
              <a:t>A </a:t>
            </a:r>
            <a:r>
              <a:rPr lang="pt-BR" b="1" dirty="0" err="1"/>
              <a:t>Cegid</a:t>
            </a:r>
            <a:r>
              <a:rPr lang="pt-BR" b="1" dirty="0"/>
              <a:t> é uma empresa que aceita parceiros e trabalha em estreita colaboração com parceiros especializados em todos os aspectos de nossas soluções.</a:t>
            </a:r>
          </a:p>
          <a:p>
            <a:pPr marL="0" indent="0" algn="l">
              <a:buFont typeface="Arial" panose="020B0604020202020204" pitchFamily="34" charset="0"/>
              <a:buNone/>
            </a:pPr>
            <a:r>
              <a:rPr lang="pt-BR" dirty="0"/>
              <a:t>Nosso ecossistema de parceiros é o terceiro componente de nossa </a:t>
            </a:r>
            <a:r>
              <a:rPr lang="pt-BR" b="1" dirty="0"/>
              <a:t>estratégia de criação/compra/ou parceria</a:t>
            </a:r>
            <a:r>
              <a:rPr lang="pt-BR" dirty="0"/>
              <a:t> para fornecer soluções com o tempo certo de colocação no mercado</a:t>
            </a:r>
          </a:p>
          <a:p>
            <a:pPr marL="0" indent="0" algn="l">
              <a:buFont typeface="Arial" panose="020B0604020202020204" pitchFamily="34" charset="0"/>
              <a:buNone/>
            </a:pPr>
            <a:endParaRPr lang="en-US" dirty="0"/>
          </a:p>
          <a:p>
            <a:pPr marL="0" indent="0" algn="l">
              <a:buFont typeface="Arial" panose="020B0604020202020204" pitchFamily="34" charset="0"/>
              <a:buNone/>
            </a:pPr>
            <a:r>
              <a:rPr lang="pt-BR" dirty="0"/>
              <a:t>Selecionamos nossos parceiros para estarmos próximos das necessidades de nossos clientes, daqueles que os aconselham e daqueles que integram nossas soluções:</a:t>
            </a:r>
          </a:p>
          <a:p>
            <a:endParaRPr lang="fr-FR" dirty="0"/>
          </a:p>
          <a:p>
            <a:r>
              <a:rPr lang="pt-BR" b="1" dirty="0"/>
              <a:t>Ao criar nossas soluções </a:t>
            </a:r>
            <a:r>
              <a:rPr lang="pt-BR" dirty="0"/>
              <a:t>: </a:t>
            </a:r>
          </a:p>
          <a:p>
            <a:pPr marL="171450" indent="-171450">
              <a:buFontTx/>
              <a:buChar char="-"/>
            </a:pPr>
            <a:r>
              <a:rPr lang="pt-BR" b="1" dirty="0"/>
              <a:t>ISV</a:t>
            </a:r>
            <a:r>
              <a:rPr lang="pt-BR" dirty="0"/>
              <a:t> (Fornecedores independentes de software; 100 na França e 51 na Península Ibérica) </a:t>
            </a:r>
            <a:r>
              <a:rPr lang="pt-BR" sz="1200" dirty="0">
                <a:solidFill>
                  <a:schemeClr val="bg1"/>
                </a:solidFill>
                <a:latin typeface="Segoe UI" panose="020B0502040204020203" pitchFamily="34" charset="0"/>
              </a:rPr>
              <a:t>complementam nossas soluções e garantir uma resposta adequada às necessidades do mercado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b="0" dirty="0"/>
              <a:t>Parceiros de tecnologia que oferecem uma gama de conhecimentos e recursos para apoiar seu desempenho e segurança</a:t>
            </a:r>
          </a:p>
          <a:p>
            <a:endParaRPr lang="fr-FR" dirty="0"/>
          </a:p>
          <a:p>
            <a:r>
              <a:rPr lang="pt-BR" b="1" dirty="0"/>
              <a:t>Ao selecionar a melhor solução para as necessidades de nossos clientes: </a:t>
            </a:r>
          </a:p>
          <a:p>
            <a:pPr marL="171450" indent="-171450">
              <a:buFontTx/>
              <a:buChar char="-"/>
            </a:pPr>
            <a:r>
              <a:rPr lang="pt-BR" dirty="0"/>
              <a:t>Empresas de consultoria para fornecer a eles visibilidade sobre os produtos que apoiam a transformação digital de seus clientes </a:t>
            </a:r>
          </a:p>
          <a:p>
            <a:pPr marL="171450" indent="-171450">
              <a:buFontTx/>
              <a:buChar char="-"/>
            </a:pPr>
            <a:r>
              <a:rPr lang="pt-BR" dirty="0"/>
              <a:t>Contadores credenciados (6000 na França e + 9500 na Península Ibérica) que usam nossas soluções com e para seus clientes </a:t>
            </a:r>
          </a:p>
          <a:p>
            <a:endParaRPr lang="fr-FR" dirty="0"/>
          </a:p>
          <a:p>
            <a:r>
              <a:rPr lang="pt-BR" b="1" dirty="0"/>
              <a:t>Ao implementar nossas soluções: </a:t>
            </a:r>
          </a:p>
          <a:p>
            <a:pPr marL="171450" indent="-171450">
              <a:buFontTx/>
              <a:buChar char="-"/>
            </a:pPr>
            <a:r>
              <a:rPr lang="pt-BR" dirty="0"/>
              <a:t>Integradores (20 na França e 537 na Península Ibérica) que sabem como implementar e implantar nossas soluções</a:t>
            </a:r>
          </a:p>
          <a:p>
            <a:pPr marL="171450" indent="-171450">
              <a:buFontTx/>
              <a:buChar char="-"/>
            </a:pPr>
            <a:r>
              <a:rPr lang="pt-BR" dirty="0"/>
              <a:t>Revendedores de proximidade que garantem uma boa implementação, onde quer que nossos clientes estejam </a:t>
            </a:r>
          </a:p>
          <a:p>
            <a:pPr marL="628650" lvl="1" indent="-171450">
              <a:buFontTx/>
              <a:buChar char="-"/>
            </a:pPr>
            <a:r>
              <a:rPr lang="fr-FR" dirty="0">
                <a:solidFill>
                  <a:schemeClr val="accent1"/>
                </a:solidFill>
                <a:highlight>
                  <a:srgbClr val="FFFF00"/>
                </a:highlight>
              </a:rPr>
              <a:t>Enterprise : 85 VAR + 3 VAP</a:t>
            </a:r>
          </a:p>
          <a:p>
            <a:pPr marL="628650" lvl="1" indent="-171450">
              <a:buFontTx/>
              <a:buChar char="-"/>
            </a:pPr>
            <a:r>
              <a:rPr lang="fr-FR" dirty="0" err="1">
                <a:solidFill>
                  <a:schemeClr val="accent1"/>
                </a:solidFill>
                <a:highlight>
                  <a:srgbClr val="FFFF00"/>
                </a:highlight>
              </a:rPr>
              <a:t>Retail</a:t>
            </a:r>
            <a:r>
              <a:rPr lang="fr-FR" dirty="0">
                <a:solidFill>
                  <a:schemeClr val="accent1"/>
                </a:solidFill>
                <a:highlight>
                  <a:srgbClr val="FFFF00"/>
                </a:highlight>
              </a:rPr>
              <a:t> : 30 VAP </a:t>
            </a:r>
          </a:p>
          <a:p>
            <a:pPr marL="628650" lvl="1" indent="-171450">
              <a:buFontTx/>
              <a:buChar char="-"/>
            </a:pPr>
            <a:r>
              <a:rPr lang="fr-FR" dirty="0">
                <a:solidFill>
                  <a:schemeClr val="accent1"/>
                </a:solidFill>
                <a:highlight>
                  <a:srgbClr val="FFFF00"/>
                </a:highlight>
              </a:rPr>
              <a:t>Small Business Cegid : 27 VAR </a:t>
            </a:r>
          </a:p>
          <a:p>
            <a:pPr marL="628650" lvl="1" indent="-171450">
              <a:buFontTx/>
              <a:buChar char="-"/>
            </a:pPr>
            <a:r>
              <a:rPr lang="fr-FR" dirty="0">
                <a:solidFill>
                  <a:schemeClr val="accent1"/>
                </a:solidFill>
                <a:highlight>
                  <a:srgbClr val="FFFF00"/>
                </a:highlight>
              </a:rPr>
              <a:t>ILA : 700+ VAR</a:t>
            </a:r>
          </a:p>
          <a:p>
            <a:pPr marL="628650" lvl="1" indent="-171450">
              <a:buFontTx/>
              <a:buChar char="-"/>
            </a:pPr>
            <a:r>
              <a:rPr lang="fr-FR" dirty="0">
                <a:solidFill>
                  <a:schemeClr val="accent1"/>
                </a:solidFill>
                <a:highlight>
                  <a:srgbClr val="FFFF00"/>
                </a:highlight>
              </a:rPr>
              <a:t>EBP : 450 </a:t>
            </a:r>
            <a:r>
              <a:rPr lang="fr-FR" dirty="0" err="1">
                <a:solidFill>
                  <a:schemeClr val="accent1"/>
                </a:solidFill>
                <a:highlight>
                  <a:srgbClr val="FFFF00"/>
                </a:highlight>
              </a:rPr>
              <a:t>certified</a:t>
            </a:r>
            <a:r>
              <a:rPr lang="fr-FR" dirty="0">
                <a:solidFill>
                  <a:schemeClr val="accent1"/>
                </a:solidFill>
                <a:highlight>
                  <a:srgbClr val="FFFF00"/>
                </a:highlight>
              </a:rPr>
              <a:t> VAR + 2000 </a:t>
            </a:r>
            <a:r>
              <a:rPr lang="fr-FR" dirty="0" err="1">
                <a:solidFill>
                  <a:schemeClr val="accent1"/>
                </a:solidFill>
                <a:highlight>
                  <a:srgbClr val="FFFF00"/>
                </a:highlight>
              </a:rPr>
              <a:t>uncertified</a:t>
            </a:r>
            <a:r>
              <a:rPr lang="fr-FR">
                <a:solidFill>
                  <a:schemeClr val="accent1"/>
                </a:solidFill>
                <a:highlight>
                  <a:srgbClr val="FFFF00"/>
                </a:highlight>
              </a:rPr>
              <a:t> VAR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38729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sym typeface="Wingdings" panose="05000000000000000000" pitchFamily="2" charset="2"/>
              </a:rPr>
              <a:t>PEOPLE  (((( top employer </a:t>
            </a:r>
            <a:r>
              <a:rPr lang="fr-FR" b="1" err="1">
                <a:sym typeface="Wingdings" panose="05000000000000000000" pitchFamily="2" charset="2"/>
              </a:rPr>
              <a:t>since</a:t>
            </a:r>
            <a:r>
              <a:rPr lang="fr-FR" b="1">
                <a:sym typeface="Wingdings" panose="05000000000000000000" pitchFamily="2" charset="2"/>
              </a:rPr>
              <a:t> 2021))))</a:t>
            </a:r>
          </a:p>
          <a:p>
            <a:r>
              <a:rPr lang="fr-FR" b="1" err="1">
                <a:sym typeface="Wingdings" panose="05000000000000000000" pitchFamily="2" charset="2"/>
              </a:rPr>
              <a:t>We</a:t>
            </a:r>
            <a:r>
              <a:rPr lang="fr-FR" b="1">
                <a:sym typeface="Wingdings" panose="05000000000000000000" pitchFamily="2" charset="2"/>
              </a:rPr>
              <a:t> are Top Employer 2023 and </a:t>
            </a:r>
            <a:r>
              <a:rPr lang="fr-FR" b="1" err="1">
                <a:sym typeface="Wingdings" panose="05000000000000000000" pitchFamily="2" charset="2"/>
              </a:rPr>
              <a:t>we</a:t>
            </a:r>
            <a:r>
              <a:rPr lang="fr-FR" b="1">
                <a:sym typeface="Wingdings" panose="05000000000000000000" pitchFamily="2" charset="2"/>
              </a:rPr>
              <a:t> </a:t>
            </a:r>
            <a:r>
              <a:rPr lang="fr-FR" b="1" err="1">
                <a:sym typeface="Wingdings" panose="05000000000000000000" pitchFamily="2" charset="2"/>
              </a:rPr>
              <a:t>promote</a:t>
            </a:r>
            <a:r>
              <a:rPr lang="fr-FR" b="1">
                <a:sym typeface="Wingdings" panose="05000000000000000000" pitchFamily="2" charset="2"/>
              </a:rPr>
              <a:t> a </a:t>
            </a:r>
            <a:r>
              <a:rPr lang="fr-FR" b="1" err="1">
                <a:sym typeface="Wingdings" panose="05000000000000000000" pitchFamily="2" charset="2"/>
              </a:rPr>
              <a:t>workplace</a:t>
            </a:r>
            <a:r>
              <a:rPr lang="fr-FR" b="1">
                <a:sym typeface="Wingdings" panose="05000000000000000000" pitchFamily="2" charset="2"/>
              </a:rPr>
              <a:t> </a:t>
            </a:r>
            <a:r>
              <a:rPr lang="fr-FR" b="1" err="1">
                <a:sym typeface="Wingdings" panose="05000000000000000000" pitchFamily="2" charset="2"/>
              </a:rPr>
              <a:t>where</a:t>
            </a:r>
            <a:r>
              <a:rPr lang="fr-FR" b="1">
                <a:sym typeface="Wingdings" panose="05000000000000000000" pitchFamily="2" charset="2"/>
              </a:rPr>
              <a:t> </a:t>
            </a:r>
            <a:r>
              <a:rPr lang="fr-FR" b="1" err="1">
                <a:sym typeface="Wingdings" panose="05000000000000000000" pitchFamily="2" charset="2"/>
              </a:rPr>
              <a:t>everyone</a:t>
            </a:r>
            <a:r>
              <a:rPr lang="fr-FR" b="1">
                <a:sym typeface="Wingdings" panose="05000000000000000000" pitchFamily="2" charset="2"/>
              </a:rPr>
              <a:t> has </a:t>
            </a:r>
            <a:r>
              <a:rPr lang="fr-FR" b="1" err="1">
                <a:sym typeface="Wingdings" panose="05000000000000000000" pitchFamily="2" charset="2"/>
              </a:rPr>
              <a:t>equal</a:t>
            </a:r>
            <a:r>
              <a:rPr lang="fr-FR" b="1">
                <a:sym typeface="Wingdings" panose="05000000000000000000" pitchFamily="2" charset="2"/>
              </a:rPr>
              <a:t> chances : </a:t>
            </a:r>
          </a:p>
          <a:p>
            <a:pPr marL="171450" indent="-171450">
              <a:buFontTx/>
              <a:buChar char="-"/>
            </a:pPr>
            <a:r>
              <a:rPr lang="fr-FR" b="0" err="1">
                <a:sym typeface="Wingdings" panose="05000000000000000000" pitchFamily="2" charset="2"/>
              </a:rPr>
              <a:t>Gender</a:t>
            </a:r>
            <a:r>
              <a:rPr lang="fr-FR" b="0">
                <a:sym typeface="Wingdings" panose="05000000000000000000" pitchFamily="2" charset="2"/>
              </a:rPr>
              <a:t> </a:t>
            </a:r>
            <a:r>
              <a:rPr lang="fr-FR" b="0" err="1">
                <a:sym typeface="Wingdings" panose="05000000000000000000" pitchFamily="2" charset="2"/>
              </a:rPr>
              <a:t>equality</a:t>
            </a:r>
            <a:r>
              <a:rPr lang="fr-FR" b="0">
                <a:sym typeface="Wingdings" panose="05000000000000000000" pitchFamily="2" charset="2"/>
              </a:rPr>
              <a:t> </a:t>
            </a:r>
          </a:p>
          <a:p>
            <a:pPr marL="171450" indent="-171450">
              <a:buFontTx/>
              <a:buChar char="-"/>
            </a:pPr>
            <a:r>
              <a:rPr lang="fr-FR" b="0">
                <a:sym typeface="Wingdings" panose="05000000000000000000" pitchFamily="2" charset="2"/>
              </a:rPr>
              <a:t>Workplace adaptation to </a:t>
            </a:r>
            <a:r>
              <a:rPr lang="fr-FR" b="0" err="1">
                <a:sym typeface="Wingdings" panose="05000000000000000000" pitchFamily="2" charset="2"/>
              </a:rPr>
              <a:t>employees</a:t>
            </a:r>
            <a:r>
              <a:rPr lang="fr-FR" b="0">
                <a:sym typeface="Wingdings" panose="05000000000000000000" pitchFamily="2" charset="2"/>
              </a:rPr>
              <a:t> </a:t>
            </a:r>
            <a:r>
              <a:rPr lang="fr-FR" b="0" err="1">
                <a:sym typeface="Wingdings" panose="05000000000000000000" pitchFamily="2" charset="2"/>
              </a:rPr>
              <a:t>with</a:t>
            </a:r>
            <a:r>
              <a:rPr lang="fr-FR" b="0">
                <a:sym typeface="Wingdings" panose="05000000000000000000" pitchFamily="2" charset="2"/>
              </a:rPr>
              <a:t> </a:t>
            </a:r>
            <a:r>
              <a:rPr lang="fr-FR" b="0" err="1">
                <a:sym typeface="Wingdings" panose="05000000000000000000" pitchFamily="2" charset="2"/>
              </a:rPr>
              <a:t>disabilities</a:t>
            </a:r>
            <a:r>
              <a:rPr lang="fr-FR" b="0">
                <a:sym typeface="Wingdings" panose="05000000000000000000" pitchFamily="2" charset="2"/>
              </a:rPr>
              <a:t> (5,30% of </a:t>
            </a:r>
            <a:r>
              <a:rPr lang="fr-FR" b="0" err="1">
                <a:sym typeface="Wingdings" panose="05000000000000000000" pitchFamily="2" charset="2"/>
              </a:rPr>
              <a:t>our</a:t>
            </a:r>
            <a:r>
              <a:rPr lang="fr-FR" b="0">
                <a:sym typeface="Wingdings" panose="05000000000000000000" pitchFamily="2" charset="2"/>
              </a:rPr>
              <a:t> </a:t>
            </a:r>
            <a:r>
              <a:rPr lang="fr-FR" b="0" err="1">
                <a:sym typeface="Wingdings" panose="05000000000000000000" pitchFamily="2" charset="2"/>
              </a:rPr>
              <a:t>employees</a:t>
            </a:r>
            <a:r>
              <a:rPr lang="fr-FR" b="0">
                <a:sym typeface="Wingdings" panose="05000000000000000000" pitchFamily="2" charset="2"/>
              </a:rPr>
              <a:t>)</a:t>
            </a:r>
          </a:p>
          <a:p>
            <a:pPr marL="171450" indent="-171450">
              <a:buFontTx/>
              <a:buChar char="-"/>
            </a:pPr>
            <a:r>
              <a:rPr lang="fr-FR" b="0">
                <a:sym typeface="Wingdings" panose="05000000000000000000" pitchFamily="2" charset="2"/>
              </a:rPr>
              <a:t>Cegid </a:t>
            </a:r>
            <a:r>
              <a:rPr lang="fr-FR" b="0" err="1">
                <a:sym typeface="Wingdings" panose="05000000000000000000" pitchFamily="2" charset="2"/>
              </a:rPr>
              <a:t>Gender</a:t>
            </a:r>
            <a:r>
              <a:rPr lang="fr-FR" b="0">
                <a:sym typeface="Wingdings" panose="05000000000000000000" pitchFamily="2" charset="2"/>
              </a:rPr>
              <a:t> Network : 300 </a:t>
            </a:r>
            <a:r>
              <a:rPr lang="fr-FR" b="0" err="1">
                <a:sym typeface="Wingdings" panose="05000000000000000000" pitchFamily="2" charset="2"/>
              </a:rPr>
              <a:t>employees</a:t>
            </a:r>
            <a:r>
              <a:rPr lang="fr-FR" b="0">
                <a:sym typeface="Wingdings" panose="05000000000000000000" pitchFamily="2" charset="2"/>
              </a:rPr>
              <a:t> and 15 </a:t>
            </a:r>
            <a:r>
              <a:rPr lang="fr-FR" b="0" err="1">
                <a:sym typeface="Wingdings" panose="05000000000000000000" pitchFamily="2" charset="2"/>
              </a:rPr>
              <a:t>work</a:t>
            </a:r>
            <a:r>
              <a:rPr lang="fr-FR" b="0">
                <a:sym typeface="Wingdings" panose="05000000000000000000" pitchFamily="2" charset="2"/>
              </a:rPr>
              <a:t> groups to </a:t>
            </a:r>
            <a:r>
              <a:rPr lang="fr-FR" b="0" err="1">
                <a:sym typeface="Wingdings" panose="05000000000000000000" pitchFamily="2" charset="2"/>
              </a:rPr>
              <a:t>promote</a:t>
            </a:r>
            <a:r>
              <a:rPr lang="fr-FR" b="0">
                <a:sym typeface="Wingdings" panose="05000000000000000000" pitchFamily="2" charset="2"/>
              </a:rPr>
              <a:t> </a:t>
            </a:r>
            <a:r>
              <a:rPr lang="fr-FR" b="0" err="1">
                <a:sym typeface="Wingdings" panose="05000000000000000000" pitchFamily="2" charset="2"/>
              </a:rPr>
              <a:t>diversity</a:t>
            </a:r>
            <a:r>
              <a:rPr lang="fr-FR" b="0">
                <a:sym typeface="Wingdings" panose="05000000000000000000" pitchFamily="2" charset="2"/>
              </a:rPr>
              <a:t> &amp; inclusion in the </a:t>
            </a:r>
            <a:r>
              <a:rPr lang="fr-FR" b="0" err="1">
                <a:sym typeface="Wingdings" panose="05000000000000000000" pitchFamily="2" charset="2"/>
              </a:rPr>
              <a:t>workplace</a:t>
            </a:r>
            <a:r>
              <a:rPr lang="fr-FR" b="0">
                <a:sym typeface="Wingdings" panose="05000000000000000000" pitchFamily="2" charset="2"/>
              </a:rPr>
              <a:t> </a:t>
            </a:r>
          </a:p>
          <a:p>
            <a:pPr marL="171450" indent="-171450">
              <a:buFontTx/>
              <a:buChar char="-"/>
            </a:pPr>
            <a:r>
              <a:rPr lang="fr-FR" b="0">
                <a:sym typeface="Wingdings" panose="05000000000000000000" pitchFamily="2" charset="2"/>
              </a:rPr>
              <a:t>Diversity &amp; Inclusion trainings : 7 e-learning modules, on-</a:t>
            </a:r>
            <a:r>
              <a:rPr lang="fr-FR" b="0" err="1">
                <a:sym typeface="Wingdings" panose="05000000000000000000" pitchFamily="2" charset="2"/>
              </a:rPr>
              <a:t>boarding</a:t>
            </a:r>
            <a:r>
              <a:rPr lang="fr-FR" b="0">
                <a:sym typeface="Wingdings" panose="05000000000000000000" pitchFamily="2" charset="2"/>
              </a:rPr>
              <a:t> program, bi-</a:t>
            </a:r>
            <a:r>
              <a:rPr lang="fr-FR" b="0" err="1">
                <a:sym typeface="Wingdings" panose="05000000000000000000" pitchFamily="2" charset="2"/>
              </a:rPr>
              <a:t>annual</a:t>
            </a:r>
            <a:r>
              <a:rPr lang="fr-FR" b="0">
                <a:sym typeface="Wingdings" panose="05000000000000000000" pitchFamily="2" charset="2"/>
              </a:rPr>
              <a:t> managers training</a:t>
            </a:r>
          </a:p>
          <a:p>
            <a:pPr marL="171450" indent="-171450">
              <a:buFontTx/>
              <a:buChar char="-"/>
            </a:pPr>
            <a:r>
              <a:rPr lang="fr-FR" b="0" err="1">
                <a:sym typeface="Wingdings" panose="05000000000000000000" pitchFamily="2" charset="2"/>
              </a:rPr>
              <a:t>Ethic</a:t>
            </a:r>
            <a:r>
              <a:rPr lang="fr-FR" b="0">
                <a:sym typeface="Wingdings" panose="05000000000000000000" pitchFamily="2" charset="2"/>
              </a:rPr>
              <a:t> </a:t>
            </a:r>
            <a:r>
              <a:rPr lang="fr-FR" b="0" err="1">
                <a:sym typeface="Wingdings" panose="05000000000000000000" pitchFamily="2" charset="2"/>
              </a:rPr>
              <a:t>channel</a:t>
            </a:r>
            <a:r>
              <a:rPr lang="fr-FR" b="0">
                <a:sym typeface="Wingdings" panose="05000000000000000000" pitchFamily="2" charset="2"/>
              </a:rPr>
              <a:t> : </a:t>
            </a:r>
            <a:r>
              <a:rPr lang="fr-FR" b="0" err="1">
                <a:sym typeface="Wingdings" panose="05000000000000000000" pitchFamily="2" charset="2"/>
              </a:rPr>
              <a:t>allowing</a:t>
            </a:r>
            <a:r>
              <a:rPr lang="fr-FR" b="0">
                <a:sym typeface="Wingdings" panose="05000000000000000000" pitchFamily="2" charset="2"/>
              </a:rPr>
              <a:t> </a:t>
            </a:r>
            <a:r>
              <a:rPr lang="fr-FR" b="0" err="1">
                <a:sym typeface="Wingdings" panose="05000000000000000000" pitchFamily="2" charset="2"/>
              </a:rPr>
              <a:t>whistlblower</a:t>
            </a:r>
            <a:r>
              <a:rPr lang="fr-FR" b="0">
                <a:sym typeface="Wingdings" panose="05000000000000000000" pitchFamily="2" charset="2"/>
              </a:rPr>
              <a:t> to </a:t>
            </a:r>
            <a:r>
              <a:rPr lang="fr-FR" b="0" err="1">
                <a:sym typeface="Wingdings" panose="05000000000000000000" pitchFamily="2" charset="2"/>
              </a:rPr>
              <a:t>alert</a:t>
            </a:r>
            <a:r>
              <a:rPr lang="fr-FR" b="0">
                <a:sym typeface="Wingdings" panose="05000000000000000000" pitchFamily="2" charset="2"/>
              </a:rPr>
              <a:t> us of </a:t>
            </a:r>
            <a:r>
              <a:rPr lang="fr-FR" b="0" err="1">
                <a:sym typeface="Wingdings" panose="05000000000000000000" pitchFamily="2" charset="2"/>
              </a:rPr>
              <a:t>any</a:t>
            </a:r>
            <a:r>
              <a:rPr lang="fr-FR" b="0">
                <a:sym typeface="Wingdings" panose="05000000000000000000" pitchFamily="2" charset="2"/>
              </a:rPr>
              <a:t> action </a:t>
            </a:r>
            <a:r>
              <a:rPr lang="fr-FR" b="0" err="1">
                <a:sym typeface="Wingdings" panose="05000000000000000000" pitchFamily="2" charset="2"/>
              </a:rPr>
              <a:t>against</a:t>
            </a:r>
            <a:r>
              <a:rPr lang="fr-FR" b="0">
                <a:sym typeface="Wingdings" panose="05000000000000000000" pitchFamily="2" charset="2"/>
              </a:rPr>
              <a:t> the </a:t>
            </a:r>
            <a:r>
              <a:rPr lang="fr-FR" b="0" err="1">
                <a:sym typeface="Wingdings" panose="05000000000000000000" pitchFamily="2" charset="2"/>
              </a:rPr>
              <a:t>ethics</a:t>
            </a:r>
            <a:r>
              <a:rPr lang="fr-FR" b="0">
                <a:sym typeface="Wingdings" panose="05000000000000000000" pitchFamily="2" charset="2"/>
              </a:rPr>
              <a:t> code (</a:t>
            </a:r>
            <a:r>
              <a:rPr lang="fr-FR" b="0" err="1">
                <a:sym typeface="Wingdings" panose="05000000000000000000" pitchFamily="2" charset="2"/>
              </a:rPr>
              <a:t>currently</a:t>
            </a:r>
            <a:r>
              <a:rPr lang="fr-FR" b="0">
                <a:sym typeface="Wingdings" panose="05000000000000000000" pitchFamily="2" charset="2"/>
              </a:rPr>
              <a:t> in Iberia)</a:t>
            </a:r>
          </a:p>
          <a:p>
            <a:endParaRPr lang="fr-FR" b="1">
              <a:sym typeface="Wingdings" panose="05000000000000000000" pitchFamily="2" charset="2"/>
            </a:endParaRPr>
          </a:p>
          <a:p>
            <a:r>
              <a:rPr lang="fr-FR" b="1">
                <a:sym typeface="Wingdings" panose="05000000000000000000" pitchFamily="2" charset="2"/>
              </a:rPr>
              <a:t>SOCIETY / Cegid SOLIDAIRE</a:t>
            </a:r>
          </a:p>
          <a:p>
            <a:pPr fontAlgn="base"/>
            <a:r>
              <a:rPr lang="en-US" sz="1400" b="1">
                <a:solidFill>
                  <a:schemeClr val="bg1"/>
                </a:solidFill>
                <a:latin typeface="Segoe UI" panose="020B0502040204020203" pitchFamily="34" charset="0"/>
                <a:cs typeface="Segoe UI" panose="020B0502040204020203" pitchFamily="34" charset="0"/>
              </a:rPr>
              <a:t>Cegid </a:t>
            </a:r>
            <a:r>
              <a:rPr lang="en-US" sz="1400" b="1" err="1">
                <a:solidFill>
                  <a:schemeClr val="bg1"/>
                </a:solidFill>
                <a:latin typeface="Segoe UI" panose="020B0502040204020203" pitchFamily="34" charset="0"/>
                <a:cs typeface="Segoe UI" panose="020B0502040204020203" pitchFamily="34" charset="0"/>
              </a:rPr>
              <a:t>Solidaire</a:t>
            </a:r>
            <a:r>
              <a:rPr lang="en-US" sz="1400" b="1">
                <a:solidFill>
                  <a:schemeClr val="bg1"/>
                </a:solidFill>
                <a:latin typeface="Segoe UI" panose="020B0502040204020203" pitchFamily="34" charset="0"/>
                <a:cs typeface="Segoe UI" panose="020B0502040204020203" pitchFamily="34" charset="0"/>
              </a:rPr>
              <a:t> mission is to make more possible with digital technologies. We would like to promote an educational, intelligent, controlled and development-inspiring digital environment. </a:t>
            </a:r>
            <a:r>
              <a:rPr lang="en-US" sz="1200" kern="1200">
                <a:solidFill>
                  <a:schemeClr val="tx1"/>
                </a:solidFill>
                <a:effectLst/>
                <a:ea typeface="+mn-ea"/>
                <a:cs typeface="+mn-cs"/>
              </a:rPr>
              <a:t>We focus on 2 areas : </a:t>
            </a:r>
          </a:p>
          <a:p>
            <a:pPr fontAlgn="base"/>
            <a:r>
              <a:rPr lang="en-US" sz="1200" b="1" kern="1200">
                <a:solidFill>
                  <a:schemeClr val="tx1"/>
                </a:solidFill>
                <a:effectLst/>
                <a:ea typeface="+mn-ea"/>
                <a:cs typeface="+mn-cs"/>
              </a:rPr>
              <a:t>Education and insertion</a:t>
            </a:r>
            <a:r>
              <a:rPr lang="en-US" sz="1200" kern="1200">
                <a:solidFill>
                  <a:schemeClr val="tx1"/>
                </a:solidFill>
                <a:effectLst/>
                <a:ea typeface="+mn-ea"/>
                <a:cs typeface="+mn-cs"/>
              </a:rPr>
              <a:t>: Growing up with digital. In Iberia we have the Cegid Education project.</a:t>
            </a:r>
          </a:p>
          <a:p>
            <a:pPr fontAlgn="base"/>
            <a:r>
              <a:rPr lang="en-US" sz="1200" b="1" kern="1200">
                <a:solidFill>
                  <a:schemeClr val="tx1"/>
                </a:solidFill>
                <a:effectLst/>
                <a:ea typeface="+mn-ea"/>
                <a:cs typeface="+mn-cs"/>
              </a:rPr>
              <a:t>Entrepreneurship</a:t>
            </a:r>
            <a:r>
              <a:rPr lang="en-US" sz="1200" kern="1200">
                <a:solidFill>
                  <a:schemeClr val="tx1"/>
                </a:solidFill>
                <a:effectLst/>
                <a:ea typeface="+mn-ea"/>
                <a:cs typeface="+mn-cs"/>
              </a:rPr>
              <a:t>: Stimulating entrepreneurial spirit with digital technologies.</a:t>
            </a:r>
          </a:p>
          <a:p>
            <a:pPr fontAlgn="base"/>
            <a:r>
              <a:rPr lang="en-US" sz="1200" kern="1200">
                <a:solidFill>
                  <a:schemeClr val="tx1"/>
                </a:solidFill>
                <a:effectLst/>
                <a:ea typeface="+mn-ea"/>
                <a:cs typeface="+mn-cs"/>
              </a:rPr>
              <a:t>In Africa, Cegid is also very active amongst local community organizations. </a:t>
            </a:r>
          </a:p>
          <a:p>
            <a:pPr>
              <a:lnSpc>
                <a:spcPct val="90000"/>
              </a:lnSpc>
            </a:pPr>
            <a:endParaRPr lang="en-US" sz="1200" b="0">
              <a:solidFill>
                <a:schemeClr val="bg1"/>
              </a:solidFill>
              <a:latin typeface="Segoe UI" panose="020B0502040204020203" pitchFamily="34" charset="0"/>
              <a:cs typeface="Segoe UI" panose="020B0502040204020203" pitchFamily="34" charset="0"/>
            </a:endParaRPr>
          </a:p>
          <a:p>
            <a:pPr>
              <a:lnSpc>
                <a:spcPct val="90000"/>
              </a:lnSpc>
            </a:pPr>
            <a:r>
              <a:rPr lang="en-US" sz="1200" b="0">
                <a:solidFill>
                  <a:schemeClr val="bg1"/>
                </a:solidFill>
                <a:latin typeface="Segoe UI" panose="020B0502040204020203" pitchFamily="34" charset="0"/>
                <a:cs typeface="Segoe UI" panose="020B0502040204020203" pitchFamily="34" charset="0"/>
              </a:rPr>
              <a:t>The program has 3 main ways to operate: equity, with donations to partner charities awarded each year / time &amp; skill donation with team members devoting time to mentor and coach young people / networking to create an ecosystem of partners.</a:t>
            </a:r>
          </a:p>
          <a:p>
            <a:pPr fontAlgn="base"/>
            <a:r>
              <a:rPr lang="en-US" sz="1200" kern="1200">
                <a:solidFill>
                  <a:schemeClr val="tx1"/>
                </a:solidFill>
                <a:effectLst/>
                <a:ea typeface="+mn-ea"/>
                <a:cs typeface="+mn-cs"/>
              </a:rPr>
              <a:t>Digital is a vector for innovation but it can also deepen the social divide. To generate innovation, entrepreneurial spirit, employability and social inclusion, access to digital must be accompanied by positive, constructive, thoughtful education designed for beneficial use.</a:t>
            </a:r>
          </a:p>
          <a:p>
            <a:endParaRPr lang="fr-FR" sz="1200" kern="1200">
              <a:solidFill>
                <a:schemeClr val="tx1"/>
              </a:solidFill>
              <a:effectLst/>
              <a:ea typeface="+mn-ea"/>
              <a:cs typeface="+mn-cs"/>
            </a:endParaRPr>
          </a:p>
          <a:p>
            <a:r>
              <a:rPr lang="en-US"/>
              <a:t>Since 2014, more than </a:t>
            </a:r>
            <a:r>
              <a:rPr lang="en-US" b="1"/>
              <a:t>400 employees </a:t>
            </a:r>
            <a:r>
              <a:rPr lang="en-US"/>
              <a:t>have been involved in the Foundation's activities, including around ten sponsors committed to young people. We have supported </a:t>
            </a:r>
            <a:r>
              <a:rPr lang="en-US" b="1"/>
              <a:t>50 innovative start-ups </a:t>
            </a:r>
            <a:r>
              <a:rPr lang="en-US"/>
              <a:t>(a few were present at Cegid Connections). The budget allocated to the Foundation and its Endowment Fund represents 400 K€/year (excluding patronage). </a:t>
            </a:r>
          </a:p>
          <a:p>
            <a:endParaRPr lang="en-US"/>
          </a:p>
          <a:p>
            <a:r>
              <a:rPr lang="en-US" b="1"/>
              <a:t>CUSTOMERS / ECO-DESIGN &amp; INTEGRATING ESG TO OUR PRODUCTS </a:t>
            </a:r>
          </a:p>
          <a:p>
            <a:r>
              <a:rPr lang="en-US" b="0"/>
              <a:t>- Eco-design: Eco-design consists in optimizing the performance (and thus the environmental impact) of solutions while guaranteeing performance.</a:t>
            </a:r>
          </a:p>
          <a:p>
            <a:r>
              <a:rPr lang="en-US" b="0"/>
              <a:t>- Integrating ESG into our offerings: </a:t>
            </a:r>
          </a:p>
          <a:p>
            <a:pPr marL="228600" indent="-228600">
              <a:buFont typeface="+mj-lt"/>
              <a:buAutoNum type="arabicPeriod"/>
            </a:pPr>
            <a:r>
              <a:rPr lang="en-US" b="0"/>
              <a:t>Develop an ESG culture among our partners and customers.</a:t>
            </a:r>
          </a:p>
          <a:p>
            <a:pPr marL="228600" indent="-228600">
              <a:buFont typeface="+mj-lt"/>
              <a:buAutoNum type="arabicPeriod"/>
            </a:pPr>
            <a:r>
              <a:rPr lang="en-US" b="0"/>
              <a:t>Facilitate extra-financial management through our offerings and preparation for CSRD.</a:t>
            </a:r>
          </a:p>
          <a:p>
            <a:pPr marL="228600" indent="-228600">
              <a:buFont typeface="+mj-lt"/>
              <a:buAutoNum type="arabicPeriod"/>
            </a:pPr>
            <a:r>
              <a:rPr lang="en-US" b="0"/>
              <a:t>Develop partnerships with publishers of specific ESG and carbon footprint monitoring software.</a:t>
            </a:r>
          </a:p>
          <a:p>
            <a:endParaRPr lang="en-US"/>
          </a:p>
          <a:p>
            <a:r>
              <a:rPr lang="en-US" b="1"/>
              <a:t>ENVIRONMENT / POLAR POD</a:t>
            </a:r>
          </a:p>
          <a:p>
            <a:r>
              <a:rPr lang="en-ZA" sz="1400" b="0">
                <a:solidFill>
                  <a:schemeClr val="bg1"/>
                </a:solidFill>
                <a:latin typeface="Segoe UI" panose="020B0502040204020203" pitchFamily="34" charset="0"/>
                <a:cs typeface="Segoe UI" panose="020B0502040204020203" pitchFamily="34" charset="0"/>
              </a:rPr>
              <a:t>Cegid is proud to be among the first sponsors of  the Polar Pod mission and will donate €1 million over the course of our 5-year partnership. </a:t>
            </a:r>
          </a:p>
          <a:p>
            <a:endParaRPr lang="en-ZA" sz="1400" b="0">
              <a:solidFill>
                <a:schemeClr val="bg1"/>
              </a:solidFill>
              <a:latin typeface="Segoe UI" panose="020B0502040204020203" pitchFamily="34" charset="0"/>
              <a:cs typeface="Segoe UI" panose="020B0502040204020203" pitchFamily="34" charset="0"/>
            </a:endParaRPr>
          </a:p>
          <a:p>
            <a:r>
              <a:rPr lang="en-ZA" sz="1200" b="0">
                <a:solidFill>
                  <a:schemeClr val="bg1"/>
                </a:solidFill>
                <a:latin typeface="Segoe UI" panose="020B0502040204020203" pitchFamily="34" charset="0"/>
                <a:cs typeface="Segoe UI" panose="020B0502040204020203" pitchFamily="34" charset="0"/>
              </a:rPr>
              <a:t>Polar Pod is a scientific mission spearheaded by famous explorer Jean-Louis Etienne. </a:t>
            </a:r>
          </a:p>
          <a:p>
            <a:r>
              <a:rPr lang="en-ZA" sz="1200" b="0">
                <a:solidFill>
                  <a:schemeClr val="bg1"/>
                </a:solidFill>
                <a:latin typeface="Segoe UI" panose="020B0502040204020203" pitchFamily="34" charset="0"/>
                <a:cs typeface="Segoe UI" panose="020B0502040204020203" pitchFamily="34" charset="0"/>
              </a:rPr>
              <a:t>It’s also the name of the revolutionary ship that will study the Southern Ocean. Polar Pod makes more possible by exploring an uncharted territory – the Southern Ocean – and pushing the limits of technology. </a:t>
            </a:r>
          </a:p>
          <a:p>
            <a:endParaRPr lang="en-US"/>
          </a:p>
          <a:p>
            <a:endParaRPr lang="en-US"/>
          </a:p>
          <a:p>
            <a:r>
              <a:rPr lang="en-US" b="1"/>
              <a:t>ENVIRONMENT / SERVER POLICY </a:t>
            </a:r>
          </a:p>
          <a:p>
            <a:r>
              <a:rPr lang="en-US" b="1"/>
              <a:t>Optimization of our infrastructures: </a:t>
            </a:r>
          </a:p>
          <a:p>
            <a:r>
              <a:rPr lang="en-US"/>
              <a:t>We carried out an audit to optimize the use of our cloud infrastructures with the company </a:t>
            </a:r>
            <a:r>
              <a:rPr lang="en-US" err="1"/>
              <a:t>Capacitas</a:t>
            </a:r>
            <a:r>
              <a:rPr lang="en-US"/>
              <a:t> in September 2019. In 2020 following the audit, we optimized our energy impact: despite a 25% growth in the number of our SaaS customers , we have not increased the number of our virtual machines. Thanks to the implementation of this permanent vigilance for the proper use of our infrastructures, we have absorbed significant growth in our cloud activities without increasing our energy costs between 2019 and 2020. </a:t>
            </a:r>
          </a:p>
          <a:p>
            <a:endParaRPr lang="en-US"/>
          </a:p>
          <a:p>
            <a:r>
              <a:rPr lang="en-US" b="1"/>
              <a:t>Choice of environmentally friendly partners</a:t>
            </a:r>
            <a:r>
              <a:rPr lang="en-US"/>
              <a:t>: In 2021, approximately 85% of our servers are hosted by IBM or Microsoft Azure or other cloud providers, in data centers that comply with the </a:t>
            </a:r>
            <a:r>
              <a:rPr lang="en-US" u="sng"/>
              <a:t>ISO 14001 standard</a:t>
            </a:r>
            <a:r>
              <a:rPr lang="en-US"/>
              <a:t>, which includes environmental requirements and criteria. </a:t>
            </a:r>
          </a:p>
          <a:p>
            <a:r>
              <a:rPr lang="en-US"/>
              <a:t>In the near future (2022), we will continue to migrate the vast majority of our data to Microsoft Azure and IBM data centers. </a:t>
            </a:r>
          </a:p>
          <a:p>
            <a:r>
              <a:rPr lang="en-US"/>
              <a:t>Microsoft has been carbon neutral worldwide since 2012, and their goal is to have a negative carbon footprint (all direct emissions + supply chain) by 2030. Their ambition is to even remove from the environment, by 2050, all the carbon emitted directly or in connection with their electricity consumption since their creation in 1975. </a:t>
            </a:r>
          </a:p>
          <a:p>
            <a:r>
              <a:rPr lang="en-US"/>
              <a:t>IBM, for its part, is continuing its strategy to reduce its environmental impact: in 2019, 50% of the electricity consumed in their datacenters came from renewable sources and 34 IBM datacenters were supplied with 100% renewable electricity. Data protection of our customers: Regarding the protection of our customers' data, the cloud infrastructures of our partner IBM as well as our information system management system (ISMS) for hosting SaaS applications and customer data are ISO 27001 certified. Our cloud partner public Microsoft Azure is CSA (Cloud Security Alliance) certified.</a:t>
            </a:r>
          </a:p>
          <a:p>
            <a:endParaRPr lang="en-US" sz="1200" kern="1200">
              <a:solidFill>
                <a:schemeClr val="tx1"/>
              </a:solidFill>
              <a:effectLst/>
              <a:ea typeface="+mn-ea"/>
              <a:cs typeface="+mn-cs"/>
            </a:endParaRPr>
          </a:p>
          <a:p>
            <a:br>
              <a:rPr lang="fr-FR" sz="1200" kern="1200">
                <a:solidFill>
                  <a:schemeClr val="tx1"/>
                </a:solidFill>
                <a:effectLst/>
                <a:ea typeface="+mn-ea"/>
                <a:cs typeface="+mn-cs"/>
              </a:rPr>
            </a:br>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40</a:t>
            </a:fld>
            <a:endParaRPr lang="fr-FR"/>
          </a:p>
        </p:txBody>
      </p:sp>
    </p:spTree>
    <p:extLst>
      <p:ext uri="{BB962C8B-B14F-4D97-AF65-F5344CB8AC3E}">
        <p14:creationId xmlns:p14="http://schemas.microsoft.com/office/powerpoint/2010/main" val="2796133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43</a:t>
            </a:fld>
            <a:endParaRPr lang="fr-FR" dirty="0"/>
          </a:p>
        </p:txBody>
      </p:sp>
    </p:spTree>
    <p:extLst>
      <p:ext uri="{BB962C8B-B14F-4D97-AF65-F5344CB8AC3E}">
        <p14:creationId xmlns:p14="http://schemas.microsoft.com/office/powerpoint/2010/main" val="49470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a:t>Com a aquisição do Grupo Primavera, a receita é de € 791 milhões no final de dezembro de 2022, com 68% da receita em SaaS e 84% da receita recorrente.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7787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b="1" dirty="0"/>
              <a:t>Ao longo dos anos, optamos por nos concentrar em áreas específicas de especialização para nos dedicarmos às empresas que conhecemos melhor, a fim de oferecer a elas um valor agregado cada vez maior.</a:t>
            </a:r>
          </a:p>
          <a:p>
            <a:endParaRPr lang="en-US" dirty="0"/>
          </a:p>
          <a:p>
            <a:r>
              <a:rPr lang="pt-BR" b="1" dirty="0"/>
              <a:t>Especialização em áreas de aplicação de contabilidade:</a:t>
            </a:r>
          </a:p>
          <a:p>
            <a:r>
              <a:rPr lang="pt-BR" dirty="0"/>
              <a:t>- Produção contábil e contabilidade colaborativa</a:t>
            </a:r>
          </a:p>
          <a:p>
            <a:r>
              <a:rPr lang="pt-BR" dirty="0"/>
              <a:t>- Automação contábil</a:t>
            </a:r>
          </a:p>
          <a:p>
            <a:r>
              <a:rPr lang="pt-BR" dirty="0"/>
              <a:t>- Gerenciamento interno</a:t>
            </a:r>
          </a:p>
          <a:p>
            <a:r>
              <a:rPr lang="pt-BR" dirty="0"/>
              <a:t>- Produção social</a:t>
            </a:r>
          </a:p>
          <a:p>
            <a:r>
              <a:rPr lang="pt-BR" dirty="0"/>
              <a:t>- Um ecossistema de parceiros e soluções</a:t>
            </a:r>
          </a:p>
          <a:p>
            <a:endParaRPr lang="en-US" dirty="0"/>
          </a:p>
          <a:p>
            <a:r>
              <a:rPr lang="pt-BR" b="1" dirty="0"/>
              <a:t>Área de aplicação de RH</a:t>
            </a:r>
          </a:p>
          <a:p>
            <a:pPr marL="0" indent="0">
              <a:buFont typeface="Calibri" panose="020F0502020204030204" pitchFamily="34" charset="0"/>
              <a:buNone/>
            </a:pPr>
            <a:r>
              <a:rPr lang="pt-BR" dirty="0"/>
              <a:t>- SIRH</a:t>
            </a:r>
          </a:p>
          <a:p>
            <a:pPr marL="0" indent="0">
              <a:buFont typeface="Calibri" panose="020F0502020204030204" pitchFamily="34" charset="0"/>
              <a:buNone/>
            </a:pPr>
            <a:r>
              <a:rPr lang="pt-BR" dirty="0"/>
              <a:t>- Gerenciamento de talentos</a:t>
            </a:r>
          </a:p>
          <a:p>
            <a:pPr marL="0" indent="0">
              <a:buFont typeface="Calibri" panose="020F0502020204030204" pitchFamily="34" charset="0"/>
              <a:buNone/>
            </a:pPr>
            <a:r>
              <a:rPr lang="pt-BR" dirty="0"/>
              <a:t>- Folha de pagamento e declarações sociais</a:t>
            </a:r>
          </a:p>
          <a:p>
            <a:pPr marL="0" indent="0">
              <a:buFont typeface="Calibri" panose="020F0502020204030204" pitchFamily="34" charset="0"/>
              <a:buNone/>
            </a:pPr>
            <a:r>
              <a:rPr lang="pt-BR" dirty="0"/>
              <a:t>- Administração de RH</a:t>
            </a:r>
          </a:p>
          <a:p>
            <a:pPr marL="0" indent="0">
              <a:buFont typeface="Calibri" panose="020F0502020204030204" pitchFamily="34" charset="0"/>
              <a:buNone/>
            </a:pPr>
            <a:r>
              <a:rPr lang="pt-BR" dirty="0"/>
              <a:t>- Gerenciamento de atividades</a:t>
            </a:r>
          </a:p>
          <a:p>
            <a:pPr marL="0" indent="0">
              <a:buFont typeface="Calibri" panose="020F0502020204030204" pitchFamily="34" charset="0"/>
              <a:buNone/>
            </a:pPr>
            <a:r>
              <a:rPr lang="pt-BR" dirty="0"/>
              <a:t>- Dados e análises de RH</a:t>
            </a:r>
          </a:p>
          <a:p>
            <a:pPr marL="0" indent="0">
              <a:buFontTx/>
              <a:buNone/>
            </a:pPr>
            <a:r>
              <a:rPr lang="pt-BR" dirty="0"/>
              <a:t>- Desmaterialização de RH</a:t>
            </a:r>
          </a:p>
          <a:p>
            <a:pPr marL="0" indent="0">
              <a:buFontTx/>
              <a:buNone/>
            </a:pPr>
            <a:r>
              <a:rPr lang="pt-BR" dirty="0"/>
              <a:t>- Gerenciamento de força de trabalho </a:t>
            </a:r>
          </a:p>
          <a:p>
            <a:pPr marL="0" indent="0">
              <a:buFontTx/>
              <a:buNone/>
            </a:pPr>
            <a:r>
              <a:rPr lang="pt-BR" dirty="0"/>
              <a:t>- Voz dos Funcionários</a:t>
            </a:r>
          </a:p>
          <a:p>
            <a:endParaRPr lang="en-US" dirty="0"/>
          </a:p>
          <a:p>
            <a:r>
              <a:rPr lang="pt-BR" b="1" dirty="0"/>
              <a:t>Área de aplicação de varejo</a:t>
            </a:r>
          </a:p>
          <a:p>
            <a:r>
              <a:rPr lang="pt-BR" dirty="0"/>
              <a:t>- Plataforma de comércio unificada</a:t>
            </a:r>
          </a:p>
          <a:p>
            <a:r>
              <a:rPr lang="pt-BR" dirty="0"/>
              <a:t>- Experiência do cliente omnicanal</a:t>
            </a:r>
          </a:p>
          <a:p>
            <a:r>
              <a:rPr lang="pt-BR" dirty="0"/>
              <a:t>- Gerenciamento de pedidos e suprimentos omnicanal </a:t>
            </a:r>
          </a:p>
          <a:p>
            <a:endParaRPr lang="en-US" dirty="0"/>
          </a:p>
          <a:p>
            <a:r>
              <a:rPr lang="pt-BR" b="1" dirty="0"/>
              <a:t>Áreas de aplicação de impostos:</a:t>
            </a:r>
          </a:p>
          <a:p>
            <a:r>
              <a:rPr lang="pt-BR" dirty="0"/>
              <a:t>Impostos</a:t>
            </a:r>
          </a:p>
          <a:p>
            <a:r>
              <a:rPr lang="pt-BR" dirty="0"/>
              <a:t>Consolidação </a:t>
            </a:r>
          </a:p>
          <a:p>
            <a:r>
              <a:rPr lang="pt-BR" dirty="0"/>
              <a:t>Imobilizado</a:t>
            </a:r>
          </a:p>
          <a:p>
            <a:endParaRPr lang="en-US" dirty="0"/>
          </a:p>
          <a:p>
            <a:r>
              <a:rPr lang="pt-BR" b="1" dirty="0"/>
              <a:t>Áreas de aplicação de Planejamento de Recursos Empresariais</a:t>
            </a:r>
          </a:p>
          <a:p>
            <a:r>
              <a:rPr lang="pt-BR" dirty="0"/>
              <a:t>- Gerenciamento contábil e financeiro</a:t>
            </a:r>
          </a:p>
          <a:p>
            <a:r>
              <a:rPr lang="pt-BR" dirty="0"/>
              <a:t>- Gerenciamento de compras e suprimentos</a:t>
            </a:r>
          </a:p>
          <a:p>
            <a:r>
              <a:rPr lang="pt-BR" dirty="0"/>
              <a:t>- Gerenciamento de estoque e armazém (WMS)</a:t>
            </a:r>
          </a:p>
          <a:p>
            <a:r>
              <a:rPr lang="pt-BR" dirty="0"/>
              <a:t>- Gerenciamento por negócio</a:t>
            </a:r>
          </a:p>
          <a:p>
            <a:r>
              <a:rPr lang="pt-BR" dirty="0"/>
              <a:t>- Gerenciamento de relacionamento com o cliente (CRM)</a:t>
            </a:r>
          </a:p>
          <a:p>
            <a:r>
              <a:rPr lang="pt-BR" dirty="0"/>
              <a:t>- Gerenciamento de vendas multicanal</a:t>
            </a:r>
          </a:p>
          <a:p>
            <a:r>
              <a:rPr lang="pt-BR" dirty="0"/>
              <a:t>- Gerenciamento de produção (CAPM)</a:t>
            </a:r>
          </a:p>
          <a:p>
            <a:r>
              <a:rPr lang="pt-BR" dirty="0"/>
              <a:t>- Gerenciamento de intervenções (FSM)</a:t>
            </a:r>
          </a:p>
          <a:p>
            <a:r>
              <a:rPr lang="pt-BR" dirty="0"/>
              <a:t>- Gerenciamento de contratos de serviço e atendimento pós-venda</a:t>
            </a:r>
          </a:p>
          <a:p>
            <a:endParaRPr lang="en-US" dirty="0"/>
          </a:p>
          <a:p>
            <a:r>
              <a:rPr lang="pt-BR" b="1" dirty="0"/>
              <a:t>Áreas de aplicação de pequenas empresas:</a:t>
            </a:r>
          </a:p>
          <a:p>
            <a:r>
              <a:rPr lang="pt-BR" dirty="0"/>
              <a:t>desmaterialização das faturas, </a:t>
            </a:r>
          </a:p>
          <a:p>
            <a:r>
              <a:rPr lang="pt-BR" dirty="0"/>
              <a:t>arquivamento de documentos com segurança probatória, </a:t>
            </a:r>
          </a:p>
          <a:p>
            <a:r>
              <a:rPr lang="pt-BR" dirty="0"/>
              <a:t>faturamento, </a:t>
            </a:r>
          </a:p>
          <a:p>
            <a:r>
              <a:rPr lang="pt-BR" dirty="0"/>
              <a:t>gerenciamento comercial, </a:t>
            </a:r>
          </a:p>
          <a:p>
            <a:r>
              <a:rPr lang="pt-BR" dirty="0"/>
              <a:t>monitoramento do fluxo de caixa e dos prazos de pagamento, </a:t>
            </a:r>
          </a:p>
          <a:p>
            <a:r>
              <a:rPr lang="pt-BR" dirty="0"/>
              <a:t>escrituração contábil automatizada</a:t>
            </a:r>
          </a:p>
          <a:p>
            <a:endParaRPr lang="en-US"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6341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pt-BR" sz="1200" b="1" u="none" strike="noStrike" cap="none" dirty="0">
                <a:solidFill>
                  <a:srgbClr val="000000"/>
                </a:solidFill>
                <a:latin typeface="Segoe UI" panose="020B0502040204020203" pitchFamily="34" charset="0"/>
                <a:ea typeface="Arial"/>
                <a:cs typeface="Segoe UI" panose="020B0502040204020203" pitchFamily="34" charset="0"/>
                <a:sym typeface="Arial"/>
              </a:rPr>
              <a:t>Nossa promessa ao cliente é</a:t>
            </a:r>
          </a:p>
          <a:p>
            <a:pPr marL="158750" indent="0">
              <a:buNone/>
            </a:pPr>
            <a:r>
              <a:rPr lang="pt-BR" sz="1200" b="1" u="none" strike="noStrike" cap="none" dirty="0">
                <a:solidFill>
                  <a:srgbClr val="000000"/>
                </a:solidFill>
                <a:latin typeface="Segoe UI" panose="020B0502040204020203" pitchFamily="34" charset="0"/>
                <a:ea typeface="Arial"/>
                <a:cs typeface="Segoe UI" panose="020B0502040204020203" pitchFamily="34" charset="0"/>
                <a:sym typeface="Arial"/>
              </a:rPr>
              <a:t>JUNTOS, VAMOS TORNAR TUDO MAIS POSSÍVEL!</a:t>
            </a:r>
          </a:p>
          <a:p>
            <a:pPr marL="158750" marR="0" lvl="0" indent="0" algn="l" defTabSz="457200" rtl="0" eaLnBrk="1" fontAlgn="auto" latinLnBrk="0" hangingPunct="1">
              <a:lnSpc>
                <a:spcPct val="100000"/>
              </a:lnSpc>
              <a:spcBef>
                <a:spcPts val="0"/>
              </a:spcBef>
              <a:spcAft>
                <a:spcPts val="0"/>
              </a:spcAft>
              <a:buClrTx/>
              <a:buSzTx/>
              <a:buFontTx/>
              <a:buNone/>
              <a:tabLst/>
              <a:defRPr/>
            </a:pPr>
            <a:r>
              <a:rPr lang="pt-BR" sz="1200" u="none" strike="noStrike" cap="none" dirty="0">
                <a:solidFill>
                  <a:srgbClr val="000000"/>
                </a:solidFill>
                <a:latin typeface="Segoe UI" panose="020B0502040204020203" pitchFamily="34" charset="0"/>
                <a:ea typeface="Arial"/>
                <a:cs typeface="Segoe UI" panose="020B0502040204020203" pitchFamily="34" charset="0"/>
                <a:sym typeface="Arial"/>
              </a:rPr>
              <a:t>Você e nós, podemos seguir em frente com confiança</a:t>
            </a:r>
          </a:p>
          <a:p>
            <a:pPr marL="158750" indent="0">
              <a:buNone/>
            </a:pPr>
            <a:endParaRPr lang="en-US" sz="1200" b="0"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marL="158750" indent="0">
              <a:buNone/>
            </a:pPr>
            <a:r>
              <a:rPr lang="pt-BR" sz="1200" b="1" u="none" strike="noStrike" cap="none" dirty="0">
                <a:solidFill>
                  <a:srgbClr val="000000"/>
                </a:solidFill>
                <a:latin typeface="Segoe UI" panose="020B0502040204020203" pitchFamily="34" charset="0"/>
                <a:ea typeface="Arial"/>
                <a:cs typeface="Segoe UI" panose="020B0502040204020203" pitchFamily="34" charset="0"/>
                <a:sym typeface="Arial"/>
              </a:rPr>
              <a:t>Esse é o mantra que orienta todas as nossas ações. </a:t>
            </a:r>
          </a:p>
          <a:p>
            <a:pPr marL="158750" indent="0">
              <a:buNone/>
            </a:pPr>
            <a:r>
              <a:rPr lang="pt-BR" sz="1200" b="0" u="none" strike="noStrike" cap="none" dirty="0">
                <a:solidFill>
                  <a:srgbClr val="000000"/>
                </a:solidFill>
                <a:latin typeface="Segoe UI" panose="020B0502040204020203" pitchFamily="34" charset="0"/>
                <a:ea typeface="Arial"/>
                <a:cs typeface="Segoe UI" panose="020B0502040204020203" pitchFamily="34" charset="0"/>
                <a:sym typeface="Arial"/>
              </a:rPr>
              <a:t>Isso significa que, com a Cegid, nossos clientes abrem novas oportunidades para eles e para seus negócios.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5886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fr-FR" sz="1200" u="none" strike="noStrike" cap="none">
                <a:solidFill>
                  <a:srgbClr val="000000"/>
                </a:solidFill>
                <a:latin typeface="Segoe UI" panose="020B0502040204020203" pitchFamily="34" charset="0"/>
                <a:ea typeface="Arial"/>
                <a:cs typeface="Segoe UI" panose="020B0502040204020203" pitchFamily="34" charset="0"/>
                <a:sym typeface="Arial"/>
              </a:rPr>
              <a:t>Grâce à nos solutions, nous sommes aux côtés de nos clients pour ensemble, ouvrir le champ des possibles. Nous les accompagnons pour réaliser leurs projets et leurs ambitions, maîtriser la complexité de leur activité métier et augmenter leur valeur ajoutée dans l’entreprise. Nous les aidons à faire des choix, sans renoncer.</a:t>
            </a:r>
          </a:p>
        </p:txBody>
      </p:sp>
    </p:spTree>
    <p:extLst>
      <p:ext uri="{BB962C8B-B14F-4D97-AF65-F5344CB8AC3E}">
        <p14:creationId xmlns:p14="http://schemas.microsoft.com/office/powerpoint/2010/main" val="44394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pt-BR" sz="1100" b="1" i="0" u="none" strike="noStrike" cap="none" dirty="0">
                <a:solidFill>
                  <a:srgbClr val="000000"/>
                </a:solidFill>
                <a:latin typeface="Arial"/>
                <a:ea typeface="Arial"/>
                <a:cs typeface="Arial"/>
                <a:sym typeface="Arial"/>
              </a:rPr>
              <a:t>Conhecemos bem nossos clientes e sabemos que eles são confrontados todos os dias com decisões estratégicas difíceis</a:t>
            </a:r>
            <a:r>
              <a:rPr lang="pt-BR" sz="1100" i="0" u="none" strike="noStrike" cap="none" dirty="0">
                <a:solidFill>
                  <a:srgbClr val="000000"/>
                </a:solidFill>
                <a:latin typeface="Arial"/>
                <a:ea typeface="Arial"/>
                <a:cs typeface="Arial"/>
                <a:sym typeface="Arial"/>
              </a:rPr>
              <a:t> (escolha os paradoxos apropriados na lista abaixo):</a:t>
            </a:r>
            <a:r>
              <a:rPr lang="pt-BR" sz="1100" b="1" i="0" u="none" strike="noStrike" cap="none" dirty="0">
                <a:solidFill>
                  <a:srgbClr val="000000"/>
                </a:solidFill>
                <a:latin typeface="Arial"/>
                <a:ea typeface="Arial"/>
                <a:cs typeface="Arial"/>
                <a:sym typeface="Arial"/>
              </a:rPr>
              <a:t> </a:t>
            </a:r>
          </a:p>
          <a:p>
            <a:pPr marL="158750" indent="0">
              <a:buNone/>
            </a:pPr>
            <a:endParaRPr lang="fr-FR" sz="1100" b="0" i="0" u="none" strike="noStrike" cap="none" dirty="0">
              <a:solidFill>
                <a:srgbClr val="000000"/>
              </a:solidFill>
              <a:effectLst/>
              <a:latin typeface="Arial"/>
              <a:ea typeface="Arial"/>
              <a:cs typeface="Arial"/>
              <a:sym typeface="Arial"/>
            </a:endParaRPr>
          </a:p>
          <a:p>
            <a:pPr lvl="0"/>
            <a:r>
              <a:rPr lang="pt-BR" sz="1100" b="0" i="1" u="none" strike="noStrike" cap="none" dirty="0">
                <a:solidFill>
                  <a:srgbClr val="000000"/>
                </a:solidFill>
                <a:latin typeface="Arial"/>
                <a:ea typeface="Arial"/>
                <a:cs typeface="Arial"/>
                <a:sym typeface="Arial"/>
              </a:rPr>
              <a:t>Apoie o crescimento orgânico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mantenha sua margem operacional </a:t>
            </a:r>
          </a:p>
          <a:p>
            <a:pPr lvl="0"/>
            <a:r>
              <a:rPr lang="pt-BR" sz="1100" i="1" u="none" strike="noStrike" cap="none" dirty="0">
                <a:solidFill>
                  <a:srgbClr val="000000"/>
                </a:solidFill>
                <a:latin typeface="Arial"/>
                <a:ea typeface="Arial"/>
                <a:cs typeface="Arial"/>
                <a:sym typeface="Arial"/>
              </a:rPr>
              <a:t>Apoie a transformação de sua empresa (digital, modelo de negócios, escopo, etc.) E mantenha o foco em mercados cada vez mais voláteis, incertos e complexos</a:t>
            </a:r>
          </a:p>
          <a:p>
            <a:pPr lvl="0"/>
            <a:r>
              <a:rPr lang="pt-BR" sz="1100" b="0" i="1" u="none" strike="noStrike" cap="none" dirty="0">
                <a:solidFill>
                  <a:srgbClr val="000000"/>
                </a:solidFill>
                <a:latin typeface="Arial"/>
                <a:ea typeface="Arial"/>
                <a:cs typeface="Arial"/>
                <a:sym typeface="Arial"/>
              </a:rPr>
              <a:t>Gerencie novos riscos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integre novas regulamentações (segurança, proteção de dados, mudanças legais)</a:t>
            </a:r>
          </a:p>
          <a:p>
            <a:pPr lvl="0"/>
            <a:r>
              <a:rPr lang="pt-BR" sz="1100" i="1" u="none" strike="noStrike" cap="none" dirty="0">
                <a:solidFill>
                  <a:srgbClr val="000000"/>
                </a:solidFill>
                <a:latin typeface="Arial"/>
                <a:ea typeface="Arial"/>
                <a:cs typeface="Arial"/>
                <a:sym typeface="Arial"/>
              </a:rPr>
              <a:t>Dê um pulo na concorrência tradicional </a:t>
            </a:r>
            <a:r>
              <a:rPr lang="pt-BR" sz="1100" b="1" i="1" u="none" strike="noStrike" cap="none" dirty="0">
                <a:solidFill>
                  <a:srgbClr val="000000"/>
                </a:solidFill>
                <a:latin typeface="Arial"/>
                <a:ea typeface="Arial"/>
                <a:cs typeface="Arial"/>
                <a:sym typeface="Arial"/>
              </a:rPr>
              <a:t>E</a:t>
            </a:r>
            <a:r>
              <a:rPr lang="pt-BR" sz="1100" i="1" u="none" strike="noStrike" cap="none" dirty="0">
                <a:solidFill>
                  <a:srgbClr val="000000"/>
                </a:solidFill>
                <a:latin typeface="Arial"/>
                <a:ea typeface="Arial"/>
                <a:cs typeface="Arial"/>
                <a:sym typeface="Arial"/>
              </a:rPr>
              <a:t> na concorrência das startups, para não ser submerso</a:t>
            </a:r>
          </a:p>
          <a:p>
            <a:pPr lvl="0"/>
            <a:r>
              <a:rPr lang="pt-BR" sz="1100" b="0" i="1" u="none" strike="noStrike" cap="none" dirty="0">
                <a:solidFill>
                  <a:srgbClr val="000000"/>
                </a:solidFill>
                <a:latin typeface="Arial"/>
                <a:ea typeface="Arial"/>
                <a:cs typeface="Arial"/>
                <a:sym typeface="Arial"/>
              </a:rPr>
              <a:t>Alivie a pressão crescente sobre o desempenho das funções de apoio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aumente seu valor agregado </a:t>
            </a:r>
          </a:p>
          <a:p>
            <a:pPr lvl="0"/>
            <a:r>
              <a:rPr lang="pt-BR" sz="1100" b="0" i="1" u="none" strike="noStrike" cap="none" dirty="0">
                <a:solidFill>
                  <a:srgbClr val="000000"/>
                </a:solidFill>
                <a:latin typeface="Arial"/>
                <a:ea typeface="Arial"/>
                <a:cs typeface="Arial"/>
                <a:sym typeface="Arial"/>
              </a:rPr>
              <a:t>Implemente novas tecnologias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facilite sua implementação e o treinamento dos usuários </a:t>
            </a:r>
          </a:p>
          <a:p>
            <a:pPr lvl="0"/>
            <a:r>
              <a:rPr lang="pt-BR" sz="1100" i="1" u="none" strike="noStrike" cap="none" dirty="0">
                <a:solidFill>
                  <a:srgbClr val="000000"/>
                </a:solidFill>
                <a:latin typeface="Arial"/>
                <a:ea typeface="Arial"/>
                <a:cs typeface="Arial"/>
                <a:sym typeface="Arial"/>
              </a:rPr>
              <a:t>Fortaleça a ética com relação às inovações que a tecnologia tornou possível </a:t>
            </a:r>
            <a:r>
              <a:rPr lang="pt-BR" sz="1100" b="1" i="1" u="none" strike="noStrike" cap="none" dirty="0">
                <a:solidFill>
                  <a:srgbClr val="000000"/>
                </a:solidFill>
                <a:latin typeface="Arial"/>
                <a:ea typeface="Arial"/>
                <a:cs typeface="Arial"/>
                <a:sym typeface="Arial"/>
              </a:rPr>
              <a:t>E</a:t>
            </a:r>
            <a:r>
              <a:rPr lang="pt-BR" sz="1100" i="1" u="none" strike="noStrike" cap="none" dirty="0">
                <a:solidFill>
                  <a:srgbClr val="000000"/>
                </a:solidFill>
                <a:latin typeface="Arial"/>
                <a:ea typeface="Arial"/>
                <a:cs typeface="Arial"/>
                <a:sym typeface="Arial"/>
              </a:rPr>
              <a:t> desenvolva o uso da inteligência artificial</a:t>
            </a:r>
            <a:r>
              <a:rPr lang="pt-BR" sz="1100" b="0" i="1" u="none" strike="noStrike" cap="none" dirty="0">
                <a:solidFill>
                  <a:srgbClr val="000000"/>
                </a:solidFill>
                <a:latin typeface="Arial"/>
                <a:ea typeface="Arial"/>
                <a:cs typeface="Arial"/>
                <a:sym typeface="Arial"/>
              </a:rPr>
              <a:t> </a:t>
            </a:r>
          </a:p>
          <a:p>
            <a:pPr lvl="0"/>
            <a:r>
              <a:rPr lang="pt-BR" sz="1100" b="0" i="1" u="none" strike="noStrike" cap="none" dirty="0">
                <a:solidFill>
                  <a:srgbClr val="000000"/>
                </a:solidFill>
                <a:latin typeface="Arial"/>
                <a:ea typeface="Arial"/>
                <a:cs typeface="Arial"/>
                <a:sym typeface="Arial"/>
              </a:rPr>
              <a:t>Responda às demandas urgentes dos usuários para modernização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melhore a facilidade de uso de sistemas e processos</a:t>
            </a:r>
          </a:p>
          <a:p>
            <a:pPr lvl="0"/>
            <a:r>
              <a:rPr lang="pt-BR" sz="1100" b="0" i="1" u="none" strike="noStrike" cap="none" dirty="0">
                <a:solidFill>
                  <a:srgbClr val="000000"/>
                </a:solidFill>
                <a:latin typeface="Arial"/>
                <a:ea typeface="Arial"/>
                <a:cs typeface="Arial"/>
                <a:sym typeface="Arial"/>
              </a:rPr>
              <a:t>Atrai</a:t>
            </a:r>
            <a:r>
              <a:rPr lang="pt-BR" sz="1100" i="1" u="none" strike="noStrike" cap="none" dirty="0">
                <a:solidFill>
                  <a:srgbClr val="000000"/>
                </a:solidFill>
                <a:latin typeface="Arial"/>
                <a:ea typeface="Arial"/>
                <a:cs typeface="Arial"/>
                <a:sym typeface="Arial"/>
              </a:rPr>
              <a:t>a</a:t>
            </a:r>
            <a:r>
              <a:rPr lang="pt-BR" sz="1100" b="1" i="1" u="none" strike="noStrike" cap="none" dirty="0">
                <a:solidFill>
                  <a:srgbClr val="000000"/>
                </a:solidFill>
                <a:latin typeface="Arial"/>
                <a:ea typeface="Arial"/>
                <a:cs typeface="Arial"/>
                <a:sym typeface="Arial"/>
              </a:rPr>
              <a:t> E</a:t>
            </a:r>
            <a:r>
              <a:rPr lang="pt-BR" sz="1100" b="0" i="1" u="none" strike="noStrike" cap="none" dirty="0">
                <a:solidFill>
                  <a:srgbClr val="000000"/>
                </a:solidFill>
                <a:latin typeface="Arial"/>
                <a:ea typeface="Arial"/>
                <a:cs typeface="Arial"/>
                <a:sym typeface="Arial"/>
              </a:rPr>
              <a:t> retenha funcionários-chave em uma guerra de talentos cada vez mais intensa </a:t>
            </a:r>
          </a:p>
          <a:p>
            <a:endParaRPr lang="fr-FR" sz="1100" b="0" i="0" u="none" strike="noStrike" cap="none" dirty="0">
              <a:solidFill>
                <a:srgbClr val="000000"/>
              </a:solidFill>
              <a:effectLst/>
              <a:latin typeface="Arial"/>
              <a:ea typeface="Arial"/>
              <a:cs typeface="Arial"/>
              <a:sym typeface="Arial"/>
            </a:endParaRPr>
          </a:p>
          <a:p>
            <a:pPr marL="158750" indent="0">
              <a:buNone/>
            </a:pPr>
            <a:r>
              <a:rPr lang="pt-BR" sz="1100" u="none" strike="noStrike" cap="none" dirty="0">
                <a:solidFill>
                  <a:srgbClr val="000000"/>
                </a:solidFill>
                <a:latin typeface="Arial"/>
                <a:ea typeface="Arial"/>
                <a:cs typeface="Arial"/>
                <a:sym typeface="Arial"/>
              </a:rPr>
              <a:t>A maioria das empresas vivencia esses paradoxos, mas cada uma tem sua própria maneira de lidar com eles, porque tem seus próprios projetos, objetivos, </a:t>
            </a:r>
            <a:r>
              <a:rPr lang="pt-BR" sz="1100" i="1" u="none" strike="noStrike" cap="none" dirty="0">
                <a:solidFill>
                  <a:srgbClr val="000000"/>
                </a:solidFill>
                <a:latin typeface="Arial"/>
                <a:ea typeface="Arial"/>
                <a:cs typeface="Arial"/>
                <a:sym typeface="Arial"/>
              </a:rPr>
              <a:t>modus operandi</a:t>
            </a:r>
            <a:r>
              <a:rPr lang="pt-BR" sz="1100" u="none" strike="noStrike" cap="none" dirty="0">
                <a:solidFill>
                  <a:srgbClr val="000000"/>
                </a:solidFill>
                <a:latin typeface="Arial"/>
                <a:ea typeface="Arial"/>
                <a:cs typeface="Arial"/>
                <a:sym typeface="Arial"/>
              </a:rPr>
              <a:t> etc. </a:t>
            </a:r>
            <a:r>
              <a:rPr lang="pt-BR" sz="1100" b="1" u="none" strike="noStrike" cap="none" dirty="0">
                <a:solidFill>
                  <a:srgbClr val="000000"/>
                </a:solidFill>
                <a:latin typeface="Arial"/>
                <a:ea typeface="Arial"/>
                <a:cs typeface="Arial"/>
                <a:sym typeface="Arial"/>
              </a:rPr>
              <a:t>Toda empresa precisa ser apoiada pelos parceiros mais adequados, aqueles que entendem o negócio e os problemas que ela enfrenta e que permitirão que ela converta seus desafios em oportunidades.</a:t>
            </a:r>
          </a:p>
          <a:p>
            <a:pPr marL="158750" indent="0">
              <a:buNone/>
            </a:pPr>
            <a:endParaRPr lang="fr-FR" sz="1100" dirty="0"/>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8</a:t>
            </a:fld>
            <a:endParaRPr lang="fr-FR" dirty="0"/>
          </a:p>
        </p:txBody>
      </p:sp>
    </p:spTree>
    <p:extLst>
      <p:ext uri="{BB962C8B-B14F-4D97-AF65-F5344CB8AC3E}">
        <p14:creationId xmlns:p14="http://schemas.microsoft.com/office/powerpoint/2010/main" val="378907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sz="1100" b="0" i="0" u="none" strike="noStrike" cap="none" dirty="0">
                <a:solidFill>
                  <a:srgbClr val="000000"/>
                </a:solidFill>
                <a:latin typeface="Arial"/>
                <a:ea typeface="Arial"/>
                <a:cs typeface="Arial"/>
                <a:sym typeface="Arial"/>
              </a:rPr>
              <a:t>Por fim, o que nos torna diferentes são nossos valores:  Definimos três valores: Inspirados por nossos clientes / Nunca parar de explorar / Comprometidos juntos. Esses três valores nos guiam todos os dias em nossas ações e em nossa tomada de decisões.</a:t>
            </a:r>
          </a:p>
          <a:p>
            <a:endParaRPr lang="en-US" sz="1100" b="0" i="0" u="none" strike="noStrike" cap="none" dirty="0">
              <a:solidFill>
                <a:srgbClr val="000000"/>
              </a:solidFill>
              <a:effectLst/>
              <a:latin typeface="Arial"/>
              <a:ea typeface="Arial"/>
              <a:cs typeface="Arial"/>
              <a:sym typeface="Arial"/>
            </a:endParaRPr>
          </a:p>
          <a:p>
            <a:r>
              <a:rPr lang="pt-BR" sz="1100" b="1" i="1" u="none" strike="noStrike" cap="none" dirty="0">
                <a:solidFill>
                  <a:srgbClr val="000000"/>
                </a:solidFill>
                <a:latin typeface="Arial"/>
                <a:ea typeface="Arial"/>
                <a:cs typeface="Arial"/>
                <a:sym typeface="Arial"/>
              </a:rPr>
              <a:t>Comprometidos Juntos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Estamos empenhados em demonstrar os mais altos padrões de responsabilidade.</a:t>
            </a:r>
          </a:p>
          <a:p>
            <a:endParaRPr lang="en-US" sz="1100" b="1" i="1" u="none" strike="noStrike" cap="none" dirty="0">
              <a:solidFill>
                <a:srgbClr val="000000"/>
              </a:solidFill>
              <a:effectLst/>
              <a:latin typeface="Arial"/>
              <a:ea typeface="Arial"/>
              <a:cs typeface="Arial"/>
              <a:sym typeface="Arial"/>
            </a:endParaRPr>
          </a:p>
          <a:p>
            <a:r>
              <a:rPr lang="pt-BR" sz="1100" b="1" i="1" u="none" strike="noStrike" cap="none" dirty="0">
                <a:solidFill>
                  <a:srgbClr val="000000"/>
                </a:solidFill>
                <a:latin typeface="Arial"/>
                <a:ea typeface="Arial"/>
                <a:cs typeface="Arial"/>
                <a:sym typeface="Arial"/>
              </a:rPr>
              <a:t>Inspirados por nossos clientes</a:t>
            </a:r>
          </a:p>
          <a:p>
            <a:r>
              <a:rPr kumimoji="0" lang="pt-BR"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Somos inspirados por nossos clientes a oferecer soluções que possibilitam resultados excepcionais. </a:t>
            </a:r>
          </a:p>
          <a:p>
            <a:endParaRPr kumimoji="0" lang="en-US" sz="1100" b="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a:p>
            <a:r>
              <a:rPr lang="pt-BR" sz="1100" b="1" i="1" u="none" strike="noStrike" cap="none" dirty="0">
                <a:solidFill>
                  <a:srgbClr val="000000"/>
                </a:solidFill>
                <a:latin typeface="Arial"/>
                <a:ea typeface="Arial"/>
                <a:cs typeface="Arial"/>
                <a:sym typeface="Arial"/>
              </a:rPr>
              <a:t>Nunca parar de explorar </a:t>
            </a:r>
          </a:p>
          <a:p>
            <a:r>
              <a:rPr kumimoji="0" lang="pt-BR"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Nunca paramos de explorar para definir o futuro em cada um dos mercados que atendemos.</a:t>
            </a:r>
          </a:p>
          <a:p>
            <a:endParaRPr kumimoji="0" lang="en-US" sz="1100" b="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656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uverture">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232173" y="1635672"/>
            <a:ext cx="6679655" cy="1477328"/>
          </a:xfrm>
          <a:prstGeom prst="rect">
            <a:avLst/>
          </a:prstGeom>
        </p:spPr>
        <p:txBody>
          <a:bodyPr anchor="b"/>
          <a:lstStyle>
            <a:lvl1pPr algn="l">
              <a:lnSpc>
                <a:spcPct val="80000"/>
              </a:lnSpc>
              <a:defRPr sz="4050" b="1" i="0">
                <a:solidFill>
                  <a:schemeClr val="bg1"/>
                </a:solidFill>
                <a:latin typeface="Segoe UI" panose="020B0502040204020203" pitchFamily="34" charset="0"/>
              </a:defRPr>
            </a:lvl1pPr>
          </a:lstStyle>
          <a:p>
            <a:r>
              <a:rPr lang="fr-FR"/>
              <a:t>Modifiez le style du titre</a:t>
            </a:r>
          </a:p>
        </p:txBody>
      </p:sp>
      <p:pic>
        <p:nvPicPr>
          <p:cNvPr id="8" name="Image 7" descr="Cegid_Bulles.png">
            <a:extLst>
              <a:ext uri="{FF2B5EF4-FFF2-40B4-BE49-F238E27FC236}">
                <a16:creationId xmlns:a16="http://schemas.microsoft.com/office/drawing/2014/main" id="{4D3FC2BE-ABA5-A844-A0F1-327106D70A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27262" y="0"/>
            <a:ext cx="3416738" cy="3271345"/>
          </a:xfrm>
          <a:prstGeom prst="rect">
            <a:avLst/>
          </a:prstGeom>
        </p:spPr>
      </p:pic>
      <p:pic>
        <p:nvPicPr>
          <p:cNvPr id="9" name="Image 8" descr="CEGID_Logo_Blanc.png">
            <a:extLst>
              <a:ext uri="{FF2B5EF4-FFF2-40B4-BE49-F238E27FC236}">
                <a16:creationId xmlns:a16="http://schemas.microsoft.com/office/drawing/2014/main" id="{877BD083-C700-3E4D-8104-ABB1881F1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9798" y="3808754"/>
            <a:ext cx="2064405" cy="1334744"/>
          </a:xfrm>
          <a:prstGeom prst="rect">
            <a:avLst/>
          </a:prstGeom>
        </p:spPr>
      </p:pic>
    </p:spTree>
    <p:extLst>
      <p:ext uri="{BB962C8B-B14F-4D97-AF65-F5344CB8AC3E}">
        <p14:creationId xmlns:p14="http://schemas.microsoft.com/office/powerpoint/2010/main" val="20551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fr-FR" dirty="0"/>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2305" y="4625674"/>
            <a:ext cx="916199" cy="592370"/>
          </a:xfrm>
          <a:prstGeom prst="rect">
            <a:avLst/>
          </a:prstGeom>
        </p:spPr>
      </p:pic>
      <p:sp>
        <p:nvSpPr>
          <p:cNvPr id="5" name="Rectangle 4">
            <a:extLst>
              <a:ext uri="{FF2B5EF4-FFF2-40B4-BE49-F238E27FC236}">
                <a16:creationId xmlns:a16="http://schemas.microsoft.com/office/drawing/2014/main" id="{3FAF40EA-E1AE-4624-9F48-FD3671E57C7E}"/>
              </a:ext>
            </a:extLst>
          </p:cNvPr>
          <p:cNvSpPr/>
          <p:nvPr userDrawn="1"/>
        </p:nvSpPr>
        <p:spPr>
          <a:xfrm>
            <a:off x="3134779" y="2900"/>
            <a:ext cx="6009221"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dirty="0">
              <a:solidFill>
                <a:schemeClr val="tx1"/>
              </a:solidFill>
            </a:endParaRPr>
          </a:p>
        </p:txBody>
      </p:sp>
      <p:pic>
        <p:nvPicPr>
          <p:cNvPr id="2" name="Image 1" descr="CEGID_Logo_Blanc.png">
            <a:extLst>
              <a:ext uri="{FF2B5EF4-FFF2-40B4-BE49-F238E27FC236}">
                <a16:creationId xmlns:a16="http://schemas.microsoft.com/office/drawing/2014/main" id="{97D6EDEB-85E1-7827-81FB-CAA26F0B31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42782" y="4258460"/>
            <a:ext cx="1511999" cy="977586"/>
          </a:xfrm>
          <a:prstGeom prst="rect">
            <a:avLst/>
          </a:prstGeom>
        </p:spPr>
      </p:pic>
    </p:spTree>
    <p:extLst>
      <p:ext uri="{BB962C8B-B14F-4D97-AF65-F5344CB8AC3E}">
        <p14:creationId xmlns:p14="http://schemas.microsoft.com/office/powerpoint/2010/main" val="2317784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Fond bleu foncé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a:xfrm>
            <a:off x="305526" y="4967911"/>
            <a:ext cx="3780000" cy="92333"/>
          </a:xfrm>
          <a:prstGeom prst="rect">
            <a:avLst/>
          </a:prstGeom>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a:xfrm>
            <a:off x="79098" y="4972803"/>
            <a:ext cx="197595" cy="92333"/>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pic>
        <p:nvPicPr>
          <p:cNvPr id="5" name="Image 4" descr="Une image contenant dessin&#10;&#10;Description générée automatiquement">
            <a:extLst>
              <a:ext uri="{FF2B5EF4-FFF2-40B4-BE49-F238E27FC236}">
                <a16:creationId xmlns:a16="http://schemas.microsoft.com/office/drawing/2014/main" id="{FBB58FAD-ABE4-49D9-A948-BE1A9DDDC2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2824" y="4629602"/>
            <a:ext cx="922516" cy="594066"/>
          </a:xfrm>
          <a:prstGeom prst="rect">
            <a:avLst/>
          </a:prstGeom>
        </p:spPr>
      </p:pic>
    </p:spTree>
    <p:extLst>
      <p:ext uri="{BB962C8B-B14F-4D97-AF65-F5344CB8AC3E}">
        <p14:creationId xmlns:p14="http://schemas.microsoft.com/office/powerpoint/2010/main" val="2889431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pied de page 4"/>
          <p:cNvSpPr>
            <a:spLocks noGrp="1"/>
          </p:cNvSpPr>
          <p:nvPr>
            <p:ph type="ftr" sz="quarter" idx="11"/>
          </p:nvPr>
        </p:nvSpPr>
        <p:spPr/>
        <p:txBody>
          <a:bodyPr/>
          <a:lstStyle/>
          <a:p>
            <a:r>
              <a:rPr lang="fr-FR"/>
              <a:t>Niveau de confidentialité | JJ/MM/AAAA | Présentateur</a:t>
            </a:r>
          </a:p>
        </p:txBody>
      </p:sp>
      <p:sp>
        <p:nvSpPr>
          <p:cNvPr id="3" name="Espace réservé du numéro de diapositive 2"/>
          <p:cNvSpPr>
            <a:spLocks noGrp="1"/>
          </p:cNvSpPr>
          <p:nvPr>
            <p:ph type="sldNum" sz="quarter" idx="15"/>
          </p:nvPr>
        </p:nvSpPr>
        <p:spPr/>
        <p:txBody>
          <a:bodyPr/>
          <a:lstStyle>
            <a:lvl1pPr algn="l">
              <a:defRPr/>
            </a:lvl1pPr>
          </a:lstStyle>
          <a:p>
            <a:fld id="{72F7D735-2684-4015-BC38-8C62B24B466E}" type="slidenum">
              <a:rPr lang="fr-FR" smtClean="0"/>
              <a:pPr/>
              <a:t>‹N°›</a:t>
            </a:fld>
            <a:endParaRPr lang="fr-FR"/>
          </a:p>
        </p:txBody>
      </p:sp>
      <p:sp>
        <p:nvSpPr>
          <p:cNvPr id="6" name="Espace réservé du texte 5">
            <a:extLst>
              <a:ext uri="{FF2B5EF4-FFF2-40B4-BE49-F238E27FC236}">
                <a16:creationId xmlns:a16="http://schemas.microsoft.com/office/drawing/2014/main" id="{774E1EAC-AE6B-4739-BFFB-7C186E57F05D}"/>
              </a:ext>
            </a:extLst>
          </p:cNvPr>
          <p:cNvSpPr>
            <a:spLocks noGrp="1"/>
          </p:cNvSpPr>
          <p:nvPr>
            <p:ph type="body" sz="quarter" idx="16"/>
          </p:nvPr>
        </p:nvSpPr>
        <p:spPr>
          <a:xfrm>
            <a:off x="521494" y="829867"/>
            <a:ext cx="8101013" cy="1030907"/>
          </a:xfrm>
        </p:spPr>
        <p:txBody>
          <a:bodyPr/>
          <a:lstStyle/>
          <a:p>
            <a:pPr lvl="0"/>
            <a:r>
              <a:rPr lang="fr-FR"/>
              <a:t>Cliquez pour 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161872308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dispo fond blanc ok">
    <p:bg>
      <p:bgPr>
        <a:solidFill>
          <a:schemeClr val="accent2"/>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1"/>
          </p:nvPr>
        </p:nvSpPr>
        <p:spPr>
          <a:xfrm>
            <a:off x="143508" y="4875578"/>
            <a:ext cx="197595" cy="184666"/>
          </a:xfrm>
        </p:spPr>
        <p:txBody>
          <a:bodyPr/>
          <a:lstStyle>
            <a:lvl1pPr algn="l">
              <a:defRPr>
                <a:solidFill>
                  <a:schemeClr val="bg1"/>
                </a:solidFill>
              </a:defRPr>
            </a:lvl1pPr>
          </a:lstStyle>
          <a:p>
            <a:fld id="{72F7D735-2684-4015-BC38-8C62B24B466E}" type="slidenum">
              <a:rPr lang="fr-FR" smtClean="0"/>
              <a:pPr/>
              <a:t>‹N°›</a:t>
            </a:fld>
            <a:endParaRPr lang="fr-FR"/>
          </a:p>
        </p:txBody>
      </p:sp>
      <p:grpSp>
        <p:nvGrpSpPr>
          <p:cNvPr id="5" name="Graphique 7">
            <a:extLst>
              <a:ext uri="{FF2B5EF4-FFF2-40B4-BE49-F238E27FC236}">
                <a16:creationId xmlns:a16="http://schemas.microsoft.com/office/drawing/2014/main" id="{A1C95625-009E-4D23-83F2-A0978B66291B}"/>
              </a:ext>
            </a:extLst>
          </p:cNvPr>
          <p:cNvGrpSpPr/>
          <p:nvPr userDrawn="1"/>
        </p:nvGrpSpPr>
        <p:grpSpPr>
          <a:xfrm>
            <a:off x="8352420" y="4747199"/>
            <a:ext cx="544196" cy="222290"/>
            <a:chOff x="3286125" y="2281237"/>
            <a:chExt cx="5619750" cy="2295525"/>
          </a:xfrm>
          <a:solidFill>
            <a:schemeClr val="bg1"/>
          </a:solidFill>
        </p:grpSpPr>
        <p:sp>
          <p:nvSpPr>
            <p:cNvPr id="7" name="Forme libre : forme 6">
              <a:extLst>
                <a:ext uri="{FF2B5EF4-FFF2-40B4-BE49-F238E27FC236}">
                  <a16:creationId xmlns:a16="http://schemas.microsoft.com/office/drawing/2014/main" id="{939C7BCB-8BF6-469F-89E6-378C4CEB97FC}"/>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endParaRPr lang="fr-FR" sz="1350"/>
            </a:p>
          </p:txBody>
        </p:sp>
        <p:sp>
          <p:nvSpPr>
            <p:cNvPr id="8" name="Forme libre : forme 7">
              <a:extLst>
                <a:ext uri="{FF2B5EF4-FFF2-40B4-BE49-F238E27FC236}">
                  <a16:creationId xmlns:a16="http://schemas.microsoft.com/office/drawing/2014/main" id="{675AE6A5-900E-4772-9217-63E2C690A8D2}"/>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endParaRPr lang="fr-FR" sz="1350"/>
            </a:p>
          </p:txBody>
        </p:sp>
        <p:sp>
          <p:nvSpPr>
            <p:cNvPr id="9" name="Forme libre : forme 8">
              <a:extLst>
                <a:ext uri="{FF2B5EF4-FFF2-40B4-BE49-F238E27FC236}">
                  <a16:creationId xmlns:a16="http://schemas.microsoft.com/office/drawing/2014/main" id="{6C78EE66-9579-405A-9DF3-9C755E03B6E1}"/>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endParaRPr lang="fr-FR" sz="1350"/>
            </a:p>
          </p:txBody>
        </p:sp>
        <p:sp>
          <p:nvSpPr>
            <p:cNvPr id="10" name="Forme libre : forme 9">
              <a:extLst>
                <a:ext uri="{FF2B5EF4-FFF2-40B4-BE49-F238E27FC236}">
                  <a16:creationId xmlns:a16="http://schemas.microsoft.com/office/drawing/2014/main" id="{359DC6ED-FB10-4094-8332-6C8EBF4E57BD}"/>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endParaRPr lang="fr-FR" sz="1350"/>
            </a:p>
          </p:txBody>
        </p:sp>
        <p:sp>
          <p:nvSpPr>
            <p:cNvPr id="11" name="Forme libre : forme 10">
              <a:extLst>
                <a:ext uri="{FF2B5EF4-FFF2-40B4-BE49-F238E27FC236}">
                  <a16:creationId xmlns:a16="http://schemas.microsoft.com/office/drawing/2014/main" id="{EC7D4B38-CCA1-42B2-97AB-CB1BCEFFFD52}"/>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endParaRPr lang="fr-FR" sz="1350"/>
            </a:p>
          </p:txBody>
        </p:sp>
      </p:grpSp>
      <p:sp>
        <p:nvSpPr>
          <p:cNvPr id="2" name="Espace réservé du pied de page 1">
            <a:extLst>
              <a:ext uri="{FF2B5EF4-FFF2-40B4-BE49-F238E27FC236}">
                <a16:creationId xmlns:a16="http://schemas.microsoft.com/office/drawing/2014/main" id="{F84E0424-0A65-4784-BEB2-62DC60A26C1D}"/>
              </a:ext>
            </a:extLst>
          </p:cNvPr>
          <p:cNvSpPr>
            <a:spLocks noGrp="1"/>
          </p:cNvSpPr>
          <p:nvPr>
            <p:ph type="ftr" sz="quarter" idx="12"/>
          </p:nvPr>
        </p:nvSpPr>
        <p:spPr/>
        <p:txBody>
          <a:bodyPr/>
          <a:lstStyle>
            <a:lvl1pPr>
              <a:defRPr>
                <a:solidFill>
                  <a:schemeClr val="bg1"/>
                </a:solidFill>
              </a:defRPr>
            </a:lvl1pPr>
          </a:lstStyle>
          <a:p>
            <a:r>
              <a:rPr lang="fr-FR"/>
              <a:t>Sales Enablement | Performance Commerciale | Avril 2021</a:t>
            </a:r>
          </a:p>
        </p:txBody>
      </p:sp>
    </p:spTree>
    <p:extLst>
      <p:ext uri="{BB962C8B-B14F-4D97-AF65-F5344CB8AC3E}">
        <p14:creationId xmlns:p14="http://schemas.microsoft.com/office/powerpoint/2010/main" val="3058246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nd bleu clair libre">
    <p:bg>
      <p:bgPr>
        <a:solidFill>
          <a:schemeClr val="tx2"/>
        </a:solidFill>
        <a:effectLst/>
      </p:bgPr>
    </p:bg>
    <p:spTree>
      <p:nvGrpSpPr>
        <p:cNvPr id="1" name=""/>
        <p:cNvGrpSpPr/>
        <p:nvPr/>
      </p:nvGrpSpPr>
      <p:grpSpPr>
        <a:xfrm>
          <a:off x="0" y="0"/>
          <a:ext cx="0" cy="0"/>
          <a:chOff x="0" y="0"/>
          <a:chExt cx="0" cy="0"/>
        </a:xfrm>
      </p:grpSpPr>
      <p:sp>
        <p:nvSpPr>
          <p:cNvPr id="5" name="Espace réservé du pied de page 2">
            <a:extLst>
              <a:ext uri="{FF2B5EF4-FFF2-40B4-BE49-F238E27FC236}">
                <a16:creationId xmlns:a16="http://schemas.microsoft.com/office/drawing/2014/main" id="{0C33B9F3-9483-AFF3-344D-CA2E2AB1BAB9}"/>
              </a:ext>
            </a:extLst>
          </p:cNvPr>
          <p:cNvSpPr>
            <a:spLocks noGrp="1"/>
          </p:cNvSpPr>
          <p:nvPr>
            <p:ph type="ftr" sz="quarter" idx="10"/>
          </p:nvPr>
        </p:nvSpPr>
        <p:spPr>
          <a:xfrm>
            <a:off x="305526" y="4967911"/>
            <a:ext cx="3780000" cy="92333"/>
          </a:xfrm>
          <a:prstGeom prst="rect">
            <a:avLst/>
          </a:prstGeom>
        </p:spPr>
        <p:txBody>
          <a:bodyPr/>
          <a:lstStyle>
            <a:lvl1pPr>
              <a:defRPr>
                <a:solidFill>
                  <a:schemeClr val="bg1"/>
                </a:solidFill>
              </a:defRPr>
            </a:lvl1pPr>
          </a:lstStyle>
          <a:p>
            <a:r>
              <a:rPr lang="fr-FR"/>
              <a:t>Niveau de confidentialité  |  JJ/MM/AAAA  |  Présentateur</a:t>
            </a:r>
          </a:p>
        </p:txBody>
      </p:sp>
      <p:sp>
        <p:nvSpPr>
          <p:cNvPr id="6" name="Espace réservé du numéro de diapositive 3">
            <a:extLst>
              <a:ext uri="{FF2B5EF4-FFF2-40B4-BE49-F238E27FC236}">
                <a16:creationId xmlns:a16="http://schemas.microsoft.com/office/drawing/2014/main" id="{D1BA49FD-2CCF-41ED-A717-01013AE39E75}"/>
              </a:ext>
            </a:extLst>
          </p:cNvPr>
          <p:cNvSpPr>
            <a:spLocks noGrp="1"/>
          </p:cNvSpPr>
          <p:nvPr>
            <p:ph type="sldNum" sz="quarter" idx="11"/>
          </p:nvPr>
        </p:nvSpPr>
        <p:spPr>
          <a:xfrm>
            <a:off x="79098" y="4972803"/>
            <a:ext cx="197595" cy="92333"/>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pic>
        <p:nvPicPr>
          <p:cNvPr id="7" name="Image 6" descr="Une image contenant dessin&#10;&#10;Description générée automatiquement">
            <a:extLst>
              <a:ext uri="{FF2B5EF4-FFF2-40B4-BE49-F238E27FC236}">
                <a16:creationId xmlns:a16="http://schemas.microsoft.com/office/drawing/2014/main" id="{A2688B6A-6FE9-3FDF-28A7-76AF59048D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2824" y="4629602"/>
            <a:ext cx="922516" cy="594066"/>
          </a:xfrm>
          <a:prstGeom prst="rect">
            <a:avLst/>
          </a:prstGeom>
        </p:spPr>
      </p:pic>
    </p:spTree>
    <p:extLst>
      <p:ext uri="{BB962C8B-B14F-4D97-AF65-F5344CB8AC3E}">
        <p14:creationId xmlns:p14="http://schemas.microsoft.com/office/powerpoint/2010/main" val="356860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Bleu électrique">
    <p:bg>
      <p:bgPr>
        <a:solidFill>
          <a:srgbClr val="0046FF"/>
        </a:solidFill>
        <a:effectLst/>
      </p:bgPr>
    </p:bg>
    <p:spTree>
      <p:nvGrpSpPr>
        <p:cNvPr id="1" name=""/>
        <p:cNvGrpSpPr/>
        <p:nvPr/>
      </p:nvGrpSpPr>
      <p:grpSpPr>
        <a:xfrm>
          <a:off x="0" y="0"/>
          <a:ext cx="0" cy="0"/>
          <a:chOff x="0" y="0"/>
          <a:chExt cx="0" cy="0"/>
        </a:xfrm>
      </p:grpSpPr>
      <p:pic>
        <p:nvPicPr>
          <p:cNvPr id="3" name="Image 2" descr="CEGID_Logo_Blanc.png">
            <a:extLst>
              <a:ext uri="{FF2B5EF4-FFF2-40B4-BE49-F238E27FC236}">
                <a16:creationId xmlns:a16="http://schemas.microsoft.com/office/drawing/2014/main" id="{0776B928-E840-A64F-97F3-9A3785EFEF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291872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eu marine">
    <p:bg>
      <p:bgPr>
        <a:solidFill>
          <a:srgbClr val="002C52"/>
        </a:solidFill>
        <a:effectLst/>
      </p:bgPr>
    </p:bg>
    <p:spTree>
      <p:nvGrpSpPr>
        <p:cNvPr id="1" name=""/>
        <p:cNvGrpSpPr/>
        <p:nvPr/>
      </p:nvGrpSpPr>
      <p:grpSpPr>
        <a:xfrm>
          <a:off x="0" y="0"/>
          <a:ext cx="0" cy="0"/>
          <a:chOff x="0" y="0"/>
          <a:chExt cx="0" cy="0"/>
        </a:xfrm>
      </p:grpSpPr>
      <p:pic>
        <p:nvPicPr>
          <p:cNvPr id="3" name="Image 2" descr="CEGID_Logo_Blanc.png">
            <a:extLst>
              <a:ext uri="{FF2B5EF4-FFF2-40B4-BE49-F238E27FC236}">
                <a16:creationId xmlns:a16="http://schemas.microsoft.com/office/drawing/2014/main" id="{952619BA-D577-6140-95FD-5798F4EC2B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8231" y="4520604"/>
            <a:ext cx="1106550" cy="715442"/>
          </a:xfrm>
          <a:prstGeom prst="rect">
            <a:avLst/>
          </a:prstGeom>
        </p:spPr>
      </p:pic>
    </p:spTree>
    <p:extLst>
      <p:ext uri="{BB962C8B-B14F-4D97-AF65-F5344CB8AC3E}">
        <p14:creationId xmlns:p14="http://schemas.microsoft.com/office/powerpoint/2010/main" val="179916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range">
    <p:bg>
      <p:bgPr>
        <a:solidFill>
          <a:srgbClr val="FF5C35"/>
        </a:solidFill>
        <a:effectLst/>
      </p:bgPr>
    </p:bg>
    <p:spTree>
      <p:nvGrpSpPr>
        <p:cNvPr id="1" name=""/>
        <p:cNvGrpSpPr/>
        <p:nvPr/>
      </p:nvGrpSpPr>
      <p:grpSpPr>
        <a:xfrm>
          <a:off x="0" y="0"/>
          <a:ext cx="0" cy="0"/>
          <a:chOff x="0" y="0"/>
          <a:chExt cx="0" cy="0"/>
        </a:xfrm>
      </p:grpSpPr>
      <p:pic>
        <p:nvPicPr>
          <p:cNvPr id="4" name="Image 3" descr="CEGID_Logo_Blanc.png">
            <a:extLst>
              <a:ext uri="{FF2B5EF4-FFF2-40B4-BE49-F238E27FC236}">
                <a16:creationId xmlns:a16="http://schemas.microsoft.com/office/drawing/2014/main" id="{4CC7EE1E-714E-053A-4645-6751D3071F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274100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c">
    <p:bg>
      <p:bgPr>
        <a:solidFill>
          <a:srgbClr val="FFFFFF"/>
        </a:solidFill>
        <a:effectLst/>
      </p:bgPr>
    </p:bg>
    <p:spTree>
      <p:nvGrpSpPr>
        <p:cNvPr id="1" name=""/>
        <p:cNvGrpSpPr/>
        <p:nvPr/>
      </p:nvGrpSpPr>
      <p:grpSpPr>
        <a:xfrm>
          <a:off x="0" y="0"/>
          <a:ext cx="0" cy="0"/>
          <a:chOff x="0" y="0"/>
          <a:chExt cx="0" cy="0"/>
        </a:xfrm>
      </p:grpSpPr>
      <p:pic>
        <p:nvPicPr>
          <p:cNvPr id="3" name="Image 2" descr="CEGID_Logo_Bleu.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81878" y="4571999"/>
            <a:ext cx="1062122" cy="686717"/>
          </a:xfrm>
          <a:prstGeom prst="rect">
            <a:avLst/>
          </a:prstGeom>
        </p:spPr>
      </p:pic>
    </p:spTree>
    <p:extLst>
      <p:ext uri="{BB962C8B-B14F-4D97-AF65-F5344CB8AC3E}">
        <p14:creationId xmlns:p14="http://schemas.microsoft.com/office/powerpoint/2010/main" val="185231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09" tIns="91409" rIns="91409" bIns="91409" anchor="ctr" anchorCtr="0">
            <a:noAutofit/>
          </a:bodyPr>
          <a:lstStyle>
            <a:lvl1pPr lvl="0">
              <a:buNone/>
              <a:defRPr b="1" i="0">
                <a:latin typeface="Segoe UI" panose="020B0502040204020203"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‹N°›</a:t>
            </a:fld>
            <a:endParaRPr lang="uk-UA"/>
          </a:p>
        </p:txBody>
      </p:sp>
    </p:spTree>
    <p:extLst>
      <p:ext uri="{BB962C8B-B14F-4D97-AF65-F5344CB8AC3E}">
        <p14:creationId xmlns:p14="http://schemas.microsoft.com/office/powerpoint/2010/main" val="291371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ond bleu libr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53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02425FD-5569-49B0-BF58-D33FBC6C99B9}"/>
              </a:ext>
            </a:extLst>
          </p:cNvPr>
          <p:cNvSpPr>
            <a:spLocks noGrp="1"/>
          </p:cNvSpPr>
          <p:nvPr>
            <p:ph type="dt" sz="half" idx="10"/>
          </p:nvPr>
        </p:nvSpPr>
        <p:spPr>
          <a:xfrm>
            <a:off x="142355" y="4767263"/>
            <a:ext cx="2057400" cy="273844"/>
          </a:xfrm>
          <a:prstGeom prst="rect">
            <a:avLst/>
          </a:prstGeom>
        </p:spPr>
        <p:txBody>
          <a:bodyPr/>
          <a:lstStyle>
            <a:lvl1pPr>
              <a:defRPr b="1" i="0">
                <a:latin typeface="Segoe UI" panose="020B0502040204020203" pitchFamily="34" charset="0"/>
              </a:defRPr>
            </a:lvl1pPr>
          </a:lstStyle>
          <a:p>
            <a:endParaRPr lang="fr-FR" dirty="0"/>
          </a:p>
        </p:txBody>
      </p:sp>
      <p:sp>
        <p:nvSpPr>
          <p:cNvPr id="7" name="Espace réservé du texte 6">
            <a:extLst>
              <a:ext uri="{FF2B5EF4-FFF2-40B4-BE49-F238E27FC236}">
                <a16:creationId xmlns:a16="http://schemas.microsoft.com/office/drawing/2014/main" id="{3899A97B-2941-41D6-8E64-0BC40832F2CE}"/>
              </a:ext>
            </a:extLst>
          </p:cNvPr>
          <p:cNvSpPr>
            <a:spLocks noGrp="1"/>
          </p:cNvSpPr>
          <p:nvPr>
            <p:ph type="body" sz="quarter" idx="11" hasCustomPrompt="1"/>
          </p:nvPr>
        </p:nvSpPr>
        <p:spPr>
          <a:xfrm>
            <a:off x="293912" y="1118435"/>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9" name="Espace réservé du texte 8">
            <a:extLst>
              <a:ext uri="{FF2B5EF4-FFF2-40B4-BE49-F238E27FC236}">
                <a16:creationId xmlns:a16="http://schemas.microsoft.com/office/drawing/2014/main" id="{F55F4C36-4A1A-4175-8407-323410499C0C}"/>
              </a:ext>
            </a:extLst>
          </p:cNvPr>
          <p:cNvSpPr>
            <a:spLocks noGrp="1"/>
          </p:cNvSpPr>
          <p:nvPr>
            <p:ph type="body" sz="quarter" idx="12" hasCustomPrompt="1"/>
          </p:nvPr>
        </p:nvSpPr>
        <p:spPr>
          <a:xfrm>
            <a:off x="293777" y="1360972"/>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0" name="Espace réservé du texte 6">
            <a:extLst>
              <a:ext uri="{FF2B5EF4-FFF2-40B4-BE49-F238E27FC236}">
                <a16:creationId xmlns:a16="http://schemas.microsoft.com/office/drawing/2014/main" id="{A8A54719-E37A-4574-B85C-E41CB7799F55}"/>
              </a:ext>
            </a:extLst>
          </p:cNvPr>
          <p:cNvSpPr>
            <a:spLocks noGrp="1"/>
          </p:cNvSpPr>
          <p:nvPr>
            <p:ph type="body" sz="quarter" idx="13" hasCustomPrompt="1"/>
          </p:nvPr>
        </p:nvSpPr>
        <p:spPr>
          <a:xfrm>
            <a:off x="293912" y="1958967"/>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1" name="Espace réservé du texte 8">
            <a:extLst>
              <a:ext uri="{FF2B5EF4-FFF2-40B4-BE49-F238E27FC236}">
                <a16:creationId xmlns:a16="http://schemas.microsoft.com/office/drawing/2014/main" id="{FA471521-2C8C-4F2D-8F87-5B4D0448FFF9}"/>
              </a:ext>
            </a:extLst>
          </p:cNvPr>
          <p:cNvSpPr>
            <a:spLocks noGrp="1"/>
          </p:cNvSpPr>
          <p:nvPr>
            <p:ph type="body" sz="quarter" idx="14" hasCustomPrompt="1"/>
          </p:nvPr>
        </p:nvSpPr>
        <p:spPr>
          <a:xfrm>
            <a:off x="293777" y="2201503"/>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2" name="Espace réservé du texte 6">
            <a:extLst>
              <a:ext uri="{FF2B5EF4-FFF2-40B4-BE49-F238E27FC236}">
                <a16:creationId xmlns:a16="http://schemas.microsoft.com/office/drawing/2014/main" id="{C074AB40-5687-461C-9052-8C239A5C87A7}"/>
              </a:ext>
            </a:extLst>
          </p:cNvPr>
          <p:cNvSpPr>
            <a:spLocks noGrp="1"/>
          </p:cNvSpPr>
          <p:nvPr>
            <p:ph type="body" sz="quarter" idx="15" hasCustomPrompt="1"/>
          </p:nvPr>
        </p:nvSpPr>
        <p:spPr>
          <a:xfrm>
            <a:off x="293912" y="2690584"/>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3" name="Espace réservé du texte 8">
            <a:extLst>
              <a:ext uri="{FF2B5EF4-FFF2-40B4-BE49-F238E27FC236}">
                <a16:creationId xmlns:a16="http://schemas.microsoft.com/office/drawing/2014/main" id="{4D0AE231-0F60-467B-92CA-5DEF54371142}"/>
              </a:ext>
            </a:extLst>
          </p:cNvPr>
          <p:cNvSpPr>
            <a:spLocks noGrp="1"/>
          </p:cNvSpPr>
          <p:nvPr>
            <p:ph type="body" sz="quarter" idx="16" hasCustomPrompt="1"/>
          </p:nvPr>
        </p:nvSpPr>
        <p:spPr>
          <a:xfrm>
            <a:off x="293777" y="2933120"/>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4" name="Espace réservé du texte 6">
            <a:extLst>
              <a:ext uri="{FF2B5EF4-FFF2-40B4-BE49-F238E27FC236}">
                <a16:creationId xmlns:a16="http://schemas.microsoft.com/office/drawing/2014/main" id="{2972E62C-7176-489D-A991-7C8166BDA42B}"/>
              </a:ext>
            </a:extLst>
          </p:cNvPr>
          <p:cNvSpPr>
            <a:spLocks noGrp="1"/>
          </p:cNvSpPr>
          <p:nvPr>
            <p:ph type="body" sz="quarter" idx="17" hasCustomPrompt="1"/>
          </p:nvPr>
        </p:nvSpPr>
        <p:spPr>
          <a:xfrm>
            <a:off x="293912" y="3422200"/>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5" name="Espace réservé du texte 8">
            <a:extLst>
              <a:ext uri="{FF2B5EF4-FFF2-40B4-BE49-F238E27FC236}">
                <a16:creationId xmlns:a16="http://schemas.microsoft.com/office/drawing/2014/main" id="{E03FFDE2-3505-414D-B606-3B5DB72E1CAA}"/>
              </a:ext>
            </a:extLst>
          </p:cNvPr>
          <p:cNvSpPr>
            <a:spLocks noGrp="1"/>
          </p:cNvSpPr>
          <p:nvPr>
            <p:ph type="body" sz="quarter" idx="18" hasCustomPrompt="1"/>
          </p:nvPr>
        </p:nvSpPr>
        <p:spPr>
          <a:xfrm>
            <a:off x="293777" y="3664737"/>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6" name="Espace réservé du texte 6">
            <a:extLst>
              <a:ext uri="{FF2B5EF4-FFF2-40B4-BE49-F238E27FC236}">
                <a16:creationId xmlns:a16="http://schemas.microsoft.com/office/drawing/2014/main" id="{441CCBEF-7650-4AA4-A9F9-6EA0F1BEAF09}"/>
              </a:ext>
            </a:extLst>
          </p:cNvPr>
          <p:cNvSpPr>
            <a:spLocks noGrp="1"/>
          </p:cNvSpPr>
          <p:nvPr>
            <p:ph type="body" sz="quarter" idx="19" hasCustomPrompt="1"/>
          </p:nvPr>
        </p:nvSpPr>
        <p:spPr>
          <a:xfrm>
            <a:off x="7015989" y="1121748"/>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7" name="Espace réservé du texte 8">
            <a:extLst>
              <a:ext uri="{FF2B5EF4-FFF2-40B4-BE49-F238E27FC236}">
                <a16:creationId xmlns:a16="http://schemas.microsoft.com/office/drawing/2014/main" id="{6E999F08-DE41-4421-93F9-C68C127BD1D8}"/>
              </a:ext>
            </a:extLst>
          </p:cNvPr>
          <p:cNvSpPr>
            <a:spLocks noGrp="1"/>
          </p:cNvSpPr>
          <p:nvPr>
            <p:ph type="body" sz="quarter" idx="20" hasCustomPrompt="1"/>
          </p:nvPr>
        </p:nvSpPr>
        <p:spPr>
          <a:xfrm>
            <a:off x="7015854" y="1364284"/>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8" name="Espace réservé du texte 6">
            <a:extLst>
              <a:ext uri="{FF2B5EF4-FFF2-40B4-BE49-F238E27FC236}">
                <a16:creationId xmlns:a16="http://schemas.microsoft.com/office/drawing/2014/main" id="{C8DBE767-B482-427A-BE56-CBED9E9FF983}"/>
              </a:ext>
            </a:extLst>
          </p:cNvPr>
          <p:cNvSpPr>
            <a:spLocks noGrp="1"/>
          </p:cNvSpPr>
          <p:nvPr>
            <p:ph type="body" sz="quarter" idx="21" hasCustomPrompt="1"/>
          </p:nvPr>
        </p:nvSpPr>
        <p:spPr>
          <a:xfrm>
            <a:off x="7015989" y="1962280"/>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9" name="Espace réservé du texte 8">
            <a:extLst>
              <a:ext uri="{FF2B5EF4-FFF2-40B4-BE49-F238E27FC236}">
                <a16:creationId xmlns:a16="http://schemas.microsoft.com/office/drawing/2014/main" id="{CD91B35E-5DF3-4743-88E3-33CE3211897A}"/>
              </a:ext>
            </a:extLst>
          </p:cNvPr>
          <p:cNvSpPr>
            <a:spLocks noGrp="1"/>
          </p:cNvSpPr>
          <p:nvPr>
            <p:ph type="body" sz="quarter" idx="22" hasCustomPrompt="1"/>
          </p:nvPr>
        </p:nvSpPr>
        <p:spPr>
          <a:xfrm>
            <a:off x="7015854" y="2204816"/>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0" name="Espace réservé du texte 6">
            <a:extLst>
              <a:ext uri="{FF2B5EF4-FFF2-40B4-BE49-F238E27FC236}">
                <a16:creationId xmlns:a16="http://schemas.microsoft.com/office/drawing/2014/main" id="{1435A9E1-9D2B-457B-9E6F-17E10347971D}"/>
              </a:ext>
            </a:extLst>
          </p:cNvPr>
          <p:cNvSpPr>
            <a:spLocks noGrp="1"/>
          </p:cNvSpPr>
          <p:nvPr>
            <p:ph type="body" sz="quarter" idx="23" hasCustomPrompt="1"/>
          </p:nvPr>
        </p:nvSpPr>
        <p:spPr>
          <a:xfrm>
            <a:off x="7015989" y="2693896"/>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41" name="Espace réservé du texte 8">
            <a:extLst>
              <a:ext uri="{FF2B5EF4-FFF2-40B4-BE49-F238E27FC236}">
                <a16:creationId xmlns:a16="http://schemas.microsoft.com/office/drawing/2014/main" id="{D6D76F98-FCC0-4D88-83A8-C26999D025FB}"/>
              </a:ext>
            </a:extLst>
          </p:cNvPr>
          <p:cNvSpPr>
            <a:spLocks noGrp="1"/>
          </p:cNvSpPr>
          <p:nvPr>
            <p:ph type="body" sz="quarter" idx="24" hasCustomPrompt="1"/>
          </p:nvPr>
        </p:nvSpPr>
        <p:spPr>
          <a:xfrm>
            <a:off x="7015854" y="2936433"/>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2" name="Espace réservé du texte 6">
            <a:extLst>
              <a:ext uri="{FF2B5EF4-FFF2-40B4-BE49-F238E27FC236}">
                <a16:creationId xmlns:a16="http://schemas.microsoft.com/office/drawing/2014/main" id="{C27832AA-CC4A-4EE8-8B79-092F805DA433}"/>
              </a:ext>
            </a:extLst>
          </p:cNvPr>
          <p:cNvSpPr>
            <a:spLocks noGrp="1"/>
          </p:cNvSpPr>
          <p:nvPr>
            <p:ph type="body" sz="quarter" idx="25" hasCustomPrompt="1"/>
          </p:nvPr>
        </p:nvSpPr>
        <p:spPr>
          <a:xfrm>
            <a:off x="7015989" y="3425513"/>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43" name="Espace réservé du texte 8">
            <a:extLst>
              <a:ext uri="{FF2B5EF4-FFF2-40B4-BE49-F238E27FC236}">
                <a16:creationId xmlns:a16="http://schemas.microsoft.com/office/drawing/2014/main" id="{854E7893-8410-45BD-8410-5A6C4279308B}"/>
              </a:ext>
            </a:extLst>
          </p:cNvPr>
          <p:cNvSpPr>
            <a:spLocks noGrp="1"/>
          </p:cNvSpPr>
          <p:nvPr>
            <p:ph type="body" sz="quarter" idx="26" hasCustomPrompt="1"/>
          </p:nvPr>
        </p:nvSpPr>
        <p:spPr>
          <a:xfrm>
            <a:off x="7015854" y="3668050"/>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 name="Espace réservé du texte 3">
            <a:extLst>
              <a:ext uri="{FF2B5EF4-FFF2-40B4-BE49-F238E27FC236}">
                <a16:creationId xmlns:a16="http://schemas.microsoft.com/office/drawing/2014/main" id="{0556D039-49E7-445B-9B90-7EF4FDA71DBA}"/>
              </a:ext>
            </a:extLst>
          </p:cNvPr>
          <p:cNvSpPr>
            <a:spLocks noGrp="1"/>
          </p:cNvSpPr>
          <p:nvPr>
            <p:ph type="body" sz="quarter" idx="27" hasCustomPrompt="1"/>
          </p:nvPr>
        </p:nvSpPr>
        <p:spPr>
          <a:xfrm>
            <a:off x="2298502" y="3966806"/>
            <a:ext cx="4546997" cy="738111"/>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b="1" i="0">
                <a:latin typeface="Segoe UI" panose="020B0502040204020203" pitchFamily="34" charset="0"/>
                <a:cs typeface="Segoe UI" panose="020B0502040204020203" pitchFamily="34" charset="0"/>
              </a:defRPr>
            </a:lvl1pPr>
          </a:lstStyle>
          <a:p>
            <a:pPr lvl="0"/>
            <a:r>
              <a:rPr lang="fr-FR"/>
              <a:t>Thématique table ronde</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a:t>Thématique table ronde</a:t>
            </a:r>
          </a:p>
          <a:p>
            <a:pPr lvl="0"/>
            <a:endParaRPr lang="fr-FR"/>
          </a:p>
        </p:txBody>
      </p:sp>
    </p:spTree>
    <p:extLst>
      <p:ext uri="{BB962C8B-B14F-4D97-AF65-F5344CB8AC3E}">
        <p14:creationId xmlns:p14="http://schemas.microsoft.com/office/powerpoint/2010/main" val="147840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96" b="1" i="0">
                <a:solidFill>
                  <a:srgbClr val="0044F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1" i="0">
                <a:solidFill>
                  <a:schemeClr val="tx1"/>
                </a:solidFill>
                <a:latin typeface="Segoe UI" panose="020B0502040204020203" pitchFamily="34" charset="0"/>
              </a:defRPr>
            </a:lvl1pPr>
          </a:lstStyle>
          <a:p>
            <a:endParaRPr/>
          </a:p>
        </p:txBody>
      </p:sp>
      <p:sp>
        <p:nvSpPr>
          <p:cNvPr id="4" name="Holder 4"/>
          <p:cNvSpPr>
            <a:spLocks noGrp="1"/>
          </p:cNvSpPr>
          <p:nvPr>
            <p:ph type="ftr" sz="quarter" idx="5"/>
          </p:nvPr>
        </p:nvSpPr>
        <p:spPr/>
        <p:txBody>
          <a:bodyPr lIns="0" tIns="0" rIns="0" bIns="0"/>
          <a:lstStyle>
            <a:lvl1pPr algn="ctr">
              <a:defRPr b="1" i="0">
                <a:solidFill>
                  <a:schemeClr val="tx1">
                    <a:tint val="75000"/>
                  </a:schemeClr>
                </a:solidFill>
                <a:latin typeface="Segoe UI" panose="020B0502040204020203" pitchFamily="34" charset="0"/>
              </a:defRPr>
            </a:lvl1pPr>
          </a:lstStyle>
          <a:p>
            <a:pPr>
              <a:defRPr/>
            </a:pPr>
            <a:endParaRPr lang="fr-FR" dirty="0">
              <a:solidFill>
                <a:srgbClr val="002C52">
                  <a:tint val="75000"/>
                </a:srgbClr>
              </a:solidFill>
            </a:endParaRPr>
          </a:p>
        </p:txBody>
      </p:sp>
      <p:sp>
        <p:nvSpPr>
          <p:cNvPr id="5" name="Holder 5"/>
          <p:cNvSpPr>
            <a:spLocks noGrp="1"/>
          </p:cNvSpPr>
          <p:nvPr>
            <p:ph type="dt" sz="half" idx="6"/>
          </p:nvPr>
        </p:nvSpPr>
        <p:spPr/>
        <p:txBody>
          <a:bodyPr lIns="0" tIns="0" rIns="0" bIns="0"/>
          <a:lstStyle>
            <a:lvl1pPr>
              <a:defRPr sz="591" b="1" i="0">
                <a:solidFill>
                  <a:srgbClr val="0044FF"/>
                </a:solidFill>
                <a:latin typeface="Tahoma"/>
                <a:cs typeface="Tahoma"/>
              </a:defRPr>
            </a:lvl1pPr>
          </a:lstStyle>
          <a:p>
            <a:pPr marL="5776" marR="0" lvl="0" indent="0" algn="l" defTabSz="914400" rtl="0" eaLnBrk="1" fontAlgn="auto" latinLnBrk="0" hangingPunct="1">
              <a:lnSpc>
                <a:spcPct val="100000"/>
              </a:lnSpc>
              <a:spcBef>
                <a:spcPts val="43"/>
              </a:spcBef>
              <a:spcAft>
                <a:spcPts val="0"/>
              </a:spcAft>
              <a:buClrTx/>
              <a:buSzTx/>
              <a:buFontTx/>
              <a:buNone/>
              <a:tabLst/>
              <a:defRPr/>
            </a:pPr>
            <a:r>
              <a:rPr kumimoji="0" lang="fr-FR" sz="591" b="1" i="0" u="none" strike="noStrike" kern="1200" cap="none" spc="-84" normalizeH="0" baseline="0" noProof="0" dirty="0">
                <a:ln>
                  <a:noFill/>
                </a:ln>
                <a:solidFill>
                  <a:srgbClr val="0044FF"/>
                </a:solidFill>
                <a:effectLst/>
                <a:uLnTx/>
                <a:uFillTx/>
                <a:latin typeface="Tahoma"/>
                <a:ea typeface="+mn-ea"/>
                <a:cs typeface="Tahoma"/>
              </a:rPr>
              <a:t>27/10/2022</a:t>
            </a:r>
          </a:p>
        </p:txBody>
      </p:sp>
      <p:sp>
        <p:nvSpPr>
          <p:cNvPr id="6" name="Holder 6"/>
          <p:cNvSpPr>
            <a:spLocks noGrp="1"/>
          </p:cNvSpPr>
          <p:nvPr>
            <p:ph type="sldNum" sz="quarter" idx="7"/>
          </p:nvPr>
        </p:nvSpPr>
        <p:spPr/>
        <p:txBody>
          <a:bodyPr lIns="0" tIns="0" rIns="0" bIns="0"/>
          <a:lstStyle>
            <a:lvl1pPr>
              <a:defRPr sz="1001" b="1" i="0">
                <a:solidFill>
                  <a:srgbClr val="4B6A7E"/>
                </a:solidFill>
                <a:latin typeface="Tahoma"/>
                <a:cs typeface="Tahoma"/>
              </a:defRPr>
            </a:lvl1pPr>
          </a:lstStyle>
          <a:p>
            <a:pPr marL="17328" marR="0" lvl="0" indent="0" algn="l" defTabSz="914400" rtl="0" eaLnBrk="1" fontAlgn="auto" latinLnBrk="0" hangingPunct="1">
              <a:lnSpc>
                <a:spcPct val="100000"/>
              </a:lnSpc>
              <a:spcBef>
                <a:spcPts val="27"/>
              </a:spcBef>
              <a:spcAft>
                <a:spcPts val="0"/>
              </a:spcAft>
              <a:buClrTx/>
              <a:buSzTx/>
              <a:buFontTx/>
              <a:buNone/>
              <a:tabLst/>
              <a:defRPr/>
            </a:pPr>
            <a:fld id="{81D60167-4931-47E6-BA6A-407CBD079E47}" type="slidenum">
              <a:rPr kumimoji="0" lang="fr-FR" sz="1001" b="1" i="0" u="none" strike="noStrike" kern="1200" cap="none" spc="-109" normalizeH="0" baseline="0" noProof="0" smtClean="0">
                <a:ln>
                  <a:noFill/>
                </a:ln>
                <a:solidFill>
                  <a:srgbClr val="4B6A7E"/>
                </a:solidFill>
                <a:effectLst/>
                <a:uLnTx/>
                <a:uFillTx/>
                <a:latin typeface="Tahoma"/>
                <a:ea typeface="+mn-ea"/>
                <a:cs typeface="Tahoma"/>
              </a:rPr>
              <a:pPr marL="17328" marR="0" lvl="0" indent="0" algn="l" defTabSz="914400" rtl="0" eaLnBrk="1" fontAlgn="auto" latinLnBrk="0" hangingPunct="1">
                <a:lnSpc>
                  <a:spcPct val="100000"/>
                </a:lnSpc>
                <a:spcBef>
                  <a:spcPts val="27"/>
                </a:spcBef>
                <a:spcAft>
                  <a:spcPts val="0"/>
                </a:spcAft>
                <a:buClrTx/>
                <a:buSzTx/>
                <a:buFontTx/>
                <a:buNone/>
                <a:tabLst/>
                <a:defRPr/>
              </a:pPr>
              <a:t>‹N°›</a:t>
            </a:fld>
            <a:endParaRPr kumimoji="0" lang="fr-FR" sz="1001" b="1" i="0" u="none" strike="noStrike" kern="1200" cap="none" spc="-109" normalizeH="0" baseline="0" noProof="0" dirty="0">
              <a:ln>
                <a:noFill/>
              </a:ln>
              <a:solidFill>
                <a:srgbClr val="4B6A7E"/>
              </a:solidFill>
              <a:effectLst/>
              <a:uLnTx/>
              <a:uFillTx/>
              <a:latin typeface="Tahoma"/>
              <a:ea typeface="+mn-ea"/>
              <a:cs typeface="Tahoma"/>
            </a:endParaRPr>
          </a:p>
        </p:txBody>
      </p:sp>
    </p:spTree>
    <p:extLst>
      <p:ext uri="{BB962C8B-B14F-4D97-AF65-F5344CB8AC3E}">
        <p14:creationId xmlns:p14="http://schemas.microsoft.com/office/powerpoint/2010/main" val="2989187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83356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9" r:id="rId3"/>
    <p:sldLayoutId id="2147483660" r:id="rId4"/>
    <p:sldLayoutId id="2147483651" r:id="rId5"/>
    <p:sldLayoutId id="2147483662" r:id="rId6"/>
    <p:sldLayoutId id="2147483664" r:id="rId7"/>
    <p:sldLayoutId id="2147483667" r:id="rId8"/>
    <p:sldLayoutId id="2147483668" r:id="rId9"/>
    <p:sldLayoutId id="2147483675" r:id="rId10"/>
    <p:sldLayoutId id="2147483676" r:id="rId11"/>
    <p:sldLayoutId id="2147483677" r:id="rId12"/>
    <p:sldLayoutId id="2147483678" r:id="rId13"/>
    <p:sldLayoutId id="2147483679" r:id="rId14"/>
  </p:sldLayoutIdLst>
  <p:txStyles>
    <p:title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0"/>
        </a:spcBef>
        <a:buFontTx/>
        <a:buNone/>
        <a:defRPr sz="2400" b="1" kern="1200">
          <a:solidFill>
            <a:schemeClr val="tx2"/>
          </a:solidFill>
          <a:latin typeface="+mn-lt"/>
          <a:ea typeface="+mn-ea"/>
          <a:cs typeface="+mn-cs"/>
        </a:defRPr>
      </a:lvl1pPr>
      <a:lvl2pPr marL="0" indent="0" algn="l" defTabSz="685800" rtl="0" eaLnBrk="1" latinLnBrk="0" hangingPunct="1">
        <a:lnSpc>
          <a:spcPct val="90000"/>
        </a:lnSpc>
        <a:spcBef>
          <a:spcPts val="900"/>
        </a:spcBef>
        <a:buFontTx/>
        <a:buNone/>
        <a:defRPr sz="1650" b="1" kern="1200">
          <a:solidFill>
            <a:schemeClr val="tx1"/>
          </a:solidFill>
          <a:latin typeface="+mn-lt"/>
          <a:ea typeface="+mn-ea"/>
          <a:cs typeface="+mn-cs"/>
        </a:defRPr>
      </a:lvl2pPr>
      <a:lvl3pPr marL="0" indent="0" algn="l" defTabSz="685800" rtl="0" eaLnBrk="1" latinLnBrk="0" hangingPunct="1">
        <a:lnSpc>
          <a:spcPct val="100000"/>
        </a:lnSpc>
        <a:spcBef>
          <a:spcPts val="225"/>
        </a:spcBef>
        <a:buFontTx/>
        <a:buNone/>
        <a:defRPr sz="1200" kern="1200">
          <a:solidFill>
            <a:schemeClr val="tx1"/>
          </a:solidFill>
          <a:latin typeface="+mn-lt"/>
          <a:ea typeface="+mn-ea"/>
          <a:cs typeface="+mn-cs"/>
        </a:defRPr>
      </a:lvl3pPr>
      <a:lvl4pPr marL="135000" indent="-135000" algn="l" defTabSz="685800" rtl="0" eaLnBrk="1" latinLnBrk="0" hangingPunct="1">
        <a:lnSpc>
          <a:spcPct val="100000"/>
        </a:lnSpc>
        <a:spcBef>
          <a:spcPts val="225"/>
        </a:spcBef>
        <a:buClr>
          <a:schemeClr val="tx2"/>
        </a:buClr>
        <a:buFont typeface="Symbol" panose="05050102010706020507" pitchFamily="18" charset="2"/>
        <a:buChar char="·"/>
        <a:defRPr sz="1200" kern="1200">
          <a:solidFill>
            <a:schemeClr val="tx1"/>
          </a:solidFill>
          <a:latin typeface="+mn-lt"/>
          <a:ea typeface="+mn-ea"/>
          <a:cs typeface="+mn-cs"/>
        </a:defRPr>
      </a:lvl4pPr>
      <a:lvl5pPr marL="270000" indent="-135000" algn="l" defTabSz="685800" rtl="0" eaLnBrk="1" latinLnBrk="0" hangingPunct="1">
        <a:lnSpc>
          <a:spcPct val="100000"/>
        </a:lnSpc>
        <a:spcBef>
          <a:spcPts val="225"/>
        </a:spcBef>
        <a:buFont typeface="Segoe UI" panose="020B0502040204020203" pitchFamily="34" charset="0"/>
        <a:buChar char="&gt;"/>
        <a:defRPr sz="1050" i="0" kern="1200">
          <a:solidFill>
            <a:schemeClr val="tx2"/>
          </a:solidFill>
          <a:latin typeface="+mn-lt"/>
          <a:ea typeface="+mn-ea"/>
          <a:cs typeface="+mn-cs"/>
        </a:defRPr>
      </a:lvl5pPr>
      <a:lvl6pPr marL="351000" indent="-81000" algn="l" defTabSz="685800" rtl="0" eaLnBrk="1" latinLnBrk="0" hangingPunct="1">
        <a:lnSpc>
          <a:spcPct val="100000"/>
        </a:lnSpc>
        <a:spcBef>
          <a:spcPts val="0"/>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0.sv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vimeo.com/manage/videos/1053760150/18815f98fb" TargetMode="Externa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1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4.svg"/></Relationships>
</file>

<file path=ppt/slides/_rels/slide1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88.sv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88.sv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89.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svg"/><Relationship Id="rId11" Type="http://schemas.microsoft.com/office/2007/relationships/hdphoto" Target="../media/hdphoto2.wdp"/><Relationship Id="rId5" Type="http://schemas.openxmlformats.org/officeDocument/2006/relationships/image" Target="../media/image42.png"/><Relationship Id="rId10" Type="http://schemas.openxmlformats.org/officeDocument/2006/relationships/image" Target="../media/image95.png"/><Relationship Id="rId4" Type="http://schemas.openxmlformats.org/officeDocument/2006/relationships/image" Target="../media/image90.svg"/><Relationship Id="rId9"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9.png"/><Relationship Id="rId7" Type="http://schemas.openxmlformats.org/officeDocument/2006/relationships/hyperlink" Target="https://fr.acumatica.com/awards-user-review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100.png"/><Relationship Id="rId5" Type="http://schemas.openxmlformats.org/officeDocument/2006/relationships/image" Target="../media/image38.png"/><Relationship Id="rId10" Type="http://schemas.openxmlformats.org/officeDocument/2006/relationships/image" Target="../media/image99.png"/><Relationship Id="rId4" Type="http://schemas.openxmlformats.org/officeDocument/2006/relationships/image" Target="../media/image90.svg"/><Relationship Id="rId9" Type="http://schemas.openxmlformats.org/officeDocument/2006/relationships/image" Target="../media/image98.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4.svg"/><Relationship Id="rId11" Type="http://schemas.openxmlformats.org/officeDocument/2006/relationships/image" Target="../media/image106.png"/><Relationship Id="rId5" Type="http://schemas.openxmlformats.org/officeDocument/2006/relationships/image" Target="../media/image103.png"/><Relationship Id="rId10" Type="http://schemas.microsoft.com/office/2007/relationships/hdphoto" Target="../media/hdphoto2.wdp"/><Relationship Id="rId4" Type="http://schemas.openxmlformats.org/officeDocument/2006/relationships/image" Target="../media/image102.svg"/><Relationship Id="rId9" Type="http://schemas.openxmlformats.org/officeDocument/2006/relationships/image" Target="../media/image95.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7.png"/><Relationship Id="rId7" Type="http://schemas.openxmlformats.org/officeDocument/2006/relationships/image" Target="../media/image47.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6.png"/><Relationship Id="rId10" Type="http://schemas.openxmlformats.org/officeDocument/2006/relationships/image" Target="../media/image109.png"/><Relationship Id="rId4" Type="http://schemas.openxmlformats.org/officeDocument/2006/relationships/image" Target="../media/image108.svg"/><Relationship Id="rId9"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6.sv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2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sv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hyperlink" Target="https://youtu.be/Afp5Pf0c-uw" TargetMode="External"/><Relationship Id="rId3" Type="http://schemas.openxmlformats.org/officeDocument/2006/relationships/slideLayout" Target="../slideLayouts/slideLayout13.xml"/><Relationship Id="rId7" Type="http://schemas.openxmlformats.org/officeDocument/2006/relationships/image" Target="../media/image137.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6.gif"/><Relationship Id="rId5" Type="http://schemas.openxmlformats.org/officeDocument/2006/relationships/image" Target="../media/image135.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3" Type="http://schemas.openxmlformats.org/officeDocument/2006/relationships/image" Target="../media/image133.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40.svg"/><Relationship Id="rId11" Type="http://schemas.openxmlformats.org/officeDocument/2006/relationships/image" Target="../media/image145.sv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92.png"/><Relationship Id="rId9" Type="http://schemas.openxmlformats.org/officeDocument/2006/relationships/image" Target="../media/image143.svg"/></Relationships>
</file>

<file path=ppt/slides/_rels/slide33.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18/10/relationships/comments" Target="../comments/modernComment_7FB47A09_A1395874.xml"/><Relationship Id="rId7" Type="http://schemas.openxmlformats.org/officeDocument/2006/relationships/image" Target="../media/image149.sv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48.png"/><Relationship Id="rId5" Type="http://schemas.openxmlformats.org/officeDocument/2006/relationships/image" Target="../media/image84.svg"/><Relationship Id="rId10" Type="http://schemas.openxmlformats.org/officeDocument/2006/relationships/image" Target="../media/image152.png"/><Relationship Id="rId4" Type="http://schemas.openxmlformats.org/officeDocument/2006/relationships/image" Target="../media/image83.png"/><Relationship Id="rId9" Type="http://schemas.openxmlformats.org/officeDocument/2006/relationships/image" Target="../media/image151.svg"/></Relationships>
</file>

<file path=ppt/slides/_rels/slide34.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5.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23.sv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sv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sv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69.svg"/><Relationship Id="rId4" Type="http://schemas.openxmlformats.org/officeDocument/2006/relationships/image" Target="../media/image168.png"/></Relationships>
</file>

<file path=ppt/slides/_rels/slide3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xml"/><Relationship Id="rId4" Type="http://schemas.openxmlformats.org/officeDocument/2006/relationships/image" Target="../media/image172.sv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80.svg"/><Relationship Id="rId18" Type="http://schemas.openxmlformats.org/officeDocument/2006/relationships/image" Target="../media/image185.png"/><Relationship Id="rId3" Type="http://schemas.openxmlformats.org/officeDocument/2006/relationships/image" Target="../media/image174.svg"/><Relationship Id="rId7" Type="http://schemas.openxmlformats.org/officeDocument/2006/relationships/image" Target="../media/image151.svg"/><Relationship Id="rId12" Type="http://schemas.openxmlformats.org/officeDocument/2006/relationships/image" Target="../media/image179.png"/><Relationship Id="rId17" Type="http://schemas.openxmlformats.org/officeDocument/2006/relationships/image" Target="../media/image184.svg"/><Relationship Id="rId2" Type="http://schemas.openxmlformats.org/officeDocument/2006/relationships/image" Target="../media/image173.png"/><Relationship Id="rId16"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78.svg"/><Relationship Id="rId5" Type="http://schemas.openxmlformats.org/officeDocument/2006/relationships/image" Target="../media/image176.svg"/><Relationship Id="rId15" Type="http://schemas.openxmlformats.org/officeDocument/2006/relationships/image" Target="../media/image182.svg"/><Relationship Id="rId10" Type="http://schemas.openxmlformats.org/officeDocument/2006/relationships/image" Target="../media/image177.png"/><Relationship Id="rId19" Type="http://schemas.openxmlformats.org/officeDocument/2006/relationships/image" Target="../media/image186.svg"/><Relationship Id="rId4" Type="http://schemas.openxmlformats.org/officeDocument/2006/relationships/image" Target="../media/image175.png"/><Relationship Id="rId9" Type="http://schemas.openxmlformats.org/officeDocument/2006/relationships/image" Target="../media/image57.svg"/><Relationship Id="rId14" Type="http://schemas.openxmlformats.org/officeDocument/2006/relationships/image" Target="../media/image18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svg"/><Relationship Id="rId14" Type="http://schemas.openxmlformats.org/officeDocument/2006/relationships/image" Target="../media/image33.svg"/></Relationships>
</file>

<file path=ppt/slides/_rels/slide40.xml.rels><?xml version="1.0" encoding="UTF-8" standalone="yes"?>
<Relationships xmlns="http://schemas.openxmlformats.org/package/2006/relationships"><Relationship Id="rId8" Type="http://schemas.openxmlformats.org/officeDocument/2006/relationships/image" Target="../media/image191.png"/><Relationship Id="rId3" Type="http://schemas.microsoft.com/office/2018/10/relationships/comments" Target="../comments/modernComment_7FB47A0A_5AE37839.xml"/><Relationship Id="rId7" Type="http://schemas.openxmlformats.org/officeDocument/2006/relationships/image" Target="../media/image19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89.png"/><Relationship Id="rId11" Type="http://schemas.openxmlformats.org/officeDocument/2006/relationships/image" Target="../media/image194.svg"/><Relationship Id="rId5" Type="http://schemas.openxmlformats.org/officeDocument/2006/relationships/image" Target="../media/image188.sv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s>
</file>

<file path=ppt/slides/_rels/slide41.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3.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svg"/><Relationship Id="rId9" Type="http://schemas.openxmlformats.org/officeDocument/2006/relationships/image" Target="../media/image202.png"/></Relationships>
</file>

<file path=ppt/slides/_rels/slide42.xml.rels><?xml version="1.0" encoding="UTF-8" standalone="yes"?>
<Relationships xmlns="http://schemas.openxmlformats.org/package/2006/relationships"><Relationship Id="rId8" Type="http://schemas.openxmlformats.org/officeDocument/2006/relationships/image" Target="../media/image209.sv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image" Target="../media/image203.png"/><Relationship Id="rId1" Type="http://schemas.openxmlformats.org/officeDocument/2006/relationships/slideLayout" Target="../slideLayouts/slideLayout3.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05.svg"/></Relationships>
</file>

<file path=ppt/slides/_rels/slide4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11.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mWbad1DVxHc"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3841CC-EEED-2266-2087-8B15D89D11A1}"/>
              </a:ext>
            </a:extLst>
          </p:cNvPr>
          <p:cNvSpPr txBox="1"/>
          <p:nvPr/>
        </p:nvSpPr>
        <p:spPr>
          <a:xfrm>
            <a:off x="197427" y="224465"/>
            <a:ext cx="2909455" cy="1477328"/>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srgbClr val="0046FE"/>
                </a:solidFill>
                <a:uLnTx/>
                <a:uFillTx/>
                <a:latin typeface="Segoe UI" panose="020B0502040204020203" pitchFamily="34" charset="0"/>
                <a:ea typeface="+mn-ea"/>
                <a:cs typeface="+mn-cs"/>
              </a:rPr>
              <a:t>Como usar esta apresentação? </a:t>
            </a:r>
          </a:p>
        </p:txBody>
      </p:sp>
      <p:pic>
        <p:nvPicPr>
          <p:cNvPr id="4" name="Image 3">
            <a:extLst>
              <a:ext uri="{FF2B5EF4-FFF2-40B4-BE49-F238E27FC236}">
                <a16:creationId xmlns:a16="http://schemas.microsoft.com/office/drawing/2014/main" id="{9A7A4618-D3C0-A0EC-A4DC-81B72A5563A3}"/>
              </a:ext>
            </a:extLst>
          </p:cNvPr>
          <p:cNvPicPr>
            <a:picLocks noChangeAspect="1"/>
          </p:cNvPicPr>
          <p:nvPr/>
        </p:nvPicPr>
        <p:blipFill>
          <a:blip r:embed="rId3"/>
          <a:stretch>
            <a:fillRect/>
          </a:stretch>
        </p:blipFill>
        <p:spPr>
          <a:xfrm>
            <a:off x="397452" y="1624030"/>
            <a:ext cx="2909455" cy="2909455"/>
          </a:xfrm>
          <a:prstGeom prst="rect">
            <a:avLst/>
          </a:prstGeom>
        </p:spPr>
      </p:pic>
      <p:sp>
        <p:nvSpPr>
          <p:cNvPr id="5" name="ZoneTexte 4">
            <a:extLst>
              <a:ext uri="{FF2B5EF4-FFF2-40B4-BE49-F238E27FC236}">
                <a16:creationId xmlns:a16="http://schemas.microsoft.com/office/drawing/2014/main" id="{5E07D910-4387-BA15-CE03-91249000D5A5}"/>
              </a:ext>
            </a:extLst>
          </p:cNvPr>
          <p:cNvSpPr txBox="1"/>
          <p:nvPr/>
        </p:nvSpPr>
        <p:spPr>
          <a:xfrm>
            <a:off x="3577272" y="1388100"/>
            <a:ext cx="5060373" cy="2215991"/>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É FLEXÍVEL!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Não hesite em escolher os slides de que precisa e excluir os que não precisa. Também pode criar novos slides, se desejar.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USE AS NOTAS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Encontrará pontos de discussão na área de Notas para ajudá-lo a construir </a:t>
            </a:r>
            <a:r>
              <a:rPr lang="pt-BR" dirty="0">
                <a:solidFill>
                  <a:prstClr val="white"/>
                </a:solidFill>
                <a:latin typeface="Segoe UI" panose="020B0502040204020203" pitchFamily="34" charset="0"/>
                <a:cs typeface="Segoe UI" panose="020B0502040204020203" pitchFamily="34" charset="0"/>
              </a:rPr>
              <a:t>o </a:t>
            </a:r>
            <a:r>
              <a:rPr kumimoji="0" lang="pt-BR" sz="18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seu discurso.</a:t>
            </a:r>
          </a:p>
        </p:txBody>
      </p:sp>
    </p:spTree>
    <p:extLst>
      <p:ext uri="{BB962C8B-B14F-4D97-AF65-F5344CB8AC3E}">
        <p14:creationId xmlns:p14="http://schemas.microsoft.com/office/powerpoint/2010/main" val="324206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15C52C6E-9F85-BFF8-BAD0-C85B7B8611A2}"/>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descr="Une image contenant horloge, cercle, Horloge murale, temps&#10;&#10;Description générée automatiquement">
            <a:extLst>
              <a:ext uri="{FF2B5EF4-FFF2-40B4-BE49-F238E27FC236}">
                <a16:creationId xmlns:a16="http://schemas.microsoft.com/office/drawing/2014/main" id="{0CEC02EC-FB89-FBE5-047A-F4BC79CF503B}"/>
              </a:ext>
            </a:extLst>
          </p:cNvPr>
          <p:cNvPicPr>
            <a:picLocks noChangeAspect="1"/>
          </p:cNvPicPr>
          <p:nvPr/>
        </p:nvPicPr>
        <p:blipFill>
          <a:blip r:embed="rId3"/>
          <a:stretch>
            <a:fillRect/>
          </a:stretch>
        </p:blipFill>
        <p:spPr>
          <a:xfrm>
            <a:off x="2734541" y="1607128"/>
            <a:ext cx="3536374" cy="3536372"/>
          </a:xfrm>
          <a:prstGeom prst="rect">
            <a:avLst/>
          </a:prstGeom>
        </p:spPr>
      </p:pic>
      <p:pic>
        <p:nvPicPr>
          <p:cNvPr id="4" name="Graphique 3">
            <a:extLst>
              <a:ext uri="{FF2B5EF4-FFF2-40B4-BE49-F238E27FC236}">
                <a16:creationId xmlns:a16="http://schemas.microsoft.com/office/drawing/2014/main" id="{F6B50DD0-6CEF-6E80-A08C-CC0F4B7527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5975" y="603970"/>
            <a:ext cx="4972050" cy="1095375"/>
          </a:xfrm>
          <a:prstGeom prst="rect">
            <a:avLst/>
          </a:prstGeom>
        </p:spPr>
      </p:pic>
    </p:spTree>
    <p:extLst>
      <p:ext uri="{BB962C8B-B14F-4D97-AF65-F5344CB8AC3E}">
        <p14:creationId xmlns:p14="http://schemas.microsoft.com/office/powerpoint/2010/main" val="742758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34171-175C-7197-4711-27E0BDC1C0D1}"/>
            </a:ext>
          </a:extLst>
        </p:cNvPr>
        <p:cNvGrpSpPr/>
        <p:nvPr/>
      </p:nvGrpSpPr>
      <p:grpSpPr>
        <a:xfrm>
          <a:off x="0" y="0"/>
          <a:ext cx="0" cy="0"/>
          <a:chOff x="0" y="0"/>
          <a:chExt cx="0" cy="0"/>
        </a:xfrm>
      </p:grpSpPr>
      <p:grpSp>
        <p:nvGrpSpPr>
          <p:cNvPr id="10" name="Groupe 9">
            <a:extLst>
              <a:ext uri="{FF2B5EF4-FFF2-40B4-BE49-F238E27FC236}">
                <a16:creationId xmlns:a16="http://schemas.microsoft.com/office/drawing/2014/main" id="{F741D476-D28F-A20B-E07B-DF1437793D7A}"/>
              </a:ext>
            </a:extLst>
          </p:cNvPr>
          <p:cNvGrpSpPr/>
          <p:nvPr/>
        </p:nvGrpSpPr>
        <p:grpSpPr>
          <a:xfrm>
            <a:off x="4598" y="0"/>
            <a:ext cx="9152000" cy="5148000"/>
            <a:chOff x="-133350" y="0"/>
            <a:chExt cx="9152000" cy="5148000"/>
          </a:xfrm>
        </p:grpSpPr>
        <p:grpSp>
          <p:nvGrpSpPr>
            <p:cNvPr id="14" name="Groupe 13">
              <a:extLst>
                <a:ext uri="{FF2B5EF4-FFF2-40B4-BE49-F238E27FC236}">
                  <a16:creationId xmlns:a16="http://schemas.microsoft.com/office/drawing/2014/main" id="{82695B16-8E75-1B0E-86A9-28ED3C003B52}"/>
                </a:ext>
              </a:extLst>
            </p:cNvPr>
            <p:cNvGrpSpPr/>
            <p:nvPr/>
          </p:nvGrpSpPr>
          <p:grpSpPr>
            <a:xfrm>
              <a:off x="-133350" y="0"/>
              <a:ext cx="9152000" cy="5148000"/>
              <a:chOff x="0" y="0"/>
              <a:chExt cx="9152000" cy="5148000"/>
            </a:xfrm>
          </p:grpSpPr>
          <p:pic>
            <p:nvPicPr>
              <p:cNvPr id="3" name="Image 2" descr="Une image contenant texte, capture d’écran, graphisme, Graphique&#10;&#10;Description générée automatiquement">
                <a:extLst>
                  <a:ext uri="{FF2B5EF4-FFF2-40B4-BE49-F238E27FC236}">
                    <a16:creationId xmlns:a16="http://schemas.microsoft.com/office/drawing/2014/main" id="{DDCA0045-B5BF-1965-2F60-CF5B71D52299}"/>
                  </a:ext>
                </a:extLst>
              </p:cNvPr>
              <p:cNvPicPr>
                <a:picLocks noChangeAspect="1"/>
              </p:cNvPicPr>
              <p:nvPr/>
            </p:nvPicPr>
            <p:blipFill rotWithShape="1">
              <a:blip r:embed="rId3"/>
              <a:srcRect r="1117"/>
              <a:stretch/>
            </p:blipFill>
            <p:spPr>
              <a:xfrm>
                <a:off x="0" y="0"/>
                <a:ext cx="9152000" cy="5148000"/>
              </a:xfrm>
              <a:prstGeom prst="rect">
                <a:avLst/>
              </a:prstGeom>
            </p:spPr>
          </p:pic>
          <p:pic>
            <p:nvPicPr>
              <p:cNvPr id="13" name="Image 12" descr="Une image contenant Police, capture d’écran, texte, Graphique&#10;&#10;Description générée automatiquement">
                <a:extLst>
                  <a:ext uri="{FF2B5EF4-FFF2-40B4-BE49-F238E27FC236}">
                    <a16:creationId xmlns:a16="http://schemas.microsoft.com/office/drawing/2014/main" id="{E4D06621-50FA-41A0-6D29-19C27928F712}"/>
                  </a:ext>
                </a:extLst>
              </p:cNvPr>
              <p:cNvPicPr>
                <a:picLocks noChangeAspect="1"/>
              </p:cNvPicPr>
              <p:nvPr/>
            </p:nvPicPr>
            <p:blipFill>
              <a:blip r:embed="rId4"/>
              <a:stretch>
                <a:fillRect/>
              </a:stretch>
            </p:blipFill>
            <p:spPr>
              <a:xfrm>
                <a:off x="1328574" y="3618628"/>
                <a:ext cx="6642100" cy="1066800"/>
              </a:xfrm>
              <a:prstGeom prst="rect">
                <a:avLst/>
              </a:prstGeom>
            </p:spPr>
          </p:pic>
        </p:grpSp>
        <p:sp>
          <p:nvSpPr>
            <p:cNvPr id="2" name="Rectangle 1">
              <a:extLst>
                <a:ext uri="{FF2B5EF4-FFF2-40B4-BE49-F238E27FC236}">
                  <a16:creationId xmlns:a16="http://schemas.microsoft.com/office/drawing/2014/main" id="{502AFEDA-F7BB-18BC-B96A-0188A8337398}"/>
                </a:ext>
              </a:extLst>
            </p:cNvPr>
            <p:cNvSpPr/>
            <p:nvPr/>
          </p:nvSpPr>
          <p:spPr>
            <a:xfrm>
              <a:off x="2671947" y="192583"/>
              <a:ext cx="4393870" cy="626814"/>
            </a:xfrm>
            <a:prstGeom prst="rect">
              <a:avLst/>
            </a:prstGeom>
            <a:solidFill>
              <a:srgbClr val="014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614558FF-52AB-FFB2-E74C-90DAE60B03D8}"/>
                </a:ext>
              </a:extLst>
            </p:cNvPr>
            <p:cNvGrpSpPr/>
            <p:nvPr/>
          </p:nvGrpSpPr>
          <p:grpSpPr>
            <a:xfrm>
              <a:off x="3853279" y="972072"/>
              <a:ext cx="1440000" cy="1440000"/>
              <a:chOff x="3672000" y="1401289"/>
              <a:chExt cx="1440000" cy="1440000"/>
            </a:xfrm>
          </p:grpSpPr>
          <p:grpSp>
            <p:nvGrpSpPr>
              <p:cNvPr id="7" name="Groupe 6">
                <a:extLst>
                  <a:ext uri="{FF2B5EF4-FFF2-40B4-BE49-F238E27FC236}">
                    <a16:creationId xmlns:a16="http://schemas.microsoft.com/office/drawing/2014/main" id="{E799B146-C4F4-DF62-0806-CC12DAA29D60}"/>
                  </a:ext>
                </a:extLst>
              </p:cNvPr>
              <p:cNvGrpSpPr/>
              <p:nvPr/>
            </p:nvGrpSpPr>
            <p:grpSpPr>
              <a:xfrm>
                <a:off x="3672000" y="1401289"/>
                <a:ext cx="1440000" cy="1440000"/>
                <a:chOff x="3820440" y="1341912"/>
                <a:chExt cx="1800000" cy="1806852"/>
              </a:xfrm>
            </p:grpSpPr>
            <p:sp>
              <p:nvSpPr>
                <p:cNvPr id="5" name="Triangle 4">
                  <a:extLst>
                    <a:ext uri="{FF2B5EF4-FFF2-40B4-BE49-F238E27FC236}">
                      <a16:creationId xmlns:a16="http://schemas.microsoft.com/office/drawing/2014/main" id="{4A7A8637-7AFA-96B3-9C59-7681E1CB9901}"/>
                    </a:ext>
                  </a:extLst>
                </p:cNvPr>
                <p:cNvSpPr/>
                <p:nvPr/>
              </p:nvSpPr>
              <p:spPr>
                <a:xfrm rot="5400000">
                  <a:off x="4192826" y="1576907"/>
                  <a:ext cx="1352111" cy="13368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hlinkClick r:id="rId5"/>
                  <a:extLst>
                    <a:ext uri="{FF2B5EF4-FFF2-40B4-BE49-F238E27FC236}">
                      <a16:creationId xmlns:a16="http://schemas.microsoft.com/office/drawing/2014/main" id="{00ACCAC0-7534-076D-B88C-A6B67BF1AEC5}"/>
                    </a:ext>
                  </a:extLst>
                </p:cNvPr>
                <p:cNvSpPr>
                  <a:spLocks noChangeAspect="1"/>
                </p:cNvSpPr>
                <p:nvPr/>
              </p:nvSpPr>
              <p:spPr>
                <a:xfrm>
                  <a:off x="3820440" y="1341912"/>
                  <a:ext cx="1800000" cy="1806852"/>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Triangle 7">
                <a:extLst>
                  <a:ext uri="{FF2B5EF4-FFF2-40B4-BE49-F238E27FC236}">
                    <a16:creationId xmlns:a16="http://schemas.microsoft.com/office/drawing/2014/main" id="{F6E965EE-52D1-7362-159C-5E9DB8B65FEB}"/>
                  </a:ext>
                </a:extLst>
              </p:cNvPr>
              <p:cNvSpPr/>
              <p:nvPr/>
            </p:nvSpPr>
            <p:spPr>
              <a:xfrm rot="5400000">
                <a:off x="4016111" y="1783563"/>
                <a:ext cx="1009402" cy="6961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1" name="TextBox 1">
            <a:extLst>
              <a:ext uri="{FF2B5EF4-FFF2-40B4-BE49-F238E27FC236}">
                <a16:creationId xmlns:a16="http://schemas.microsoft.com/office/drawing/2014/main" id="{D9F0FB1E-8828-91CD-E420-3E6D7CB335DB}"/>
              </a:ext>
            </a:extLst>
          </p:cNvPr>
          <p:cNvSpPr txBox="1"/>
          <p:nvPr/>
        </p:nvSpPr>
        <p:spPr>
          <a:xfrm>
            <a:off x="1053441" y="259768"/>
            <a:ext cx="7192366" cy="492443"/>
          </a:xfrm>
          <a:prstGeom prst="rect">
            <a:avLst/>
          </a:prstGeom>
          <a:noFill/>
          <a:effectLst/>
        </p:spPr>
        <p:txBody>
          <a:bodyPr wrap="square" lIns="27000" tIns="0" rIns="27000" bIns="0" rtlCol="0" anchor="t">
            <a:spAutoFit/>
          </a:bodyPr>
          <a:lstStyle/>
          <a:p>
            <a:pPr algn="ctr" defTabSz="685783">
              <a:buClr>
                <a:srgbClr val="0046FE"/>
              </a:buClr>
            </a:pPr>
            <a:r>
              <a:rPr lang="en-GB" sz="3200" b="1" dirty="0">
                <a:solidFill>
                  <a:schemeClr val="bg1"/>
                </a:solidFill>
                <a:latin typeface="Segoe UI" panose="020B0502040204020203" pitchFamily="34" charset="0"/>
              </a:rPr>
              <a:t>A Cegid </a:t>
            </a:r>
            <a:r>
              <a:rPr lang="en-GB" sz="3200" b="1" dirty="0" err="1">
                <a:solidFill>
                  <a:schemeClr val="bg1"/>
                </a:solidFill>
                <a:latin typeface="Segoe UI" panose="020B0502040204020203" pitchFamily="34" charset="0"/>
              </a:rPr>
              <a:t>possui</a:t>
            </a:r>
            <a:r>
              <a:rPr lang="en-GB" sz="3200" b="1" dirty="0">
                <a:solidFill>
                  <a:schemeClr val="bg1"/>
                </a:solidFill>
                <a:latin typeface="Segoe UI" panose="020B0502040204020203" pitchFamily="34" charset="0"/>
              </a:rPr>
              <a:t> </a:t>
            </a:r>
            <a:r>
              <a:rPr lang="en-GB" sz="3200" b="1" dirty="0" err="1">
                <a:solidFill>
                  <a:schemeClr val="bg1"/>
                </a:solidFill>
                <a:latin typeface="Segoe UI" panose="020B0502040204020203" pitchFamily="34" charset="0"/>
              </a:rPr>
              <a:t>uma</a:t>
            </a:r>
            <a:r>
              <a:rPr lang="en-GB" sz="3200" b="1" dirty="0">
                <a:solidFill>
                  <a:schemeClr val="bg1"/>
                </a:solidFill>
                <a:latin typeface="Segoe UI" panose="020B0502040204020203" pitchFamily="34" charset="0"/>
              </a:rPr>
              <a:t> </a:t>
            </a:r>
            <a:r>
              <a:rPr lang="en-GB" sz="3200" b="1" dirty="0" err="1">
                <a:solidFill>
                  <a:schemeClr val="bg1"/>
                </a:solidFill>
                <a:latin typeface="Segoe UI" panose="020B0502040204020203" pitchFamily="34" charset="0"/>
              </a:rPr>
              <a:t>estratégia</a:t>
            </a:r>
            <a:r>
              <a:rPr lang="en-GB" sz="3200" b="1" dirty="0">
                <a:solidFill>
                  <a:schemeClr val="bg1"/>
                </a:solidFill>
                <a:latin typeface="Segoe UI" panose="020B0502040204020203" pitchFamily="34" charset="0"/>
              </a:rPr>
              <a:t> </a:t>
            </a:r>
            <a:r>
              <a:rPr lang="en-GB" sz="3200" b="1" dirty="0" err="1">
                <a:solidFill>
                  <a:schemeClr val="bg1"/>
                </a:solidFill>
                <a:latin typeface="Segoe UI" panose="020B0502040204020203" pitchFamily="34" charset="0"/>
              </a:rPr>
              <a:t>clara</a:t>
            </a:r>
            <a:endParaRPr lang="en-GB" sz="32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9132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Graphique 152">
            <a:extLst>
              <a:ext uri="{FF2B5EF4-FFF2-40B4-BE49-F238E27FC236}">
                <a16:creationId xmlns:a16="http://schemas.microsoft.com/office/drawing/2014/main" id="{55E05127-256C-6456-D993-E1CC0A72E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60" y="2557758"/>
            <a:ext cx="11996370" cy="859189"/>
          </a:xfrm>
          <a:prstGeom prst="rect">
            <a:avLst/>
          </a:prstGeom>
        </p:spPr>
      </p:pic>
      <p:sp>
        <p:nvSpPr>
          <p:cNvPr id="45" name="object 65">
            <a:extLst>
              <a:ext uri="{FF2B5EF4-FFF2-40B4-BE49-F238E27FC236}">
                <a16:creationId xmlns:a16="http://schemas.microsoft.com/office/drawing/2014/main" id="{C1143439-00DC-6106-669D-D5CC52C56983}"/>
              </a:ext>
            </a:extLst>
          </p:cNvPr>
          <p:cNvSpPr txBox="1">
            <a:spLocks/>
          </p:cNvSpPr>
          <p:nvPr/>
        </p:nvSpPr>
        <p:spPr>
          <a:xfrm>
            <a:off x="-25471" y="5640957"/>
            <a:ext cx="377825" cy="80962"/>
          </a:xfrm>
          <a:prstGeom prst="rect">
            <a:avLst/>
          </a:prstGeom>
        </p:spPr>
        <p:txBody>
          <a:bodyPr vert="horz" wrap="squar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76" marR="0" lvl="0" indent="0" algn="l" defTabSz="415869" rtl="0" eaLnBrk="1" fontAlgn="auto" latinLnBrk="0" hangingPunct="1">
              <a:lnSpc>
                <a:spcPts val="680"/>
              </a:lnSpc>
              <a:spcBef>
                <a:spcPts val="0"/>
              </a:spcBef>
              <a:spcAft>
                <a:spcPts val="0"/>
              </a:spcAft>
              <a:buClrTx/>
              <a:buSzTx/>
              <a:buFontTx/>
              <a:buNone/>
              <a:tabLst/>
              <a:defRPr/>
            </a:pPr>
            <a:r>
              <a:rPr kumimoji="0" lang="fr-FR" sz="500" b="0" i="0" u="none" strike="noStrike" kern="0" cap="none" spc="-36" normalizeH="0" baseline="0" noProof="0">
                <a:ln>
                  <a:noFill/>
                </a:ln>
                <a:solidFill>
                  <a:srgbClr val="002C52"/>
                </a:solidFill>
                <a:effectLst/>
                <a:uLnTx/>
                <a:uFillTx/>
                <a:latin typeface="Segoe UI" panose="020B0502040204020203" pitchFamily="34" charset="0"/>
                <a:ea typeface="+mn-ea"/>
                <a:cs typeface="Segoe UI" panose="020B0502040204020203" pitchFamily="34" charset="0"/>
              </a:rPr>
              <a:t>27/10/2022</a:t>
            </a:r>
          </a:p>
        </p:txBody>
      </p:sp>
      <p:sp>
        <p:nvSpPr>
          <p:cNvPr id="67" name="object 48">
            <a:extLst>
              <a:ext uri="{FF2B5EF4-FFF2-40B4-BE49-F238E27FC236}">
                <a16:creationId xmlns:a16="http://schemas.microsoft.com/office/drawing/2014/main" id="{988EA26B-6509-0E41-8937-934939F67614}"/>
              </a:ext>
            </a:extLst>
          </p:cNvPr>
          <p:cNvSpPr txBox="1">
            <a:spLocks/>
          </p:cNvSpPr>
          <p:nvPr/>
        </p:nvSpPr>
        <p:spPr>
          <a:xfrm>
            <a:off x="414547" y="355037"/>
            <a:ext cx="6156374" cy="1236647"/>
          </a:xfrm>
          <a:prstGeom prst="rect">
            <a:avLst/>
          </a:prstGeom>
        </p:spPr>
        <p:txBody>
          <a:bodyPr vert="horz" wrap="square" lIns="0" tIns="5487" rIns="0" bIns="0" rtlCol="0">
            <a:spAutoFit/>
          </a:bodyPr>
          <a:lst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a:lstStyle>
          <a:p>
            <a:pPr marL="5776">
              <a:spcBef>
                <a:spcPts val="43"/>
              </a:spcBef>
            </a:pPr>
            <a:r>
              <a:rPr lang="pt-BR" sz="4000" dirty="0">
                <a:latin typeface="Segoe UI" panose="020B0502040204020203" pitchFamily="34" charset="0"/>
                <a:cs typeface="Segoe UI" panose="020B0502040204020203" pitchFamily="34" charset="0"/>
              </a:rPr>
              <a:t>Aquisições </a:t>
            </a:r>
          </a:p>
          <a:p>
            <a:pPr marL="5776">
              <a:spcBef>
                <a:spcPts val="43"/>
              </a:spcBef>
            </a:pPr>
            <a:r>
              <a:rPr lang="pt-BR" sz="4000" dirty="0">
                <a:solidFill>
                  <a:schemeClr val="bg1"/>
                </a:solidFill>
                <a:latin typeface="Segoe UI" panose="020B0502040204020203" pitchFamily="34" charset="0"/>
                <a:cs typeface="Segoe UI" panose="020B0502040204020203" pitchFamily="34" charset="0"/>
              </a:rPr>
              <a:t>estratégicas</a:t>
            </a:r>
          </a:p>
        </p:txBody>
      </p:sp>
      <p:grpSp>
        <p:nvGrpSpPr>
          <p:cNvPr id="155" name="Groupe 154">
            <a:extLst>
              <a:ext uri="{FF2B5EF4-FFF2-40B4-BE49-F238E27FC236}">
                <a16:creationId xmlns:a16="http://schemas.microsoft.com/office/drawing/2014/main" id="{AA8CE9A5-85B0-1066-6730-ECAE82395B61}"/>
              </a:ext>
            </a:extLst>
          </p:cNvPr>
          <p:cNvGrpSpPr/>
          <p:nvPr/>
        </p:nvGrpSpPr>
        <p:grpSpPr>
          <a:xfrm>
            <a:off x="314735" y="2279273"/>
            <a:ext cx="478572" cy="478572"/>
            <a:chOff x="314735" y="2235944"/>
            <a:chExt cx="478572" cy="478572"/>
          </a:xfrm>
        </p:grpSpPr>
        <p:sp>
          <p:nvSpPr>
            <p:cNvPr id="68" name="Larme 67">
              <a:extLst>
                <a:ext uri="{FF2B5EF4-FFF2-40B4-BE49-F238E27FC236}">
                  <a16:creationId xmlns:a16="http://schemas.microsoft.com/office/drawing/2014/main" id="{059188F9-ADE3-CB4C-AD9A-8C030ACE2538}"/>
                </a:ext>
              </a:extLst>
            </p:cNvPr>
            <p:cNvSpPr/>
            <p:nvPr/>
          </p:nvSpPr>
          <p:spPr>
            <a:xfrm rot="8098042">
              <a:off x="314735" y="2235944"/>
              <a:ext cx="478572" cy="478572"/>
            </a:xfrm>
            <a:prstGeom prst="teardrop">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a:extLst>
                <a:ext uri="{FF2B5EF4-FFF2-40B4-BE49-F238E27FC236}">
                  <a16:creationId xmlns:a16="http://schemas.microsoft.com/office/drawing/2014/main" id="{D5114339-4013-B33C-0F98-16394A472AD6}"/>
                </a:ext>
              </a:extLst>
            </p:cNvPr>
            <p:cNvSpPr txBox="1"/>
            <p:nvPr/>
          </p:nvSpPr>
          <p:spPr>
            <a:xfrm>
              <a:off x="350957" y="2392184"/>
              <a:ext cx="406128" cy="184666"/>
            </a:xfrm>
            <a:prstGeom prst="rect">
              <a:avLst/>
            </a:prstGeom>
            <a:noFill/>
          </p:spPr>
          <p:txBody>
            <a:bodyPr wrap="none" lIns="36000" tIns="0" rIns="36000" bIns="0" rtlCol="0">
              <a:spAutoFit/>
            </a:bodyPr>
            <a:lstStyle/>
            <a:p>
              <a:r>
                <a:rPr lang="fr-FR" sz="1200">
                  <a:solidFill>
                    <a:schemeClr val="bg1"/>
                  </a:solidFill>
                </a:rPr>
                <a:t>2017</a:t>
              </a:r>
            </a:p>
          </p:txBody>
        </p:sp>
      </p:grpSp>
      <p:sp>
        <p:nvSpPr>
          <p:cNvPr id="88" name="ZoneTexte 87">
            <a:extLst>
              <a:ext uri="{FF2B5EF4-FFF2-40B4-BE49-F238E27FC236}">
                <a16:creationId xmlns:a16="http://schemas.microsoft.com/office/drawing/2014/main" id="{1CC15D62-5A16-30E9-894D-61DAAFCC1360}"/>
              </a:ext>
            </a:extLst>
          </p:cNvPr>
          <p:cNvSpPr txBox="1"/>
          <p:nvPr/>
        </p:nvSpPr>
        <p:spPr>
          <a:xfrm>
            <a:off x="273224" y="3740960"/>
            <a:ext cx="1459375" cy="738664"/>
          </a:xfrm>
          <a:prstGeom prst="rect">
            <a:avLst/>
          </a:prstGeom>
          <a:noFill/>
        </p:spPr>
        <p:txBody>
          <a:bodyPr wrap="square" lIns="36000" tIns="0" rIns="36000" bIns="0" rtlCol="0" anchor="t">
            <a:spAutoFit/>
          </a:bodyPr>
          <a:lstStyle/>
          <a:p>
            <a:r>
              <a:rPr lang="fr-FR" sz="1200" dirty="0">
                <a:solidFill>
                  <a:schemeClr val="bg1"/>
                </a:solidFill>
              </a:rPr>
              <a:t>Qualiac</a:t>
            </a:r>
            <a:endParaRPr lang="fr-FR" sz="1200" dirty="0">
              <a:solidFill>
                <a:schemeClr val="bg1"/>
              </a:solidFill>
              <a:cs typeface="Segoe UI"/>
            </a:endParaRPr>
          </a:p>
          <a:p>
            <a:r>
              <a:rPr lang="fr-FR" sz="1200" dirty="0">
                <a:solidFill>
                  <a:schemeClr val="bg1"/>
                </a:solidFill>
                <a:cs typeface="Segoe UI"/>
              </a:rPr>
              <a:t>Dièse</a:t>
            </a:r>
          </a:p>
          <a:p>
            <a:r>
              <a:rPr lang="fr-FR" sz="1200" dirty="0">
                <a:solidFill>
                  <a:schemeClr val="bg1"/>
                </a:solidFill>
                <a:cs typeface="Segoe UI"/>
              </a:rPr>
              <a:t>Rita/ CV manager</a:t>
            </a:r>
          </a:p>
          <a:p>
            <a:r>
              <a:rPr lang="fr-FR" sz="1200" dirty="0" err="1">
                <a:solidFill>
                  <a:schemeClr val="bg1"/>
                </a:solidFill>
              </a:rPr>
              <a:t>Cylande</a:t>
            </a:r>
            <a:endParaRPr lang="fr-FR" sz="1200" dirty="0">
              <a:solidFill>
                <a:schemeClr val="bg1"/>
              </a:solidFill>
            </a:endParaRPr>
          </a:p>
        </p:txBody>
      </p:sp>
      <p:grpSp>
        <p:nvGrpSpPr>
          <p:cNvPr id="154" name="Groupe 153">
            <a:extLst>
              <a:ext uri="{FF2B5EF4-FFF2-40B4-BE49-F238E27FC236}">
                <a16:creationId xmlns:a16="http://schemas.microsoft.com/office/drawing/2014/main" id="{422096F8-18CA-3C04-9A26-B5C5A35598B9}"/>
              </a:ext>
            </a:extLst>
          </p:cNvPr>
          <p:cNvGrpSpPr/>
          <p:nvPr/>
        </p:nvGrpSpPr>
        <p:grpSpPr>
          <a:xfrm>
            <a:off x="1028372" y="3269558"/>
            <a:ext cx="478572" cy="478572"/>
            <a:chOff x="1530222" y="2972729"/>
            <a:chExt cx="478572" cy="478572"/>
          </a:xfrm>
        </p:grpSpPr>
        <p:sp>
          <p:nvSpPr>
            <p:cNvPr id="96" name="Larme 95">
              <a:extLst>
                <a:ext uri="{FF2B5EF4-FFF2-40B4-BE49-F238E27FC236}">
                  <a16:creationId xmlns:a16="http://schemas.microsoft.com/office/drawing/2014/main" id="{20BC3826-8AE0-513E-EDB5-049524EA6AFA}"/>
                </a:ext>
              </a:extLst>
            </p:cNvPr>
            <p:cNvSpPr/>
            <p:nvPr/>
          </p:nvSpPr>
          <p:spPr>
            <a:xfrm rot="18880397">
              <a:off x="1530222" y="2972729"/>
              <a:ext cx="478572" cy="478572"/>
            </a:xfrm>
            <a:prstGeom prst="teardrop">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ZoneTexte 96">
              <a:extLst>
                <a:ext uri="{FF2B5EF4-FFF2-40B4-BE49-F238E27FC236}">
                  <a16:creationId xmlns:a16="http://schemas.microsoft.com/office/drawing/2014/main" id="{75D797F0-A647-89F2-E927-742AB4AAB7CA}"/>
                </a:ext>
              </a:extLst>
            </p:cNvPr>
            <p:cNvSpPr txBox="1"/>
            <p:nvPr/>
          </p:nvSpPr>
          <p:spPr>
            <a:xfrm>
              <a:off x="1566444" y="3125782"/>
              <a:ext cx="406128" cy="184666"/>
            </a:xfrm>
            <a:prstGeom prst="rect">
              <a:avLst/>
            </a:prstGeom>
            <a:noFill/>
          </p:spPr>
          <p:txBody>
            <a:bodyPr wrap="none" lIns="36000" tIns="0" rIns="36000" bIns="0" rtlCol="0">
              <a:spAutoFit/>
            </a:bodyPr>
            <a:lstStyle/>
            <a:p>
              <a:r>
                <a:rPr lang="fr-FR" sz="1200" dirty="0">
                  <a:solidFill>
                    <a:schemeClr val="bg1"/>
                  </a:solidFill>
                </a:rPr>
                <a:t>2018</a:t>
              </a:r>
            </a:p>
          </p:txBody>
        </p:sp>
      </p:grpSp>
      <p:sp>
        <p:nvSpPr>
          <p:cNvPr id="99" name="ZoneTexte 98">
            <a:extLst>
              <a:ext uri="{FF2B5EF4-FFF2-40B4-BE49-F238E27FC236}">
                <a16:creationId xmlns:a16="http://schemas.microsoft.com/office/drawing/2014/main" id="{DB812C6A-80C3-145D-D76F-E6D89ECAA891}"/>
              </a:ext>
            </a:extLst>
          </p:cNvPr>
          <p:cNvSpPr txBox="1"/>
          <p:nvPr/>
        </p:nvSpPr>
        <p:spPr>
          <a:xfrm>
            <a:off x="1864656" y="3731948"/>
            <a:ext cx="534368" cy="184666"/>
          </a:xfrm>
          <a:prstGeom prst="rect">
            <a:avLst/>
          </a:prstGeom>
          <a:noFill/>
        </p:spPr>
        <p:txBody>
          <a:bodyPr wrap="none" lIns="36000" tIns="0" rIns="36000" bIns="0" rtlCol="0" anchor="t">
            <a:spAutoFit/>
          </a:bodyPr>
          <a:lstStyle/>
          <a:p>
            <a:r>
              <a:rPr lang="fr-FR" sz="1200" b="1" dirty="0">
                <a:solidFill>
                  <a:schemeClr val="bg1"/>
                </a:solidFill>
              </a:rPr>
              <a:t>Meta4</a:t>
            </a:r>
          </a:p>
        </p:txBody>
      </p:sp>
      <p:grpSp>
        <p:nvGrpSpPr>
          <p:cNvPr id="151" name="Groupe 150">
            <a:extLst>
              <a:ext uri="{FF2B5EF4-FFF2-40B4-BE49-F238E27FC236}">
                <a16:creationId xmlns:a16="http://schemas.microsoft.com/office/drawing/2014/main" id="{D0A38977-A9D5-75FA-8563-D9FEF203BC10}"/>
              </a:ext>
            </a:extLst>
          </p:cNvPr>
          <p:cNvGrpSpPr/>
          <p:nvPr/>
        </p:nvGrpSpPr>
        <p:grpSpPr>
          <a:xfrm>
            <a:off x="1857672" y="2542467"/>
            <a:ext cx="478572" cy="478572"/>
            <a:chOff x="2660063" y="2201186"/>
            <a:chExt cx="478572" cy="478572"/>
          </a:xfrm>
        </p:grpSpPr>
        <p:sp>
          <p:nvSpPr>
            <p:cNvPr id="100" name="Larme 99">
              <a:extLst>
                <a:ext uri="{FF2B5EF4-FFF2-40B4-BE49-F238E27FC236}">
                  <a16:creationId xmlns:a16="http://schemas.microsoft.com/office/drawing/2014/main" id="{EBBE2DB2-4198-E2CE-4B31-22C9DE35886D}"/>
                </a:ext>
              </a:extLst>
            </p:cNvPr>
            <p:cNvSpPr/>
            <p:nvPr/>
          </p:nvSpPr>
          <p:spPr>
            <a:xfrm rot="8098042">
              <a:off x="2660063" y="2201186"/>
              <a:ext cx="478572" cy="478572"/>
            </a:xfrm>
            <a:prstGeom prst="teardrop">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ZoneTexte 100">
              <a:extLst>
                <a:ext uri="{FF2B5EF4-FFF2-40B4-BE49-F238E27FC236}">
                  <a16:creationId xmlns:a16="http://schemas.microsoft.com/office/drawing/2014/main" id="{6E078045-7635-DF0B-C50D-DC83C66D738C}"/>
                </a:ext>
              </a:extLst>
            </p:cNvPr>
            <p:cNvSpPr txBox="1"/>
            <p:nvPr/>
          </p:nvSpPr>
          <p:spPr>
            <a:xfrm>
              <a:off x="2696285" y="2357426"/>
              <a:ext cx="406128" cy="184666"/>
            </a:xfrm>
            <a:prstGeom prst="rect">
              <a:avLst/>
            </a:prstGeom>
            <a:noFill/>
          </p:spPr>
          <p:txBody>
            <a:bodyPr wrap="none" lIns="36000" tIns="0" rIns="36000" bIns="0" rtlCol="0">
              <a:spAutoFit/>
            </a:bodyPr>
            <a:lstStyle/>
            <a:p>
              <a:r>
                <a:rPr lang="fr-FR" sz="1200" dirty="0">
                  <a:solidFill>
                    <a:schemeClr val="bg1"/>
                  </a:solidFill>
                </a:rPr>
                <a:t>2019</a:t>
              </a:r>
            </a:p>
          </p:txBody>
        </p:sp>
      </p:grpSp>
      <p:grpSp>
        <p:nvGrpSpPr>
          <p:cNvPr id="150" name="Groupe 149">
            <a:extLst>
              <a:ext uri="{FF2B5EF4-FFF2-40B4-BE49-F238E27FC236}">
                <a16:creationId xmlns:a16="http://schemas.microsoft.com/office/drawing/2014/main" id="{722D0612-2039-6C31-BAAA-0D27B0885C3E}"/>
              </a:ext>
            </a:extLst>
          </p:cNvPr>
          <p:cNvGrpSpPr/>
          <p:nvPr/>
        </p:nvGrpSpPr>
        <p:grpSpPr>
          <a:xfrm>
            <a:off x="2952015" y="3404903"/>
            <a:ext cx="478572" cy="478572"/>
            <a:chOff x="3905433" y="2961827"/>
            <a:chExt cx="478572" cy="478572"/>
          </a:xfrm>
        </p:grpSpPr>
        <p:sp>
          <p:nvSpPr>
            <p:cNvPr id="102" name="Larme 101">
              <a:extLst>
                <a:ext uri="{FF2B5EF4-FFF2-40B4-BE49-F238E27FC236}">
                  <a16:creationId xmlns:a16="http://schemas.microsoft.com/office/drawing/2014/main" id="{F0C571B1-0ACF-42C5-0AE7-7A3A9D4CE183}"/>
                </a:ext>
              </a:extLst>
            </p:cNvPr>
            <p:cNvSpPr/>
            <p:nvPr/>
          </p:nvSpPr>
          <p:spPr>
            <a:xfrm rot="18880397">
              <a:off x="3905433" y="2961827"/>
              <a:ext cx="478572" cy="478572"/>
            </a:xfrm>
            <a:prstGeom prst="teardrop">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ZoneTexte 102">
              <a:extLst>
                <a:ext uri="{FF2B5EF4-FFF2-40B4-BE49-F238E27FC236}">
                  <a16:creationId xmlns:a16="http://schemas.microsoft.com/office/drawing/2014/main" id="{A69F3B9C-CD69-4C9B-5F5F-186D49808C0E}"/>
                </a:ext>
              </a:extLst>
            </p:cNvPr>
            <p:cNvSpPr txBox="1"/>
            <p:nvPr/>
          </p:nvSpPr>
          <p:spPr>
            <a:xfrm>
              <a:off x="3941655" y="3114880"/>
              <a:ext cx="406128" cy="184666"/>
            </a:xfrm>
            <a:prstGeom prst="rect">
              <a:avLst/>
            </a:prstGeom>
            <a:noFill/>
          </p:spPr>
          <p:txBody>
            <a:bodyPr wrap="none" lIns="36000" tIns="0" rIns="36000" bIns="0" rtlCol="0">
              <a:spAutoFit/>
            </a:bodyPr>
            <a:lstStyle/>
            <a:p>
              <a:r>
                <a:rPr lang="fr-FR" sz="1200" dirty="0">
                  <a:solidFill>
                    <a:schemeClr val="bg1"/>
                  </a:solidFill>
                </a:rPr>
                <a:t>2020</a:t>
              </a:r>
            </a:p>
          </p:txBody>
        </p:sp>
      </p:grpSp>
      <p:grpSp>
        <p:nvGrpSpPr>
          <p:cNvPr id="147" name="Groupe 146">
            <a:extLst>
              <a:ext uri="{FF2B5EF4-FFF2-40B4-BE49-F238E27FC236}">
                <a16:creationId xmlns:a16="http://schemas.microsoft.com/office/drawing/2014/main" id="{7A2C62F3-EC77-158F-3094-0ECA30319072}"/>
              </a:ext>
            </a:extLst>
          </p:cNvPr>
          <p:cNvGrpSpPr/>
          <p:nvPr/>
        </p:nvGrpSpPr>
        <p:grpSpPr>
          <a:xfrm>
            <a:off x="4027427" y="2189620"/>
            <a:ext cx="478572" cy="478572"/>
            <a:chOff x="5005392" y="2201184"/>
            <a:chExt cx="478572" cy="478572"/>
          </a:xfrm>
        </p:grpSpPr>
        <p:sp>
          <p:nvSpPr>
            <p:cNvPr id="104" name="Larme 103">
              <a:extLst>
                <a:ext uri="{FF2B5EF4-FFF2-40B4-BE49-F238E27FC236}">
                  <a16:creationId xmlns:a16="http://schemas.microsoft.com/office/drawing/2014/main" id="{78635B06-7837-5654-2F2B-4E773A14AEE7}"/>
                </a:ext>
              </a:extLst>
            </p:cNvPr>
            <p:cNvSpPr/>
            <p:nvPr/>
          </p:nvSpPr>
          <p:spPr>
            <a:xfrm rot="8098042">
              <a:off x="5005392" y="2201184"/>
              <a:ext cx="478572" cy="478572"/>
            </a:xfrm>
            <a:prstGeom prst="teardrop">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ZoneTexte 110">
              <a:extLst>
                <a:ext uri="{FF2B5EF4-FFF2-40B4-BE49-F238E27FC236}">
                  <a16:creationId xmlns:a16="http://schemas.microsoft.com/office/drawing/2014/main" id="{B7819973-C2B7-9503-6BAE-5D41B05CE435}"/>
                </a:ext>
              </a:extLst>
            </p:cNvPr>
            <p:cNvSpPr txBox="1"/>
            <p:nvPr/>
          </p:nvSpPr>
          <p:spPr>
            <a:xfrm>
              <a:off x="5041614" y="2357424"/>
              <a:ext cx="406128" cy="184666"/>
            </a:xfrm>
            <a:prstGeom prst="rect">
              <a:avLst/>
            </a:prstGeom>
            <a:noFill/>
          </p:spPr>
          <p:txBody>
            <a:bodyPr wrap="none" lIns="36000" tIns="0" rIns="36000" bIns="0" rtlCol="0">
              <a:spAutoFit/>
            </a:bodyPr>
            <a:lstStyle/>
            <a:p>
              <a:r>
                <a:rPr lang="fr-FR" sz="1200" dirty="0">
                  <a:solidFill>
                    <a:schemeClr val="bg1"/>
                  </a:solidFill>
                </a:rPr>
                <a:t>2021</a:t>
              </a:r>
            </a:p>
          </p:txBody>
        </p:sp>
      </p:grpSp>
      <p:grpSp>
        <p:nvGrpSpPr>
          <p:cNvPr id="149" name="Groupe 148">
            <a:extLst>
              <a:ext uri="{FF2B5EF4-FFF2-40B4-BE49-F238E27FC236}">
                <a16:creationId xmlns:a16="http://schemas.microsoft.com/office/drawing/2014/main" id="{FD687BE1-3AA5-6461-0373-59FD38665882}"/>
              </a:ext>
            </a:extLst>
          </p:cNvPr>
          <p:cNvGrpSpPr/>
          <p:nvPr/>
        </p:nvGrpSpPr>
        <p:grpSpPr>
          <a:xfrm>
            <a:off x="5156910" y="3015757"/>
            <a:ext cx="478572" cy="478572"/>
            <a:chOff x="6249714" y="3091675"/>
            <a:chExt cx="478572" cy="478572"/>
          </a:xfrm>
        </p:grpSpPr>
        <p:sp>
          <p:nvSpPr>
            <p:cNvPr id="112" name="Larme 111">
              <a:extLst>
                <a:ext uri="{FF2B5EF4-FFF2-40B4-BE49-F238E27FC236}">
                  <a16:creationId xmlns:a16="http://schemas.microsoft.com/office/drawing/2014/main" id="{60CE1520-EDDA-21E0-17EB-ADEEBC56886C}"/>
                </a:ext>
              </a:extLst>
            </p:cNvPr>
            <p:cNvSpPr/>
            <p:nvPr/>
          </p:nvSpPr>
          <p:spPr>
            <a:xfrm rot="18880397">
              <a:off x="6249714" y="3091675"/>
              <a:ext cx="478572" cy="478572"/>
            </a:xfrm>
            <a:prstGeom prst="teardrop">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ZoneTexte 112">
              <a:extLst>
                <a:ext uri="{FF2B5EF4-FFF2-40B4-BE49-F238E27FC236}">
                  <a16:creationId xmlns:a16="http://schemas.microsoft.com/office/drawing/2014/main" id="{F2A19ABA-449A-C540-A885-213309F65576}"/>
                </a:ext>
              </a:extLst>
            </p:cNvPr>
            <p:cNvSpPr txBox="1"/>
            <p:nvPr/>
          </p:nvSpPr>
          <p:spPr>
            <a:xfrm>
              <a:off x="6285936" y="3214992"/>
              <a:ext cx="406128" cy="184666"/>
            </a:xfrm>
            <a:prstGeom prst="rect">
              <a:avLst/>
            </a:prstGeom>
            <a:noFill/>
          </p:spPr>
          <p:txBody>
            <a:bodyPr wrap="none" lIns="36000" tIns="0" rIns="36000" bIns="0" rtlCol="0">
              <a:spAutoFit/>
            </a:bodyPr>
            <a:lstStyle/>
            <a:p>
              <a:r>
                <a:rPr lang="fr-FR" sz="1200" dirty="0">
                  <a:solidFill>
                    <a:schemeClr val="bg1"/>
                  </a:solidFill>
                </a:rPr>
                <a:t>2022</a:t>
              </a:r>
            </a:p>
          </p:txBody>
        </p:sp>
      </p:grpSp>
      <p:grpSp>
        <p:nvGrpSpPr>
          <p:cNvPr id="148" name="Groupe 147">
            <a:extLst>
              <a:ext uri="{FF2B5EF4-FFF2-40B4-BE49-F238E27FC236}">
                <a16:creationId xmlns:a16="http://schemas.microsoft.com/office/drawing/2014/main" id="{97C24926-E414-65AE-3C1A-A0965B014643}"/>
              </a:ext>
            </a:extLst>
          </p:cNvPr>
          <p:cNvGrpSpPr/>
          <p:nvPr/>
        </p:nvGrpSpPr>
        <p:grpSpPr>
          <a:xfrm>
            <a:off x="6123638" y="2178770"/>
            <a:ext cx="478572" cy="478572"/>
            <a:chOff x="7473607" y="2298626"/>
            <a:chExt cx="478572" cy="478572"/>
          </a:xfrm>
        </p:grpSpPr>
        <p:sp>
          <p:nvSpPr>
            <p:cNvPr id="114" name="Larme 113">
              <a:extLst>
                <a:ext uri="{FF2B5EF4-FFF2-40B4-BE49-F238E27FC236}">
                  <a16:creationId xmlns:a16="http://schemas.microsoft.com/office/drawing/2014/main" id="{2BE5EF50-53D2-3E46-A33B-20134749922E}"/>
                </a:ext>
              </a:extLst>
            </p:cNvPr>
            <p:cNvSpPr/>
            <p:nvPr/>
          </p:nvSpPr>
          <p:spPr>
            <a:xfrm rot="8098042">
              <a:off x="7473607" y="2298626"/>
              <a:ext cx="478572" cy="478572"/>
            </a:xfrm>
            <a:prstGeom prst="teardrop">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ZoneTexte 114">
              <a:extLst>
                <a:ext uri="{FF2B5EF4-FFF2-40B4-BE49-F238E27FC236}">
                  <a16:creationId xmlns:a16="http://schemas.microsoft.com/office/drawing/2014/main" id="{F6CB1AF0-BB54-E403-7201-1B0BE29DFE0A}"/>
                </a:ext>
              </a:extLst>
            </p:cNvPr>
            <p:cNvSpPr txBox="1"/>
            <p:nvPr/>
          </p:nvSpPr>
          <p:spPr>
            <a:xfrm>
              <a:off x="7509829" y="2454866"/>
              <a:ext cx="406128" cy="184666"/>
            </a:xfrm>
            <a:prstGeom prst="rect">
              <a:avLst/>
            </a:prstGeom>
            <a:noFill/>
          </p:spPr>
          <p:txBody>
            <a:bodyPr wrap="none" lIns="36000" tIns="0" rIns="36000" bIns="0" rtlCol="0">
              <a:spAutoFit/>
            </a:bodyPr>
            <a:lstStyle/>
            <a:p>
              <a:r>
                <a:rPr lang="fr-FR" sz="1200" dirty="0">
                  <a:solidFill>
                    <a:schemeClr val="bg1"/>
                  </a:solidFill>
                </a:rPr>
                <a:t>2023</a:t>
              </a:r>
            </a:p>
          </p:txBody>
        </p:sp>
      </p:grpSp>
      <p:sp>
        <p:nvSpPr>
          <p:cNvPr id="117" name="ZoneTexte 116">
            <a:extLst>
              <a:ext uri="{FF2B5EF4-FFF2-40B4-BE49-F238E27FC236}">
                <a16:creationId xmlns:a16="http://schemas.microsoft.com/office/drawing/2014/main" id="{9F1AE3BF-6B38-3923-B1C7-0DBB28DC8100}"/>
              </a:ext>
            </a:extLst>
          </p:cNvPr>
          <p:cNvSpPr txBox="1"/>
          <p:nvPr/>
        </p:nvSpPr>
        <p:spPr>
          <a:xfrm>
            <a:off x="2704934" y="2196001"/>
            <a:ext cx="1117382" cy="369332"/>
          </a:xfrm>
          <a:prstGeom prst="rect">
            <a:avLst/>
          </a:prstGeom>
          <a:noFill/>
        </p:spPr>
        <p:txBody>
          <a:bodyPr wrap="square" lIns="36000" tIns="0" rIns="36000" bIns="0" rtlCol="0" anchor="t">
            <a:spAutoFit/>
          </a:bodyPr>
          <a:lstStyle/>
          <a:p>
            <a:r>
              <a:rPr lang="fr-FR" sz="1200" dirty="0" err="1">
                <a:solidFill>
                  <a:schemeClr val="bg1"/>
                </a:solidFill>
              </a:rPr>
              <a:t>Koalaboox</a:t>
            </a:r>
            <a:endParaRPr lang="fr-FR" sz="1200" dirty="0">
              <a:solidFill>
                <a:schemeClr val="bg1"/>
              </a:solidFill>
              <a:cs typeface="Segoe UI"/>
            </a:endParaRPr>
          </a:p>
          <a:p>
            <a:r>
              <a:rPr lang="fr-FR" sz="1200" dirty="0">
                <a:solidFill>
                  <a:schemeClr val="bg1"/>
                </a:solidFill>
                <a:cs typeface="Segoe UI"/>
              </a:rPr>
              <a:t>Gérer ma boite</a:t>
            </a:r>
          </a:p>
        </p:txBody>
      </p:sp>
      <p:cxnSp>
        <p:nvCxnSpPr>
          <p:cNvPr id="123" name="Connecteur droit 122">
            <a:extLst>
              <a:ext uri="{FF2B5EF4-FFF2-40B4-BE49-F238E27FC236}">
                <a16:creationId xmlns:a16="http://schemas.microsoft.com/office/drawing/2014/main" id="{F831E66F-4AD1-A0E4-9D29-FD726592F61E}"/>
              </a:ext>
            </a:extLst>
          </p:cNvPr>
          <p:cNvCxnSpPr>
            <a:cxnSpLocks/>
          </p:cNvCxnSpPr>
          <p:nvPr/>
        </p:nvCxnSpPr>
        <p:spPr>
          <a:xfrm flipH="1">
            <a:off x="3187423" y="2618062"/>
            <a:ext cx="2061" cy="479053"/>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4" name="ZoneTexte 123">
            <a:extLst>
              <a:ext uri="{FF2B5EF4-FFF2-40B4-BE49-F238E27FC236}">
                <a16:creationId xmlns:a16="http://schemas.microsoft.com/office/drawing/2014/main" id="{7BEF1D3D-5F3D-A134-BDD6-CB3CF7EFD9F4}"/>
              </a:ext>
            </a:extLst>
          </p:cNvPr>
          <p:cNvSpPr txBox="1"/>
          <p:nvPr/>
        </p:nvSpPr>
        <p:spPr>
          <a:xfrm>
            <a:off x="3907250" y="3378430"/>
            <a:ext cx="803673" cy="1107996"/>
          </a:xfrm>
          <a:prstGeom prst="rect">
            <a:avLst/>
          </a:prstGeom>
          <a:noFill/>
        </p:spPr>
        <p:txBody>
          <a:bodyPr wrap="none" lIns="36000" tIns="0" rIns="36000" bIns="0" rtlCol="0" anchor="t">
            <a:spAutoFit/>
          </a:bodyPr>
          <a:lstStyle/>
          <a:p>
            <a:pPr algn="ctr"/>
            <a:r>
              <a:rPr lang="fr-FR" sz="1200" b="1" dirty="0" err="1">
                <a:solidFill>
                  <a:schemeClr val="bg1"/>
                </a:solidFill>
              </a:rPr>
              <a:t>Talentsoft</a:t>
            </a:r>
            <a:endParaRPr lang="fr-FR" dirty="0">
              <a:solidFill>
                <a:schemeClr val="bg1"/>
              </a:solidFill>
            </a:endParaRPr>
          </a:p>
          <a:p>
            <a:pPr algn="ctr"/>
            <a:r>
              <a:rPr lang="fr-FR" sz="1200" dirty="0">
                <a:solidFill>
                  <a:schemeClr val="bg1"/>
                </a:solidFill>
                <a:cs typeface="Segoe UI"/>
              </a:rPr>
              <a:t>RD Liberal</a:t>
            </a:r>
          </a:p>
          <a:p>
            <a:pPr algn="ctr"/>
            <a:r>
              <a:rPr lang="fr-FR" sz="1200" b="1" dirty="0">
                <a:solidFill>
                  <a:schemeClr val="bg1"/>
                </a:solidFill>
                <a:cs typeface="Segoe UI"/>
              </a:rPr>
              <a:t>ACA</a:t>
            </a:r>
            <a:endParaRPr lang="en-US" sz="1200" dirty="0">
              <a:solidFill>
                <a:schemeClr val="bg1"/>
              </a:solidFill>
              <a:cs typeface="Segoe UI"/>
            </a:endParaRPr>
          </a:p>
          <a:p>
            <a:pPr algn="ctr"/>
            <a:r>
              <a:rPr lang="fr-FR" sz="1200" dirty="0" err="1">
                <a:solidFill>
                  <a:schemeClr val="bg1"/>
                </a:solidFill>
                <a:cs typeface="Segoe UI"/>
              </a:rPr>
              <a:t>Cedricom</a:t>
            </a:r>
            <a:endParaRPr lang="fr-FR" sz="1200" dirty="0">
              <a:solidFill>
                <a:schemeClr val="bg1"/>
              </a:solidFill>
              <a:cs typeface="Segoe UI"/>
            </a:endParaRPr>
          </a:p>
          <a:p>
            <a:pPr algn="ctr"/>
            <a:r>
              <a:rPr lang="fr-FR" sz="1200" dirty="0" err="1">
                <a:solidFill>
                  <a:schemeClr val="bg1"/>
                </a:solidFill>
                <a:cs typeface="Segoe UI"/>
              </a:rPr>
              <a:t>Dhatim</a:t>
            </a:r>
            <a:endParaRPr lang="fr-FR" sz="1200" dirty="0">
              <a:solidFill>
                <a:schemeClr val="bg1"/>
              </a:solidFill>
              <a:cs typeface="Segoe UI"/>
            </a:endParaRPr>
          </a:p>
          <a:p>
            <a:pPr algn="ctr"/>
            <a:r>
              <a:rPr lang="fr-FR" sz="1200" dirty="0" err="1">
                <a:solidFill>
                  <a:schemeClr val="bg1"/>
                </a:solidFill>
                <a:cs typeface="Segoe UI"/>
              </a:rPr>
              <a:t>VisualTime</a:t>
            </a:r>
            <a:endParaRPr lang="fr-FR" dirty="0"/>
          </a:p>
        </p:txBody>
      </p:sp>
      <p:sp>
        <p:nvSpPr>
          <p:cNvPr id="132" name="ZoneTexte 131">
            <a:extLst>
              <a:ext uri="{FF2B5EF4-FFF2-40B4-BE49-F238E27FC236}">
                <a16:creationId xmlns:a16="http://schemas.microsoft.com/office/drawing/2014/main" id="{5CF0AF96-C299-676F-EE77-05193D73926C}"/>
              </a:ext>
            </a:extLst>
          </p:cNvPr>
          <p:cNvSpPr txBox="1"/>
          <p:nvPr/>
        </p:nvSpPr>
        <p:spPr>
          <a:xfrm>
            <a:off x="4748320" y="1098834"/>
            <a:ext cx="1301758" cy="1107996"/>
          </a:xfrm>
          <a:prstGeom prst="rect">
            <a:avLst/>
          </a:prstGeom>
          <a:noFill/>
        </p:spPr>
        <p:txBody>
          <a:bodyPr wrap="none" lIns="36000" tIns="0" rIns="36000" bIns="0" rtlCol="0" anchor="t">
            <a:spAutoFit/>
          </a:bodyPr>
          <a:lstStyle/>
          <a:p>
            <a:pPr algn="ctr"/>
            <a:endParaRPr lang="fr-FR" sz="1200" dirty="0">
              <a:solidFill>
                <a:schemeClr val="bg1"/>
              </a:solidFill>
              <a:cs typeface="Segoe UI"/>
            </a:endParaRPr>
          </a:p>
          <a:p>
            <a:pPr algn="ctr"/>
            <a:r>
              <a:rPr lang="fr-FR" sz="1200" dirty="0" err="1">
                <a:solidFill>
                  <a:schemeClr val="bg1"/>
                </a:solidFill>
                <a:cs typeface="Segoe UI"/>
              </a:rPr>
              <a:t>Wittyfit</a:t>
            </a:r>
            <a:endParaRPr lang="en-US" sz="1200" dirty="0">
              <a:solidFill>
                <a:schemeClr val="bg1"/>
              </a:solidFill>
              <a:cs typeface="Segoe UI"/>
            </a:endParaRPr>
          </a:p>
          <a:p>
            <a:pPr algn="ctr"/>
            <a:r>
              <a:rPr lang="fr-FR" sz="1200" b="1" dirty="0" err="1">
                <a:solidFill>
                  <a:schemeClr val="bg1"/>
                </a:solidFill>
              </a:rPr>
              <a:t>StorIQ</a:t>
            </a:r>
            <a:endParaRPr lang="fr-FR" dirty="0">
              <a:solidFill>
                <a:schemeClr val="bg1"/>
              </a:solidFill>
            </a:endParaRPr>
          </a:p>
          <a:p>
            <a:pPr algn="ctr"/>
            <a:r>
              <a:rPr lang="fr-FR" sz="1200" dirty="0">
                <a:solidFill>
                  <a:schemeClr val="bg1"/>
                </a:solidFill>
                <a:cs typeface="Segoe UI"/>
              </a:rPr>
              <a:t>Notilus</a:t>
            </a:r>
            <a:endParaRPr lang="en-US" sz="1200" dirty="0">
              <a:solidFill>
                <a:schemeClr val="bg1"/>
              </a:solidFill>
              <a:cs typeface="Segoe UI"/>
            </a:endParaRPr>
          </a:p>
          <a:p>
            <a:pPr algn="ctr"/>
            <a:r>
              <a:rPr lang="fr-FR" sz="1200" b="1" dirty="0">
                <a:solidFill>
                  <a:schemeClr val="bg1"/>
                </a:solidFill>
              </a:rPr>
              <a:t>Grupo </a:t>
            </a:r>
            <a:r>
              <a:rPr lang="fr-FR" sz="1200" b="1" dirty="0" err="1">
                <a:solidFill>
                  <a:schemeClr val="bg1"/>
                </a:solidFill>
              </a:rPr>
              <a:t>Primavera</a:t>
            </a:r>
            <a:endParaRPr lang="fr-FR" sz="1200" dirty="0">
              <a:solidFill>
                <a:schemeClr val="bg1"/>
              </a:solidFill>
            </a:endParaRPr>
          </a:p>
          <a:p>
            <a:pPr algn="ctr"/>
            <a:r>
              <a:rPr lang="fr-FR" sz="1200" dirty="0">
                <a:solidFill>
                  <a:schemeClr val="bg1"/>
                </a:solidFill>
              </a:rPr>
              <a:t>Digital </a:t>
            </a:r>
            <a:r>
              <a:rPr lang="fr-FR" sz="1200" dirty="0" err="1">
                <a:solidFill>
                  <a:schemeClr val="bg1"/>
                </a:solidFill>
              </a:rPr>
              <a:t>Recruiters</a:t>
            </a:r>
            <a:endParaRPr lang="fr-FR" sz="1200" dirty="0">
              <a:solidFill>
                <a:schemeClr val="bg1"/>
              </a:solidFill>
              <a:cs typeface="Segoe UI"/>
            </a:endParaRPr>
          </a:p>
        </p:txBody>
      </p:sp>
      <p:sp>
        <p:nvSpPr>
          <p:cNvPr id="138" name="ZoneTexte 137">
            <a:extLst>
              <a:ext uri="{FF2B5EF4-FFF2-40B4-BE49-F238E27FC236}">
                <a16:creationId xmlns:a16="http://schemas.microsoft.com/office/drawing/2014/main" id="{EE869907-E191-2E44-F05B-F30AE9F00F7C}"/>
              </a:ext>
            </a:extLst>
          </p:cNvPr>
          <p:cNvSpPr txBox="1"/>
          <p:nvPr/>
        </p:nvSpPr>
        <p:spPr>
          <a:xfrm>
            <a:off x="5510399" y="3650289"/>
            <a:ext cx="1705050" cy="1318310"/>
          </a:xfrm>
          <a:prstGeom prst="rect">
            <a:avLst/>
          </a:prstGeom>
          <a:noFill/>
        </p:spPr>
        <p:txBody>
          <a:bodyPr wrap="square" lIns="36000" tIns="0" rIns="36000" bIns="0" rtlCol="0" anchor="t">
            <a:spAutoFit/>
          </a:bodyPr>
          <a:lstStyle/>
          <a:p>
            <a:pPr algn="ctr"/>
            <a:r>
              <a:rPr lang="pt-BR" sz="1200" dirty="0">
                <a:solidFill>
                  <a:schemeClr val="bg1"/>
                </a:solidFill>
                <a:latin typeface="Segoe UI"/>
                <a:cs typeface="Segoe UI"/>
              </a:rPr>
              <a:t>Revo</a:t>
            </a:r>
            <a:endParaRPr lang="fr-FR" dirty="0">
              <a:solidFill>
                <a:schemeClr val="bg1"/>
              </a:solidFill>
            </a:endParaRPr>
          </a:p>
          <a:p>
            <a:pPr algn="ctr"/>
            <a:r>
              <a:rPr lang="fr-FR" sz="1200" dirty="0" err="1">
                <a:solidFill>
                  <a:schemeClr val="bg1"/>
                </a:solidFill>
                <a:latin typeface="Segoe UI"/>
                <a:cs typeface="Segoe UI"/>
              </a:rPr>
              <a:t>Boby</a:t>
            </a:r>
            <a:endParaRPr lang="fr-FR" sz="1200" dirty="0">
              <a:solidFill>
                <a:schemeClr val="bg1"/>
              </a:solidFill>
              <a:latin typeface="Segoe UI"/>
              <a:cs typeface="Segoe UI"/>
            </a:endParaRPr>
          </a:p>
          <a:p>
            <a:pPr marL="5715" marR="0" lvl="0" indent="0" algn="ctr" defTabSz="415869" rtl="0" eaLnBrk="1" fontAlgn="auto" latinLnBrk="0" hangingPunct="1">
              <a:lnSpc>
                <a:spcPct val="100000"/>
              </a:lnSpc>
              <a:spcBef>
                <a:spcPts val="57"/>
              </a:spcBef>
              <a:spcAft>
                <a:spcPts val="0"/>
              </a:spcAft>
              <a:buClrTx/>
              <a:buSzTx/>
              <a:buFontTx/>
              <a:buNone/>
              <a:tabLst/>
              <a:defRPr/>
            </a:pPr>
            <a:r>
              <a:rPr lang="pt-BR" sz="1200" dirty="0">
                <a:solidFill>
                  <a:schemeClr val="bg1"/>
                </a:solidFill>
                <a:latin typeface="Segoe UI"/>
                <a:cs typeface="Segoe UI"/>
              </a:rPr>
              <a:t>Vendus</a:t>
            </a:r>
          </a:p>
          <a:p>
            <a:pPr algn="ctr" defTabSz="415869">
              <a:defRPr/>
            </a:pPr>
            <a:r>
              <a:rPr lang="pt-BR" sz="1200" dirty="0">
                <a:solidFill>
                  <a:schemeClr val="bg1"/>
                </a:solidFill>
                <a:cs typeface="Segoe UI"/>
              </a:rPr>
              <a:t>Informática3 Seinfo </a:t>
            </a:r>
          </a:p>
          <a:p>
            <a:pPr algn="ctr" defTabSz="415869">
              <a:defRPr/>
            </a:pPr>
            <a:r>
              <a:rPr lang="pt-BR" sz="1200" dirty="0">
                <a:solidFill>
                  <a:schemeClr val="bg1"/>
                </a:solidFill>
                <a:cs typeface="Segoe UI"/>
              </a:rPr>
              <a:t>Firmamed</a:t>
            </a:r>
          </a:p>
          <a:p>
            <a:pPr algn="ctr" defTabSz="415869">
              <a:defRPr/>
            </a:pPr>
            <a:r>
              <a:rPr lang="fr-FR" sz="1200" dirty="0" err="1">
                <a:solidFill>
                  <a:schemeClr val="bg1"/>
                </a:solidFill>
                <a:cs typeface="Segoe UI"/>
              </a:rPr>
              <a:t>Gestiona</a:t>
            </a:r>
            <a:r>
              <a:rPr lang="fr-FR" sz="1200" dirty="0">
                <a:solidFill>
                  <a:schemeClr val="bg1"/>
                </a:solidFill>
                <a:cs typeface="Segoe UI"/>
              </a:rPr>
              <a:t> 3w</a:t>
            </a:r>
            <a:endParaRPr lang="pt-BR" sz="1200" dirty="0">
              <a:solidFill>
                <a:schemeClr val="bg1"/>
              </a:solidFill>
              <a:cs typeface="Segoe UI"/>
            </a:endParaRPr>
          </a:p>
          <a:p>
            <a:pPr marL="5715" algn="ctr" defTabSz="415869">
              <a:spcBef>
                <a:spcPts val="56"/>
              </a:spcBef>
              <a:defRPr/>
            </a:pPr>
            <a:endParaRPr lang="pt-BR" sz="1200" dirty="0">
              <a:solidFill>
                <a:schemeClr val="bg1"/>
              </a:solidFill>
              <a:cs typeface="Segoe UI"/>
            </a:endParaRPr>
          </a:p>
        </p:txBody>
      </p:sp>
      <p:sp>
        <p:nvSpPr>
          <p:cNvPr id="144" name="ZoneTexte 143">
            <a:extLst>
              <a:ext uri="{FF2B5EF4-FFF2-40B4-BE49-F238E27FC236}">
                <a16:creationId xmlns:a16="http://schemas.microsoft.com/office/drawing/2014/main" id="{94B1402F-9BD0-AD6B-4030-4A000DC9329E}"/>
              </a:ext>
            </a:extLst>
          </p:cNvPr>
          <p:cNvSpPr txBox="1"/>
          <p:nvPr/>
        </p:nvSpPr>
        <p:spPr>
          <a:xfrm>
            <a:off x="7054735" y="1908162"/>
            <a:ext cx="736346" cy="553998"/>
          </a:xfrm>
          <a:prstGeom prst="rect">
            <a:avLst/>
          </a:prstGeom>
          <a:noFill/>
        </p:spPr>
        <p:txBody>
          <a:bodyPr wrap="none" lIns="36000" tIns="0" rIns="36000" bIns="0" rtlCol="0" anchor="t">
            <a:spAutoFit/>
          </a:bodyPr>
          <a:lstStyle/>
          <a:p>
            <a:pPr algn="ctr"/>
            <a:r>
              <a:rPr lang="fr-FR" sz="1200" dirty="0" err="1">
                <a:solidFill>
                  <a:schemeClr val="bg1"/>
                </a:solidFill>
              </a:rPr>
              <a:t>Exalog</a:t>
            </a:r>
            <a:endParaRPr lang="fr-FR" sz="1200" dirty="0">
              <a:solidFill>
                <a:schemeClr val="bg1"/>
              </a:solidFill>
              <a:cs typeface="Segoe UI"/>
            </a:endParaRPr>
          </a:p>
          <a:p>
            <a:pPr algn="ctr"/>
            <a:r>
              <a:rPr lang="fr-FR" sz="1200" dirty="0">
                <a:solidFill>
                  <a:schemeClr val="bg1"/>
                </a:solidFill>
              </a:rPr>
              <a:t>KMB </a:t>
            </a:r>
            <a:r>
              <a:rPr lang="fr-FR" sz="1200" dirty="0" err="1">
                <a:solidFill>
                  <a:schemeClr val="bg1"/>
                </a:solidFill>
              </a:rPr>
              <a:t>Labs</a:t>
            </a:r>
            <a:endParaRPr lang="fr-FR" sz="1200" dirty="0">
              <a:solidFill>
                <a:schemeClr val="bg1"/>
              </a:solidFill>
            </a:endParaRPr>
          </a:p>
          <a:p>
            <a:pPr algn="ctr"/>
            <a:r>
              <a:rPr lang="fr-FR" sz="1200" b="1" dirty="0">
                <a:solidFill>
                  <a:schemeClr val="bg1"/>
                </a:solidFill>
              </a:rPr>
              <a:t>EBP</a:t>
            </a:r>
            <a:endParaRPr lang="fr-FR" sz="1200" b="1" dirty="0">
              <a:solidFill>
                <a:schemeClr val="bg1"/>
              </a:solidFill>
              <a:cs typeface="Segoe UI"/>
            </a:endParaRPr>
          </a:p>
        </p:txBody>
      </p:sp>
      <p:grpSp>
        <p:nvGrpSpPr>
          <p:cNvPr id="186" name="Groupe 185">
            <a:extLst>
              <a:ext uri="{FF2B5EF4-FFF2-40B4-BE49-F238E27FC236}">
                <a16:creationId xmlns:a16="http://schemas.microsoft.com/office/drawing/2014/main" id="{76C007DB-BF40-EFAE-B0D2-DC5DECDFEBF2}"/>
              </a:ext>
            </a:extLst>
          </p:cNvPr>
          <p:cNvGrpSpPr/>
          <p:nvPr/>
        </p:nvGrpSpPr>
        <p:grpSpPr>
          <a:xfrm>
            <a:off x="511230" y="2910191"/>
            <a:ext cx="73817" cy="752930"/>
            <a:chOff x="511230" y="2637349"/>
            <a:chExt cx="73817" cy="752930"/>
          </a:xfrm>
        </p:grpSpPr>
        <p:cxnSp>
          <p:nvCxnSpPr>
            <p:cNvPr id="91" name="Connecteur droit 90">
              <a:extLst>
                <a:ext uri="{FF2B5EF4-FFF2-40B4-BE49-F238E27FC236}">
                  <a16:creationId xmlns:a16="http://schemas.microsoft.com/office/drawing/2014/main" id="{AD623342-6880-68C3-9215-729B254FBD2B}"/>
                </a:ext>
              </a:extLst>
            </p:cNvPr>
            <p:cNvCxnSpPr>
              <a:cxnSpLocks/>
              <a:stCxn id="158" idx="4"/>
            </p:cNvCxnSpPr>
            <p:nvPr/>
          </p:nvCxnSpPr>
          <p:spPr>
            <a:xfrm>
              <a:off x="548139" y="2711166"/>
              <a:ext cx="1988" cy="679113"/>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8" name="Ellipse 157">
              <a:extLst>
                <a:ext uri="{FF2B5EF4-FFF2-40B4-BE49-F238E27FC236}">
                  <a16:creationId xmlns:a16="http://schemas.microsoft.com/office/drawing/2014/main" id="{73E47CA8-0BB3-85A2-1FD7-C2D7D9CA4B03}"/>
                </a:ext>
              </a:extLst>
            </p:cNvPr>
            <p:cNvSpPr/>
            <p:nvPr/>
          </p:nvSpPr>
          <p:spPr>
            <a:xfrm>
              <a:off x="511230" y="2637349"/>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5" name="Groupe 184">
            <a:extLst>
              <a:ext uri="{FF2B5EF4-FFF2-40B4-BE49-F238E27FC236}">
                <a16:creationId xmlns:a16="http://schemas.microsoft.com/office/drawing/2014/main" id="{2667DE67-9499-6DC5-ABEA-6FA0337990E5}"/>
              </a:ext>
            </a:extLst>
          </p:cNvPr>
          <p:cNvGrpSpPr/>
          <p:nvPr/>
        </p:nvGrpSpPr>
        <p:grpSpPr>
          <a:xfrm>
            <a:off x="1213336" y="2398250"/>
            <a:ext cx="99674" cy="710391"/>
            <a:chOff x="1732599" y="2079028"/>
            <a:chExt cx="73817" cy="858991"/>
          </a:xfrm>
        </p:grpSpPr>
        <p:cxnSp>
          <p:nvCxnSpPr>
            <p:cNvPr id="98" name="Connecteur droit 97">
              <a:extLst>
                <a:ext uri="{FF2B5EF4-FFF2-40B4-BE49-F238E27FC236}">
                  <a16:creationId xmlns:a16="http://schemas.microsoft.com/office/drawing/2014/main" id="{7E585FA5-4B84-AD8A-88B2-A8916FDDF0DF}"/>
                </a:ext>
              </a:extLst>
            </p:cNvPr>
            <p:cNvCxnSpPr>
              <a:cxnSpLocks/>
            </p:cNvCxnSpPr>
            <p:nvPr/>
          </p:nvCxnSpPr>
          <p:spPr>
            <a:xfrm>
              <a:off x="1769508" y="2079028"/>
              <a:ext cx="0" cy="842296"/>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68" name="Ellipse 167">
              <a:extLst>
                <a:ext uri="{FF2B5EF4-FFF2-40B4-BE49-F238E27FC236}">
                  <a16:creationId xmlns:a16="http://schemas.microsoft.com/office/drawing/2014/main" id="{44BDF400-B9A3-A042-A9CA-4529295BE5E8}"/>
                </a:ext>
              </a:extLst>
            </p:cNvPr>
            <p:cNvSpPr/>
            <p:nvPr/>
          </p:nvSpPr>
          <p:spPr>
            <a:xfrm>
              <a:off x="1732599" y="2864202"/>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4" name="Groupe 183">
            <a:extLst>
              <a:ext uri="{FF2B5EF4-FFF2-40B4-BE49-F238E27FC236}">
                <a16:creationId xmlns:a16="http://schemas.microsoft.com/office/drawing/2014/main" id="{A7E406AD-3B3C-D394-6D56-8141988A0579}"/>
              </a:ext>
            </a:extLst>
          </p:cNvPr>
          <p:cNvGrpSpPr/>
          <p:nvPr/>
        </p:nvGrpSpPr>
        <p:grpSpPr>
          <a:xfrm>
            <a:off x="2054432" y="3186797"/>
            <a:ext cx="73817" cy="493498"/>
            <a:chOff x="2858690" y="2852369"/>
            <a:chExt cx="73817" cy="493498"/>
          </a:xfrm>
        </p:grpSpPr>
        <p:cxnSp>
          <p:nvCxnSpPr>
            <p:cNvPr id="116" name="Connecteur droit 115">
              <a:extLst>
                <a:ext uri="{FF2B5EF4-FFF2-40B4-BE49-F238E27FC236}">
                  <a16:creationId xmlns:a16="http://schemas.microsoft.com/office/drawing/2014/main" id="{E5D25324-7D1F-8D67-5B8F-EB2BB0F29339}"/>
                </a:ext>
              </a:extLst>
            </p:cNvPr>
            <p:cNvCxnSpPr>
              <a:cxnSpLocks/>
            </p:cNvCxnSpPr>
            <p:nvPr/>
          </p:nvCxnSpPr>
          <p:spPr>
            <a:xfrm>
              <a:off x="2895599" y="2935130"/>
              <a:ext cx="0" cy="410737"/>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0" name="Ellipse 169">
              <a:extLst>
                <a:ext uri="{FF2B5EF4-FFF2-40B4-BE49-F238E27FC236}">
                  <a16:creationId xmlns:a16="http://schemas.microsoft.com/office/drawing/2014/main" id="{D2388A3F-87FC-3E22-7B7E-B67E7C5A6FBC}"/>
                </a:ext>
              </a:extLst>
            </p:cNvPr>
            <p:cNvSpPr/>
            <p:nvPr/>
          </p:nvSpPr>
          <p:spPr>
            <a:xfrm>
              <a:off x="2858690" y="2852369"/>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2" name="Ellipse 171">
            <a:extLst>
              <a:ext uri="{FF2B5EF4-FFF2-40B4-BE49-F238E27FC236}">
                <a16:creationId xmlns:a16="http://schemas.microsoft.com/office/drawing/2014/main" id="{F8192B71-AB67-7B0E-BAD5-87ECE08B355C}"/>
              </a:ext>
            </a:extLst>
          </p:cNvPr>
          <p:cNvSpPr/>
          <p:nvPr/>
        </p:nvSpPr>
        <p:spPr>
          <a:xfrm>
            <a:off x="3152248" y="3102240"/>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2" name="Groupe 181">
            <a:extLst>
              <a:ext uri="{FF2B5EF4-FFF2-40B4-BE49-F238E27FC236}">
                <a16:creationId xmlns:a16="http://schemas.microsoft.com/office/drawing/2014/main" id="{826E77DB-DF74-3D2F-62B7-315E2A94805E}"/>
              </a:ext>
            </a:extLst>
          </p:cNvPr>
          <p:cNvGrpSpPr/>
          <p:nvPr/>
        </p:nvGrpSpPr>
        <p:grpSpPr>
          <a:xfrm>
            <a:off x="5351359" y="2300037"/>
            <a:ext cx="73817" cy="540249"/>
            <a:chOff x="6437223" y="2121181"/>
            <a:chExt cx="73817" cy="540249"/>
          </a:xfrm>
        </p:grpSpPr>
        <p:cxnSp>
          <p:nvCxnSpPr>
            <p:cNvPr id="139" name="Connecteur droit 138">
              <a:extLst>
                <a:ext uri="{FF2B5EF4-FFF2-40B4-BE49-F238E27FC236}">
                  <a16:creationId xmlns:a16="http://schemas.microsoft.com/office/drawing/2014/main" id="{1332BC97-39EC-5DC0-3AA2-E853BB5879EB}"/>
                </a:ext>
              </a:extLst>
            </p:cNvPr>
            <p:cNvCxnSpPr>
              <a:cxnSpLocks/>
            </p:cNvCxnSpPr>
            <p:nvPr/>
          </p:nvCxnSpPr>
          <p:spPr>
            <a:xfrm>
              <a:off x="6474132" y="2121181"/>
              <a:ext cx="0" cy="502013"/>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6" name="Ellipse 175">
              <a:extLst>
                <a:ext uri="{FF2B5EF4-FFF2-40B4-BE49-F238E27FC236}">
                  <a16:creationId xmlns:a16="http://schemas.microsoft.com/office/drawing/2014/main" id="{1BDB6AA7-47D6-4C0E-87E7-7568B4E90062}"/>
                </a:ext>
              </a:extLst>
            </p:cNvPr>
            <p:cNvSpPr/>
            <p:nvPr/>
          </p:nvSpPr>
          <p:spPr>
            <a:xfrm>
              <a:off x="6437223" y="2587613"/>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0" name="Groupe 179">
            <a:extLst>
              <a:ext uri="{FF2B5EF4-FFF2-40B4-BE49-F238E27FC236}">
                <a16:creationId xmlns:a16="http://schemas.microsoft.com/office/drawing/2014/main" id="{678CD605-6747-2038-9C97-222DE193C714}"/>
              </a:ext>
            </a:extLst>
          </p:cNvPr>
          <p:cNvGrpSpPr/>
          <p:nvPr/>
        </p:nvGrpSpPr>
        <p:grpSpPr>
          <a:xfrm>
            <a:off x="6326016" y="2842144"/>
            <a:ext cx="73817" cy="778525"/>
            <a:chOff x="7683306" y="2761982"/>
            <a:chExt cx="73817" cy="778525"/>
          </a:xfrm>
        </p:grpSpPr>
        <p:cxnSp>
          <p:nvCxnSpPr>
            <p:cNvPr id="140" name="Connecteur droit 139">
              <a:extLst>
                <a:ext uri="{FF2B5EF4-FFF2-40B4-BE49-F238E27FC236}">
                  <a16:creationId xmlns:a16="http://schemas.microsoft.com/office/drawing/2014/main" id="{BB61E2AD-3116-E866-F3F2-B33C26FAB8F4}"/>
                </a:ext>
              </a:extLst>
            </p:cNvPr>
            <p:cNvCxnSpPr>
              <a:cxnSpLocks/>
            </p:cNvCxnSpPr>
            <p:nvPr/>
          </p:nvCxnSpPr>
          <p:spPr>
            <a:xfrm>
              <a:off x="7720215" y="2780902"/>
              <a:ext cx="0" cy="759605"/>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9" name="Ellipse 178">
              <a:extLst>
                <a:ext uri="{FF2B5EF4-FFF2-40B4-BE49-F238E27FC236}">
                  <a16:creationId xmlns:a16="http://schemas.microsoft.com/office/drawing/2014/main" id="{47B9FFBA-9EB4-1BB2-0D31-E7CDF1647E3F}"/>
                </a:ext>
              </a:extLst>
            </p:cNvPr>
            <p:cNvSpPr/>
            <p:nvPr/>
          </p:nvSpPr>
          <p:spPr>
            <a:xfrm>
              <a:off x="7683306" y="2761982"/>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8" name="Image 187" descr="Une image contenant Ambré, éclairage, sphère, jaune&#10;&#10;Description générée automatiquement">
            <a:extLst>
              <a:ext uri="{FF2B5EF4-FFF2-40B4-BE49-F238E27FC236}">
                <a16:creationId xmlns:a16="http://schemas.microsoft.com/office/drawing/2014/main" id="{0CA20D63-0CC8-DC28-4AD0-462E2654D1C9}"/>
              </a:ext>
            </a:extLst>
          </p:cNvPr>
          <p:cNvPicPr>
            <a:picLocks noChangeAspect="1"/>
          </p:cNvPicPr>
          <p:nvPr/>
        </p:nvPicPr>
        <p:blipFill>
          <a:blip r:embed="rId5"/>
          <a:stretch>
            <a:fillRect/>
          </a:stretch>
        </p:blipFill>
        <p:spPr>
          <a:xfrm>
            <a:off x="6964124" y="-389776"/>
            <a:ext cx="2473076" cy="2473076"/>
          </a:xfrm>
          <a:prstGeom prst="rect">
            <a:avLst/>
          </a:prstGeom>
        </p:spPr>
      </p:pic>
      <p:pic>
        <p:nvPicPr>
          <p:cNvPr id="190" name="Image 189" descr="Une image contenant léger&#10;&#10;Description générée automatiquement">
            <a:extLst>
              <a:ext uri="{FF2B5EF4-FFF2-40B4-BE49-F238E27FC236}">
                <a16:creationId xmlns:a16="http://schemas.microsoft.com/office/drawing/2014/main" id="{686FC6F8-D467-9414-4E42-7ABBC6160FB8}"/>
              </a:ext>
            </a:extLst>
          </p:cNvPr>
          <p:cNvPicPr>
            <a:picLocks noChangeAspect="1"/>
          </p:cNvPicPr>
          <p:nvPr/>
        </p:nvPicPr>
        <p:blipFill>
          <a:blip r:embed="rId6"/>
          <a:srcRect t="29540"/>
          <a:stretch/>
        </p:blipFill>
        <p:spPr>
          <a:xfrm>
            <a:off x="1500719" y="4394781"/>
            <a:ext cx="2125219" cy="1497437"/>
          </a:xfrm>
          <a:prstGeom prst="rect">
            <a:avLst/>
          </a:prstGeom>
        </p:spPr>
      </p:pic>
      <p:pic>
        <p:nvPicPr>
          <p:cNvPr id="191" name="Image 190" descr="Une image contenant léger&#10;&#10;Description générée automatiquement">
            <a:extLst>
              <a:ext uri="{FF2B5EF4-FFF2-40B4-BE49-F238E27FC236}">
                <a16:creationId xmlns:a16="http://schemas.microsoft.com/office/drawing/2014/main" id="{67702361-0A11-DC75-1C31-F7E3E9157BF8}"/>
              </a:ext>
            </a:extLst>
          </p:cNvPr>
          <p:cNvPicPr>
            <a:picLocks noChangeAspect="1"/>
          </p:cNvPicPr>
          <p:nvPr/>
        </p:nvPicPr>
        <p:blipFill>
          <a:blip r:embed="rId6"/>
          <a:srcRect t="24362" b="28134"/>
          <a:stretch/>
        </p:blipFill>
        <p:spPr>
          <a:xfrm>
            <a:off x="-438528" y="4427566"/>
            <a:ext cx="2093287" cy="1042919"/>
          </a:xfrm>
          <a:prstGeom prst="rect">
            <a:avLst/>
          </a:prstGeom>
        </p:spPr>
      </p:pic>
      <p:pic>
        <p:nvPicPr>
          <p:cNvPr id="192" name="Image 191" descr="Une image contenant léger&#10;&#10;Description générée automatiquement">
            <a:extLst>
              <a:ext uri="{FF2B5EF4-FFF2-40B4-BE49-F238E27FC236}">
                <a16:creationId xmlns:a16="http://schemas.microsoft.com/office/drawing/2014/main" id="{F21A6011-37A4-1FCF-EFC1-0F249CAFFC08}"/>
              </a:ext>
            </a:extLst>
          </p:cNvPr>
          <p:cNvPicPr>
            <a:picLocks noChangeAspect="1"/>
          </p:cNvPicPr>
          <p:nvPr/>
        </p:nvPicPr>
        <p:blipFill>
          <a:blip r:embed="rId6"/>
          <a:stretch>
            <a:fillRect/>
          </a:stretch>
        </p:blipFill>
        <p:spPr>
          <a:xfrm>
            <a:off x="2668384" y="3966512"/>
            <a:ext cx="2093287" cy="2060938"/>
          </a:xfrm>
          <a:prstGeom prst="rect">
            <a:avLst/>
          </a:prstGeom>
        </p:spPr>
      </p:pic>
      <p:grpSp>
        <p:nvGrpSpPr>
          <p:cNvPr id="2" name="Groupe 1">
            <a:extLst>
              <a:ext uri="{FF2B5EF4-FFF2-40B4-BE49-F238E27FC236}">
                <a16:creationId xmlns:a16="http://schemas.microsoft.com/office/drawing/2014/main" id="{84F7E2C2-FE2C-4764-AD2B-1066D86AA175}"/>
              </a:ext>
            </a:extLst>
          </p:cNvPr>
          <p:cNvGrpSpPr/>
          <p:nvPr/>
        </p:nvGrpSpPr>
        <p:grpSpPr>
          <a:xfrm>
            <a:off x="7183622" y="3253376"/>
            <a:ext cx="478572" cy="478572"/>
            <a:chOff x="6249714" y="3091675"/>
            <a:chExt cx="478572" cy="478572"/>
          </a:xfrm>
        </p:grpSpPr>
        <p:sp>
          <p:nvSpPr>
            <p:cNvPr id="3" name="Larme 2">
              <a:extLst>
                <a:ext uri="{FF2B5EF4-FFF2-40B4-BE49-F238E27FC236}">
                  <a16:creationId xmlns:a16="http://schemas.microsoft.com/office/drawing/2014/main" id="{873D0D0D-339F-CECD-F695-D0F8C01C8868}"/>
                </a:ext>
              </a:extLst>
            </p:cNvPr>
            <p:cNvSpPr/>
            <p:nvPr/>
          </p:nvSpPr>
          <p:spPr>
            <a:xfrm rot="18880397">
              <a:off x="6249714" y="3091675"/>
              <a:ext cx="478572" cy="478572"/>
            </a:xfrm>
            <a:prstGeom prst="teardrop">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DA6011F-AE5B-9FD8-97FF-036B6B88A65A}"/>
                </a:ext>
              </a:extLst>
            </p:cNvPr>
            <p:cNvSpPr txBox="1"/>
            <p:nvPr/>
          </p:nvSpPr>
          <p:spPr>
            <a:xfrm>
              <a:off x="6285936" y="3214992"/>
              <a:ext cx="406128" cy="184666"/>
            </a:xfrm>
            <a:prstGeom prst="rect">
              <a:avLst/>
            </a:prstGeom>
            <a:noFill/>
          </p:spPr>
          <p:txBody>
            <a:bodyPr wrap="none" lIns="36000" tIns="0" rIns="36000" bIns="0" rtlCol="0" anchor="t">
              <a:spAutoFit/>
            </a:bodyPr>
            <a:lstStyle/>
            <a:p>
              <a:r>
                <a:rPr lang="fr-FR" sz="1200" dirty="0">
                  <a:solidFill>
                    <a:schemeClr val="bg1"/>
                  </a:solidFill>
                </a:rPr>
                <a:t>2024</a:t>
              </a:r>
              <a:endParaRPr lang="fr-FR" sz="1200" dirty="0">
                <a:solidFill>
                  <a:schemeClr val="bg1"/>
                </a:solidFill>
                <a:cs typeface="Segoe UI"/>
              </a:endParaRPr>
            </a:p>
          </p:txBody>
        </p:sp>
      </p:grpSp>
      <p:grpSp>
        <p:nvGrpSpPr>
          <p:cNvPr id="5" name="Groupe 4">
            <a:extLst>
              <a:ext uri="{FF2B5EF4-FFF2-40B4-BE49-F238E27FC236}">
                <a16:creationId xmlns:a16="http://schemas.microsoft.com/office/drawing/2014/main" id="{29DEDB06-61D9-7EF2-78E7-DB86FD3911E3}"/>
              </a:ext>
            </a:extLst>
          </p:cNvPr>
          <p:cNvGrpSpPr/>
          <p:nvPr/>
        </p:nvGrpSpPr>
        <p:grpSpPr>
          <a:xfrm>
            <a:off x="7386000" y="2538000"/>
            <a:ext cx="73817" cy="540249"/>
            <a:chOff x="6437223" y="2121181"/>
            <a:chExt cx="73817" cy="540249"/>
          </a:xfrm>
        </p:grpSpPr>
        <p:cxnSp>
          <p:nvCxnSpPr>
            <p:cNvPr id="6" name="Connecteur droit 5">
              <a:extLst>
                <a:ext uri="{FF2B5EF4-FFF2-40B4-BE49-F238E27FC236}">
                  <a16:creationId xmlns:a16="http://schemas.microsoft.com/office/drawing/2014/main" id="{796E94F9-5347-A50C-CFDA-1A9CD94008F7}"/>
                </a:ext>
              </a:extLst>
            </p:cNvPr>
            <p:cNvCxnSpPr>
              <a:cxnSpLocks/>
            </p:cNvCxnSpPr>
            <p:nvPr/>
          </p:nvCxnSpPr>
          <p:spPr>
            <a:xfrm>
              <a:off x="6474132" y="2121181"/>
              <a:ext cx="0" cy="502013"/>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267466C9-45E7-F428-8B75-B0C5A1D5CFDD}"/>
                </a:ext>
              </a:extLst>
            </p:cNvPr>
            <p:cNvSpPr/>
            <p:nvPr/>
          </p:nvSpPr>
          <p:spPr>
            <a:xfrm>
              <a:off x="6437223" y="2587613"/>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ZoneTexte 10">
            <a:extLst>
              <a:ext uri="{FF2B5EF4-FFF2-40B4-BE49-F238E27FC236}">
                <a16:creationId xmlns:a16="http://schemas.microsoft.com/office/drawing/2014/main" id="{91246435-527D-F39C-CEFC-449BD2E9C389}"/>
              </a:ext>
            </a:extLst>
          </p:cNvPr>
          <p:cNvSpPr txBox="1"/>
          <p:nvPr/>
        </p:nvSpPr>
        <p:spPr>
          <a:xfrm>
            <a:off x="7490573" y="3904346"/>
            <a:ext cx="1488237" cy="523220"/>
          </a:xfrm>
          <a:prstGeom prst="rect">
            <a:avLst/>
          </a:prstGeom>
          <a:noFill/>
        </p:spPr>
        <p:txBody>
          <a:bodyPr rot="0" spcFirstLastPara="0" vert="horz" wrap="square" lIns="36000" tIns="0" rIns="36000" bIns="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bg1"/>
                </a:solidFill>
                <a:cs typeface="Segoe UI"/>
              </a:rPr>
              <a:t>PHC Business Software</a:t>
            </a:r>
            <a:endParaRPr lang="fr-FR" dirty="0">
              <a:solidFill>
                <a:schemeClr val="bg1"/>
              </a:solidFill>
              <a:cs typeface="Segoe UI"/>
            </a:endParaRPr>
          </a:p>
          <a:p>
            <a:pPr algn="r"/>
            <a:r>
              <a:rPr lang="en-US" sz="1100" dirty="0">
                <a:solidFill>
                  <a:schemeClr val="bg1"/>
                </a:solidFill>
                <a:cs typeface="Segoe UI"/>
              </a:rPr>
              <a:t>Microdata</a:t>
            </a:r>
            <a:endParaRPr lang="fr-FR" dirty="0">
              <a:solidFill>
                <a:schemeClr val="bg1"/>
              </a:solidFill>
              <a:cs typeface="Segoe UI"/>
            </a:endParaRPr>
          </a:p>
          <a:p>
            <a:pPr algn="r"/>
            <a:r>
              <a:rPr lang="fr-FR" sz="1200" b="1" dirty="0" err="1">
                <a:solidFill>
                  <a:srgbClr val="FFFFFF"/>
                </a:solidFill>
              </a:rPr>
              <a:t>sevdesk</a:t>
            </a:r>
            <a:endParaRPr lang="fr-FR" sz="1200" b="1" dirty="0">
              <a:solidFill>
                <a:srgbClr val="FFFFFF"/>
              </a:solidFill>
              <a:cs typeface="Segoe UI"/>
            </a:endParaRPr>
          </a:p>
        </p:txBody>
      </p:sp>
      <p:sp>
        <p:nvSpPr>
          <p:cNvPr id="11" name="ZoneTexte 10">
            <a:extLst>
              <a:ext uri="{FF2B5EF4-FFF2-40B4-BE49-F238E27FC236}">
                <a16:creationId xmlns:a16="http://schemas.microsoft.com/office/drawing/2014/main" id="{6481B2B9-BCB0-6F6D-295A-ACB5147A2B7A}"/>
              </a:ext>
            </a:extLst>
          </p:cNvPr>
          <p:cNvSpPr txBox="1"/>
          <p:nvPr/>
        </p:nvSpPr>
        <p:spPr>
          <a:xfrm>
            <a:off x="994639" y="2142636"/>
            <a:ext cx="524003" cy="283182"/>
          </a:xfrm>
          <a:prstGeom prst="rect">
            <a:avLst/>
          </a:prstGeom>
          <a:noFill/>
        </p:spPr>
        <p:txBody>
          <a:bodyPr wrap="square">
            <a:spAutoFit/>
          </a:bodyPr>
          <a:lstStyle/>
          <a:p>
            <a:r>
              <a:rPr lang="fr-FR" sz="1200" dirty="0">
                <a:solidFill>
                  <a:schemeClr val="bg1"/>
                </a:solidFill>
                <a:cs typeface="Segoe UI"/>
              </a:rPr>
              <a:t>Loop</a:t>
            </a:r>
          </a:p>
        </p:txBody>
      </p:sp>
      <p:grpSp>
        <p:nvGrpSpPr>
          <p:cNvPr id="12" name="Groupe 11">
            <a:extLst>
              <a:ext uri="{FF2B5EF4-FFF2-40B4-BE49-F238E27FC236}">
                <a16:creationId xmlns:a16="http://schemas.microsoft.com/office/drawing/2014/main" id="{65E5F00A-2923-6048-4168-71576DDB20FF}"/>
              </a:ext>
            </a:extLst>
          </p:cNvPr>
          <p:cNvGrpSpPr/>
          <p:nvPr/>
        </p:nvGrpSpPr>
        <p:grpSpPr>
          <a:xfrm>
            <a:off x="4235270" y="2861892"/>
            <a:ext cx="73817" cy="493498"/>
            <a:chOff x="2858690" y="2852369"/>
            <a:chExt cx="73817" cy="493498"/>
          </a:xfrm>
        </p:grpSpPr>
        <p:cxnSp>
          <p:nvCxnSpPr>
            <p:cNvPr id="13" name="Connecteur droit 12">
              <a:extLst>
                <a:ext uri="{FF2B5EF4-FFF2-40B4-BE49-F238E27FC236}">
                  <a16:creationId xmlns:a16="http://schemas.microsoft.com/office/drawing/2014/main" id="{131F6DD8-1374-CAD1-6A68-A4510D1631CD}"/>
                </a:ext>
              </a:extLst>
            </p:cNvPr>
            <p:cNvCxnSpPr>
              <a:cxnSpLocks/>
            </p:cNvCxnSpPr>
            <p:nvPr/>
          </p:nvCxnSpPr>
          <p:spPr>
            <a:xfrm>
              <a:off x="2895599" y="2935130"/>
              <a:ext cx="0" cy="410737"/>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76684946-6148-D45A-C77A-8FDE0A65974D}"/>
                </a:ext>
              </a:extLst>
            </p:cNvPr>
            <p:cNvSpPr/>
            <p:nvPr/>
          </p:nvSpPr>
          <p:spPr>
            <a:xfrm>
              <a:off x="2858690" y="2852369"/>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 name="Groupe 14">
            <a:extLst>
              <a:ext uri="{FF2B5EF4-FFF2-40B4-BE49-F238E27FC236}">
                <a16:creationId xmlns:a16="http://schemas.microsoft.com/office/drawing/2014/main" id="{37FE8E0B-2975-AF38-F840-3AAE2EFF2FBE}"/>
              </a:ext>
            </a:extLst>
          </p:cNvPr>
          <p:cNvGrpSpPr/>
          <p:nvPr/>
        </p:nvGrpSpPr>
        <p:grpSpPr>
          <a:xfrm>
            <a:off x="8422033" y="2459421"/>
            <a:ext cx="478572" cy="478572"/>
            <a:chOff x="7473607" y="2298626"/>
            <a:chExt cx="478572" cy="478572"/>
          </a:xfrm>
        </p:grpSpPr>
        <p:sp>
          <p:nvSpPr>
            <p:cNvPr id="16" name="Larme 15">
              <a:extLst>
                <a:ext uri="{FF2B5EF4-FFF2-40B4-BE49-F238E27FC236}">
                  <a16:creationId xmlns:a16="http://schemas.microsoft.com/office/drawing/2014/main" id="{FD4563D0-B48D-1516-87FC-F4CA2B5139C5}"/>
                </a:ext>
              </a:extLst>
            </p:cNvPr>
            <p:cNvSpPr/>
            <p:nvPr/>
          </p:nvSpPr>
          <p:spPr>
            <a:xfrm rot="8098042">
              <a:off x="7473607" y="2298626"/>
              <a:ext cx="478572" cy="478572"/>
            </a:xfrm>
            <a:prstGeom prst="teardrop">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33AD0FB-62B4-6635-85D2-851E6AAFBB0A}"/>
                </a:ext>
              </a:extLst>
            </p:cNvPr>
            <p:cNvSpPr txBox="1"/>
            <p:nvPr/>
          </p:nvSpPr>
          <p:spPr>
            <a:xfrm>
              <a:off x="7509829" y="2454866"/>
              <a:ext cx="406128" cy="184666"/>
            </a:xfrm>
            <a:prstGeom prst="rect">
              <a:avLst/>
            </a:prstGeom>
            <a:noFill/>
          </p:spPr>
          <p:txBody>
            <a:bodyPr wrap="none" lIns="36000" tIns="0" rIns="36000" bIns="0" rtlCol="0">
              <a:spAutoFit/>
            </a:bodyPr>
            <a:lstStyle/>
            <a:p>
              <a:r>
                <a:rPr lang="fr-FR" sz="1200" dirty="0">
                  <a:solidFill>
                    <a:schemeClr val="bg1"/>
                  </a:solidFill>
                </a:rPr>
                <a:t>2025</a:t>
              </a:r>
            </a:p>
          </p:txBody>
        </p:sp>
      </p:grpSp>
      <p:cxnSp>
        <p:nvCxnSpPr>
          <p:cNvPr id="19" name="Connecteur droit 18">
            <a:extLst>
              <a:ext uri="{FF2B5EF4-FFF2-40B4-BE49-F238E27FC236}">
                <a16:creationId xmlns:a16="http://schemas.microsoft.com/office/drawing/2014/main" id="{C5206073-E9A8-D11E-8E34-D011D4131868}"/>
              </a:ext>
            </a:extLst>
          </p:cNvPr>
          <p:cNvCxnSpPr>
            <a:cxnSpLocks/>
          </p:cNvCxnSpPr>
          <p:nvPr/>
        </p:nvCxnSpPr>
        <p:spPr>
          <a:xfrm>
            <a:off x="8661318" y="3125547"/>
            <a:ext cx="0" cy="766593"/>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E66AE768-7972-68EB-C0A7-C338699FB1AC}"/>
              </a:ext>
            </a:extLst>
          </p:cNvPr>
          <p:cNvSpPr/>
          <p:nvPr/>
        </p:nvSpPr>
        <p:spPr>
          <a:xfrm>
            <a:off x="8624410" y="3102061"/>
            <a:ext cx="73817" cy="738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662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8AE566-21E5-C993-5B9A-E7F970AF8354}"/>
              </a:ext>
            </a:extLst>
          </p:cNvPr>
          <p:cNvSpPr/>
          <p:nvPr/>
        </p:nvSpPr>
        <p:spPr>
          <a:xfrm rot="20468433">
            <a:off x="-620689" y="640463"/>
            <a:ext cx="10710688" cy="41694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 coins arrondis 35">
            <a:extLst>
              <a:ext uri="{FF2B5EF4-FFF2-40B4-BE49-F238E27FC236}">
                <a16:creationId xmlns:a16="http://schemas.microsoft.com/office/drawing/2014/main" id="{9253948C-61D8-6B3A-5D47-FCAA7BECC299}"/>
              </a:ext>
            </a:extLst>
          </p:cNvPr>
          <p:cNvSpPr/>
          <p:nvPr/>
        </p:nvSpPr>
        <p:spPr>
          <a:xfrm>
            <a:off x="2339870" y="1909114"/>
            <a:ext cx="673153" cy="3083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4" name="Graphique 83">
            <a:extLst>
              <a:ext uri="{FF2B5EF4-FFF2-40B4-BE49-F238E27FC236}">
                <a16:creationId xmlns:a16="http://schemas.microsoft.com/office/drawing/2014/main" id="{CFFEB33D-A1D8-3C09-395D-5641A2EC08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11" y="3181817"/>
            <a:ext cx="8264585" cy="3318735"/>
          </a:xfrm>
          <a:prstGeom prst="rect">
            <a:avLst/>
          </a:prstGeom>
        </p:spPr>
      </p:pic>
      <p:pic>
        <p:nvPicPr>
          <p:cNvPr id="34" name="Graphique 33">
            <a:extLst>
              <a:ext uri="{FF2B5EF4-FFF2-40B4-BE49-F238E27FC236}">
                <a16:creationId xmlns:a16="http://schemas.microsoft.com/office/drawing/2014/main" id="{917FE922-B3CE-7C11-EE03-74C1A08860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29" y="2381398"/>
            <a:ext cx="1581782" cy="1226719"/>
          </a:xfrm>
          <a:prstGeom prst="rect">
            <a:avLst/>
          </a:prstGeom>
        </p:spPr>
      </p:pic>
      <p:sp>
        <p:nvSpPr>
          <p:cNvPr id="18" name="ZoneTexte 37">
            <a:extLst>
              <a:ext uri="{FF2B5EF4-FFF2-40B4-BE49-F238E27FC236}">
                <a16:creationId xmlns:a16="http://schemas.microsoft.com/office/drawing/2014/main" id="{B65691AE-91A6-4BED-9573-1C9D0A51CDFF}"/>
              </a:ext>
            </a:extLst>
          </p:cNvPr>
          <p:cNvSpPr txBox="1"/>
          <p:nvPr/>
        </p:nvSpPr>
        <p:spPr>
          <a:xfrm>
            <a:off x="539314" y="215881"/>
            <a:ext cx="8129184" cy="984885"/>
          </a:xfrm>
          <a:prstGeom prst="rect">
            <a:avLst/>
          </a:prstGeom>
          <a:noFill/>
        </p:spPr>
        <p:txBody>
          <a:bodyPr wrap="square" lIns="36000" tIns="0" rIns="36000" bIns="0" rtlCol="0">
            <a:spAutoFit/>
          </a:bodyPr>
          <a:lstStyle/>
          <a:p>
            <a:pPr defTabSz="914378">
              <a:defRPr/>
            </a:pPr>
            <a:r>
              <a:rPr lang="pt-BR" sz="3200" b="1">
                <a:solidFill>
                  <a:schemeClr val="bg1"/>
                </a:solidFill>
                <a:latin typeface="Segoe UI" panose="020B0502040204020203" pitchFamily="34" charset="0"/>
              </a:rPr>
              <a:t>Uma empresa ambiciosa e em rápido crescimento</a:t>
            </a:r>
            <a:endParaRPr lang="es-ES" sz="3200" b="1" dirty="0">
              <a:solidFill>
                <a:schemeClr val="bg1"/>
              </a:solidFill>
              <a:latin typeface="Segoe UI" panose="020B0502040204020203" pitchFamily="34" charset="0"/>
            </a:endParaRPr>
          </a:p>
        </p:txBody>
      </p:sp>
      <p:sp>
        <p:nvSpPr>
          <p:cNvPr id="22" name="Rectangle 21">
            <a:extLst>
              <a:ext uri="{FF2B5EF4-FFF2-40B4-BE49-F238E27FC236}">
                <a16:creationId xmlns:a16="http://schemas.microsoft.com/office/drawing/2014/main" id="{7EF3193A-4ECD-B063-7E5E-ED4D80DAC1FA}"/>
              </a:ext>
            </a:extLst>
          </p:cNvPr>
          <p:cNvSpPr/>
          <p:nvPr/>
        </p:nvSpPr>
        <p:spPr>
          <a:xfrm>
            <a:off x="2004219" y="1902479"/>
            <a:ext cx="1351588" cy="3338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
                <a:srgbClr val="0046FE"/>
              </a:buClr>
              <a:defRPr/>
            </a:pPr>
            <a:r>
              <a:rPr lang="pt-BR" sz="1600" b="1">
                <a:solidFill>
                  <a:schemeClr val="bg1"/>
                </a:solidFill>
              </a:rPr>
              <a:t>2016</a:t>
            </a:r>
          </a:p>
        </p:txBody>
      </p:sp>
      <p:sp>
        <p:nvSpPr>
          <p:cNvPr id="46" name="ZoneTexte 45">
            <a:extLst>
              <a:ext uri="{FF2B5EF4-FFF2-40B4-BE49-F238E27FC236}">
                <a16:creationId xmlns:a16="http://schemas.microsoft.com/office/drawing/2014/main" id="{73160A45-1653-9505-F9F9-7E28587A73CC}"/>
              </a:ext>
            </a:extLst>
          </p:cNvPr>
          <p:cNvSpPr txBox="1"/>
          <p:nvPr/>
        </p:nvSpPr>
        <p:spPr>
          <a:xfrm>
            <a:off x="3655156" y="2057089"/>
            <a:ext cx="1271686" cy="276999"/>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1.07 MM€ </a:t>
            </a:r>
          </a:p>
        </p:txBody>
      </p:sp>
      <p:sp>
        <p:nvSpPr>
          <p:cNvPr id="47" name="ZoneTexte 46">
            <a:extLst>
              <a:ext uri="{FF2B5EF4-FFF2-40B4-BE49-F238E27FC236}">
                <a16:creationId xmlns:a16="http://schemas.microsoft.com/office/drawing/2014/main" id="{2E322023-A464-E32D-6157-5074714E0820}"/>
              </a:ext>
            </a:extLst>
          </p:cNvPr>
          <p:cNvSpPr txBox="1"/>
          <p:nvPr/>
        </p:nvSpPr>
        <p:spPr>
          <a:xfrm rot="44021">
            <a:off x="1808138" y="2665077"/>
            <a:ext cx="1780450" cy="276999"/>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 307 M€ </a:t>
            </a:r>
          </a:p>
        </p:txBody>
      </p:sp>
      <p:sp>
        <p:nvSpPr>
          <p:cNvPr id="48" name="ZoneTexte 47">
            <a:extLst>
              <a:ext uri="{FF2B5EF4-FFF2-40B4-BE49-F238E27FC236}">
                <a16:creationId xmlns:a16="http://schemas.microsoft.com/office/drawing/2014/main" id="{290578BE-5F0A-97E8-C5E5-4442111B714F}"/>
              </a:ext>
            </a:extLst>
          </p:cNvPr>
          <p:cNvSpPr txBox="1"/>
          <p:nvPr/>
        </p:nvSpPr>
        <p:spPr>
          <a:xfrm rot="43286">
            <a:off x="5091997" y="1732398"/>
            <a:ext cx="1369462" cy="276999"/>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1,3 MM€ </a:t>
            </a:r>
          </a:p>
        </p:txBody>
      </p:sp>
      <p:sp>
        <p:nvSpPr>
          <p:cNvPr id="49" name="ZoneTexte 48">
            <a:extLst>
              <a:ext uri="{FF2B5EF4-FFF2-40B4-BE49-F238E27FC236}">
                <a16:creationId xmlns:a16="http://schemas.microsoft.com/office/drawing/2014/main" id="{D5FFB642-46D8-3A83-DC5F-2221E9B762F9}"/>
              </a:ext>
            </a:extLst>
          </p:cNvPr>
          <p:cNvSpPr txBox="1"/>
          <p:nvPr/>
        </p:nvSpPr>
        <p:spPr>
          <a:xfrm>
            <a:off x="5219428" y="2541574"/>
            <a:ext cx="1114601" cy="276999"/>
          </a:xfrm>
          <a:prstGeom prst="rect">
            <a:avLst/>
          </a:prstGeom>
          <a:noFill/>
        </p:spPr>
        <p:txBody>
          <a:bodyPr wrap="square" lIns="36000" tIns="0" rIns="36000" bIns="0" rtlCol="0">
            <a:spAutoFit/>
          </a:bodyPr>
          <a:lstStyle/>
          <a:p>
            <a:pPr algn="ctr" defTabSz="685800">
              <a:defRPr/>
            </a:pPr>
            <a:r>
              <a:rPr lang="pt-BR" b="1">
                <a:solidFill>
                  <a:prstClr val="white"/>
                </a:solidFill>
                <a:latin typeface="Gelion Bold" panose="00000500000000000000" pitchFamily="50" charset="0"/>
              </a:rPr>
              <a:t>85%</a:t>
            </a:r>
          </a:p>
        </p:txBody>
      </p:sp>
      <p:sp>
        <p:nvSpPr>
          <p:cNvPr id="50" name="ZoneTexte 49">
            <a:extLst>
              <a:ext uri="{FF2B5EF4-FFF2-40B4-BE49-F238E27FC236}">
                <a16:creationId xmlns:a16="http://schemas.microsoft.com/office/drawing/2014/main" id="{57250D22-8F78-5748-7148-FDBC01405246}"/>
              </a:ext>
            </a:extLst>
          </p:cNvPr>
          <p:cNvSpPr txBox="1"/>
          <p:nvPr/>
        </p:nvSpPr>
        <p:spPr>
          <a:xfrm rot="21767">
            <a:off x="3703690" y="2982251"/>
            <a:ext cx="1174619" cy="276999"/>
          </a:xfrm>
          <a:prstGeom prst="rect">
            <a:avLst/>
          </a:prstGeom>
          <a:noFill/>
        </p:spPr>
        <p:txBody>
          <a:bodyPr wrap="square" lIns="36000" tIns="0" rIns="36000" bIns="0" rtlCol="0">
            <a:spAutoFit/>
          </a:bodyPr>
          <a:lstStyle/>
          <a:p>
            <a:pPr algn="ctr" defTabSz="685800">
              <a:defRPr/>
            </a:pPr>
            <a:r>
              <a:rPr lang="pt-BR" b="1" dirty="0">
                <a:solidFill>
                  <a:prstClr val="white"/>
                </a:solidFill>
                <a:latin typeface="Gelion Bold" panose="00000500000000000000" pitchFamily="50" charset="0"/>
              </a:rPr>
              <a:t>75%</a:t>
            </a:r>
          </a:p>
        </p:txBody>
      </p:sp>
      <p:sp>
        <p:nvSpPr>
          <p:cNvPr id="51" name="ZoneTexte 50">
            <a:extLst>
              <a:ext uri="{FF2B5EF4-FFF2-40B4-BE49-F238E27FC236}">
                <a16:creationId xmlns:a16="http://schemas.microsoft.com/office/drawing/2014/main" id="{A8653DC7-C7ED-BD74-943B-1755F45E5A8C}"/>
              </a:ext>
            </a:extLst>
          </p:cNvPr>
          <p:cNvSpPr txBox="1"/>
          <p:nvPr/>
        </p:nvSpPr>
        <p:spPr>
          <a:xfrm rot="21573579">
            <a:off x="2191690" y="3526117"/>
            <a:ext cx="1014231" cy="276999"/>
          </a:xfrm>
          <a:prstGeom prst="rect">
            <a:avLst/>
          </a:prstGeom>
          <a:noFill/>
        </p:spPr>
        <p:txBody>
          <a:bodyPr wrap="square" lIns="36000" tIns="0" rIns="36000" bIns="0" rtlCol="0">
            <a:spAutoFit/>
          </a:bodyPr>
          <a:lstStyle/>
          <a:p>
            <a:pPr algn="ctr" defTabSz="685800">
              <a:defRPr/>
            </a:pPr>
            <a:r>
              <a:rPr lang="pt-BR" b="1">
                <a:solidFill>
                  <a:prstClr val="white"/>
                </a:solidFill>
                <a:latin typeface="Gelion Bold" panose="00000500000000000000" pitchFamily="50" charset="0"/>
              </a:rPr>
              <a:t>30%</a:t>
            </a:r>
          </a:p>
        </p:txBody>
      </p:sp>
      <p:sp>
        <p:nvSpPr>
          <p:cNvPr id="52" name="ZoneTexte 51">
            <a:extLst>
              <a:ext uri="{FF2B5EF4-FFF2-40B4-BE49-F238E27FC236}">
                <a16:creationId xmlns:a16="http://schemas.microsoft.com/office/drawing/2014/main" id="{72597596-79DB-DBDE-9070-3B671636FDEE}"/>
              </a:ext>
            </a:extLst>
          </p:cNvPr>
          <p:cNvSpPr txBox="1"/>
          <p:nvPr/>
        </p:nvSpPr>
        <p:spPr>
          <a:xfrm rot="3062">
            <a:off x="1980987" y="4297081"/>
            <a:ext cx="1447926" cy="276999"/>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18,5 M€ </a:t>
            </a:r>
          </a:p>
        </p:txBody>
      </p:sp>
      <p:sp>
        <p:nvSpPr>
          <p:cNvPr id="53" name="ZoneTexte 52">
            <a:extLst>
              <a:ext uri="{FF2B5EF4-FFF2-40B4-BE49-F238E27FC236}">
                <a16:creationId xmlns:a16="http://schemas.microsoft.com/office/drawing/2014/main" id="{BB7F9CEA-1D70-CE7A-1BA9-71F2F34A6F06}"/>
              </a:ext>
            </a:extLst>
          </p:cNvPr>
          <p:cNvSpPr txBox="1"/>
          <p:nvPr/>
        </p:nvSpPr>
        <p:spPr>
          <a:xfrm rot="31965">
            <a:off x="3664657" y="3676581"/>
            <a:ext cx="1252684" cy="553998"/>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351 M€</a:t>
            </a:r>
          </a:p>
          <a:p>
            <a:pPr algn="ctr" defTabSz="685800">
              <a:defRPr/>
            </a:pPr>
            <a:r>
              <a:rPr lang="pt-BR" b="1" dirty="0">
                <a:solidFill>
                  <a:schemeClr val="bg1"/>
                </a:solidFill>
                <a:latin typeface="Gelion Bold" panose="00000500000000000000" pitchFamily="50" charset="0"/>
              </a:rPr>
              <a:t> </a:t>
            </a:r>
          </a:p>
        </p:txBody>
      </p:sp>
      <p:sp>
        <p:nvSpPr>
          <p:cNvPr id="54" name="ZoneTexte 53">
            <a:extLst>
              <a:ext uri="{FF2B5EF4-FFF2-40B4-BE49-F238E27FC236}">
                <a16:creationId xmlns:a16="http://schemas.microsoft.com/office/drawing/2014/main" id="{EE6C09CC-8797-9770-66DE-318142DA5F56}"/>
              </a:ext>
            </a:extLst>
          </p:cNvPr>
          <p:cNvSpPr txBox="1"/>
          <p:nvPr/>
        </p:nvSpPr>
        <p:spPr>
          <a:xfrm rot="71937">
            <a:off x="5102204" y="3350750"/>
            <a:ext cx="1349048" cy="276999"/>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462 M€ </a:t>
            </a:r>
          </a:p>
        </p:txBody>
      </p:sp>
      <p:sp>
        <p:nvSpPr>
          <p:cNvPr id="16" name="ZoneTexte 15">
            <a:extLst>
              <a:ext uri="{FF2B5EF4-FFF2-40B4-BE49-F238E27FC236}">
                <a16:creationId xmlns:a16="http://schemas.microsoft.com/office/drawing/2014/main" id="{3B21E706-53A4-F671-F479-5B7987AE1575}"/>
              </a:ext>
            </a:extLst>
          </p:cNvPr>
          <p:cNvSpPr txBox="1"/>
          <p:nvPr/>
        </p:nvSpPr>
        <p:spPr>
          <a:xfrm>
            <a:off x="675684" y="4225042"/>
            <a:ext cx="1266671" cy="430887"/>
          </a:xfrm>
          <a:prstGeom prst="rect">
            <a:avLst/>
          </a:prstGeom>
          <a:noFill/>
        </p:spPr>
        <p:txBody>
          <a:bodyPr wrap="square" lIns="36000" tIns="0" rIns="36000" bIns="0" rtlCol="0">
            <a:spAutoFit/>
          </a:bodyPr>
          <a:lstStyle/>
          <a:p>
            <a:pPr defTabSz="685800">
              <a:defRPr/>
            </a:pPr>
            <a:r>
              <a:rPr lang="pt-BR" sz="1400" b="1" dirty="0">
                <a:solidFill>
                  <a:schemeClr val="bg1"/>
                </a:solidFill>
                <a:latin typeface="Gelion Bold" panose="00000500000000000000" pitchFamily="50" charset="0"/>
              </a:rPr>
              <a:t>Vendas internacionais</a:t>
            </a:r>
          </a:p>
        </p:txBody>
      </p:sp>
      <p:sp>
        <p:nvSpPr>
          <p:cNvPr id="19" name="ZoneTexte 18">
            <a:extLst>
              <a:ext uri="{FF2B5EF4-FFF2-40B4-BE49-F238E27FC236}">
                <a16:creationId xmlns:a16="http://schemas.microsoft.com/office/drawing/2014/main" id="{FD7C6537-95D4-1140-C2E0-093C995C9869}"/>
              </a:ext>
            </a:extLst>
          </p:cNvPr>
          <p:cNvSpPr txBox="1"/>
          <p:nvPr/>
        </p:nvSpPr>
        <p:spPr>
          <a:xfrm>
            <a:off x="661483" y="3399933"/>
            <a:ext cx="2036880" cy="430887"/>
          </a:xfrm>
          <a:prstGeom prst="rect">
            <a:avLst/>
          </a:prstGeom>
          <a:noFill/>
        </p:spPr>
        <p:txBody>
          <a:bodyPr wrap="square" lIns="36000" tIns="0" rIns="36000" bIns="0" rtlCol="0" anchor="t">
            <a:spAutoFit/>
          </a:bodyPr>
          <a:lstStyle/>
          <a:p>
            <a:pPr defTabSz="685800">
              <a:defRPr/>
            </a:pPr>
            <a:r>
              <a:rPr lang="pt-BR" sz="1400" b="1" dirty="0">
                <a:solidFill>
                  <a:prstClr val="white"/>
                </a:solidFill>
                <a:latin typeface="Gelion Bold" panose="00000500000000000000" pitchFamily="50" charset="0"/>
              </a:rPr>
              <a:t>% do SaaS</a:t>
            </a:r>
          </a:p>
          <a:p>
            <a:pPr defTabSz="685800">
              <a:defRPr/>
            </a:pPr>
            <a:r>
              <a:rPr lang="pt-BR" sz="1400" dirty="0">
                <a:solidFill>
                  <a:schemeClr val="bg1"/>
                </a:solidFill>
                <a:latin typeface="Gelion"/>
              </a:rPr>
              <a:t>na faturação total</a:t>
            </a:r>
          </a:p>
        </p:txBody>
      </p:sp>
      <p:sp>
        <p:nvSpPr>
          <p:cNvPr id="20" name="ZoneTexte 19">
            <a:extLst>
              <a:ext uri="{FF2B5EF4-FFF2-40B4-BE49-F238E27FC236}">
                <a16:creationId xmlns:a16="http://schemas.microsoft.com/office/drawing/2014/main" id="{51496C6D-0082-400E-5CC7-4BCA15AE2AD5}"/>
              </a:ext>
            </a:extLst>
          </p:cNvPr>
          <p:cNvSpPr txBox="1"/>
          <p:nvPr/>
        </p:nvSpPr>
        <p:spPr>
          <a:xfrm>
            <a:off x="681170" y="2614903"/>
            <a:ext cx="1658700" cy="430887"/>
          </a:xfrm>
          <a:prstGeom prst="rect">
            <a:avLst/>
          </a:prstGeom>
          <a:noFill/>
        </p:spPr>
        <p:txBody>
          <a:bodyPr wrap="square" lIns="36000" tIns="0" rIns="36000" bIns="0" rtlCol="0">
            <a:spAutoFit/>
          </a:bodyPr>
          <a:lstStyle/>
          <a:p>
            <a:pPr defTabSz="685800">
              <a:defRPr/>
            </a:pPr>
            <a:r>
              <a:rPr lang="pt-BR" sz="1400" b="1" dirty="0">
                <a:solidFill>
                  <a:prstClr val="white"/>
                </a:solidFill>
                <a:latin typeface="Gelion Bold" panose="00000500000000000000" pitchFamily="50" charset="0"/>
              </a:rPr>
              <a:t>Volumen de</a:t>
            </a:r>
          </a:p>
          <a:p>
            <a:pPr defTabSz="685800">
              <a:defRPr/>
            </a:pPr>
            <a:r>
              <a:rPr lang="pt-BR" sz="1400" b="1" dirty="0">
                <a:solidFill>
                  <a:prstClr val="white"/>
                </a:solidFill>
                <a:latin typeface="Gelion Bold" panose="00000500000000000000" pitchFamily="50" charset="0"/>
              </a:rPr>
              <a:t>negocio</a:t>
            </a:r>
          </a:p>
        </p:txBody>
      </p:sp>
      <p:grpSp>
        <p:nvGrpSpPr>
          <p:cNvPr id="35" name="Groupe 34">
            <a:extLst>
              <a:ext uri="{FF2B5EF4-FFF2-40B4-BE49-F238E27FC236}">
                <a16:creationId xmlns:a16="http://schemas.microsoft.com/office/drawing/2014/main" id="{72D7BCC4-3AD0-1E43-1331-D6BA836C8315}"/>
              </a:ext>
            </a:extLst>
          </p:cNvPr>
          <p:cNvGrpSpPr/>
          <p:nvPr/>
        </p:nvGrpSpPr>
        <p:grpSpPr>
          <a:xfrm>
            <a:off x="3530077" y="1435271"/>
            <a:ext cx="2955560" cy="3560727"/>
            <a:chOff x="3530077" y="423999"/>
            <a:chExt cx="2955560" cy="4572000"/>
          </a:xfrm>
        </p:grpSpPr>
        <p:cxnSp>
          <p:nvCxnSpPr>
            <p:cNvPr id="4" name="Connecteur droit 3">
              <a:extLst>
                <a:ext uri="{FF2B5EF4-FFF2-40B4-BE49-F238E27FC236}">
                  <a16:creationId xmlns:a16="http://schemas.microsoft.com/office/drawing/2014/main" id="{1ECD0FAA-F9F6-88DB-FF46-A1BA227B3468}"/>
                </a:ext>
              </a:extLst>
            </p:cNvPr>
            <p:cNvCxnSpPr>
              <a:cxnSpLocks/>
            </p:cNvCxnSpPr>
            <p:nvPr/>
          </p:nvCxnSpPr>
          <p:spPr>
            <a:xfrm>
              <a:off x="3530077" y="1428340"/>
              <a:ext cx="0" cy="3567659"/>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2275644-F9B4-78DF-4CF9-997846D5D9DD}"/>
                </a:ext>
              </a:extLst>
            </p:cNvPr>
            <p:cNvCxnSpPr>
              <a:cxnSpLocks/>
            </p:cNvCxnSpPr>
            <p:nvPr/>
          </p:nvCxnSpPr>
          <p:spPr>
            <a:xfrm>
              <a:off x="5006060" y="933664"/>
              <a:ext cx="0" cy="3555371"/>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F665A04C-9255-5BA3-CBF7-7BF52F24CD34}"/>
                </a:ext>
              </a:extLst>
            </p:cNvPr>
            <p:cNvCxnSpPr>
              <a:cxnSpLocks/>
            </p:cNvCxnSpPr>
            <p:nvPr/>
          </p:nvCxnSpPr>
          <p:spPr>
            <a:xfrm>
              <a:off x="6485637" y="423999"/>
              <a:ext cx="0" cy="3582087"/>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37" name="Rectangle : coins arrondis 36">
            <a:extLst>
              <a:ext uri="{FF2B5EF4-FFF2-40B4-BE49-F238E27FC236}">
                <a16:creationId xmlns:a16="http://schemas.microsoft.com/office/drawing/2014/main" id="{A465A481-4BBC-B5C6-9F42-2BE332E63D81}"/>
              </a:ext>
            </a:extLst>
          </p:cNvPr>
          <p:cNvSpPr/>
          <p:nvPr/>
        </p:nvSpPr>
        <p:spPr>
          <a:xfrm>
            <a:off x="3930753" y="1452500"/>
            <a:ext cx="673153" cy="3083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975E25E5-258F-2EC4-0AA4-037C6229DE7E}"/>
              </a:ext>
            </a:extLst>
          </p:cNvPr>
          <p:cNvSpPr txBox="1"/>
          <p:nvPr/>
        </p:nvSpPr>
        <p:spPr>
          <a:xfrm>
            <a:off x="3458609" y="1491268"/>
            <a:ext cx="1617440" cy="246221"/>
          </a:xfrm>
          <a:prstGeom prst="rect">
            <a:avLst/>
          </a:prstGeom>
          <a:noFill/>
        </p:spPr>
        <p:txBody>
          <a:bodyPr wrap="square" lIns="36000" tIns="0" rIns="36000" bIns="0" rtlCol="0">
            <a:spAutoFit/>
          </a:bodyPr>
          <a:lstStyle/>
          <a:p>
            <a:pPr algn="ctr" defTabSz="685800">
              <a:buClr>
                <a:srgbClr val="0046FE"/>
              </a:buClr>
              <a:defRPr/>
            </a:pPr>
            <a:r>
              <a:rPr lang="pt-BR" sz="1600" b="1" dirty="0">
                <a:solidFill>
                  <a:schemeClr val="bg1"/>
                </a:solidFill>
              </a:rPr>
              <a:t>2025</a:t>
            </a:r>
            <a:r>
              <a:rPr lang="pt-BR" sz="1600" b="1" dirty="0">
                <a:solidFill>
                  <a:schemeClr val="bg1"/>
                </a:solidFill>
                <a:latin typeface="Gelion Bold" panose="00000500000000000000" pitchFamily="50" charset="0"/>
              </a:rPr>
              <a:t> </a:t>
            </a:r>
          </a:p>
        </p:txBody>
      </p:sp>
      <p:sp>
        <p:nvSpPr>
          <p:cNvPr id="38" name="Rectangle : coins arrondis 37">
            <a:extLst>
              <a:ext uri="{FF2B5EF4-FFF2-40B4-BE49-F238E27FC236}">
                <a16:creationId xmlns:a16="http://schemas.microsoft.com/office/drawing/2014/main" id="{FB871FED-1314-BCB5-412D-0D674B39697D}"/>
              </a:ext>
            </a:extLst>
          </p:cNvPr>
          <p:cNvSpPr/>
          <p:nvPr/>
        </p:nvSpPr>
        <p:spPr>
          <a:xfrm>
            <a:off x="5435525" y="1033255"/>
            <a:ext cx="657977" cy="3013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1817457E-0CCC-155F-BF5C-88938318B85E}"/>
              </a:ext>
            </a:extLst>
          </p:cNvPr>
          <p:cNvSpPr txBox="1"/>
          <p:nvPr/>
        </p:nvSpPr>
        <p:spPr>
          <a:xfrm>
            <a:off x="5000221" y="1064621"/>
            <a:ext cx="1508958" cy="246221"/>
          </a:xfrm>
          <a:prstGeom prst="rect">
            <a:avLst/>
          </a:prstGeom>
          <a:noFill/>
        </p:spPr>
        <p:txBody>
          <a:bodyPr wrap="square" lIns="36000" tIns="0" rIns="36000" bIns="0" rtlCol="0">
            <a:spAutoFit/>
          </a:bodyPr>
          <a:lstStyle/>
          <a:p>
            <a:pPr algn="ctr" defTabSz="685800">
              <a:buClr>
                <a:srgbClr val="0046FE"/>
              </a:buClr>
              <a:defRPr/>
            </a:pPr>
            <a:r>
              <a:rPr lang="pt-BR" sz="1600" b="1">
                <a:solidFill>
                  <a:schemeClr val="bg1"/>
                </a:solidFill>
              </a:rPr>
              <a:t>2026</a:t>
            </a:r>
            <a:r>
              <a:rPr lang="pt-BR" sz="1600" b="1">
                <a:solidFill>
                  <a:schemeClr val="bg1"/>
                </a:solidFill>
                <a:latin typeface="Gelion Bold" panose="00000500000000000000" pitchFamily="50" charset="0"/>
              </a:rPr>
              <a:t> </a:t>
            </a:r>
          </a:p>
        </p:txBody>
      </p:sp>
      <p:pic>
        <p:nvPicPr>
          <p:cNvPr id="40" name="Graphique 39">
            <a:extLst>
              <a:ext uri="{FF2B5EF4-FFF2-40B4-BE49-F238E27FC236}">
                <a16:creationId xmlns:a16="http://schemas.microsoft.com/office/drawing/2014/main" id="{CE167FA3-A3E9-682D-BA1E-60B67C0198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8455" y="1909114"/>
            <a:ext cx="2441638" cy="1759363"/>
          </a:xfrm>
          <a:prstGeom prst="rect">
            <a:avLst/>
          </a:prstGeom>
        </p:spPr>
      </p:pic>
      <p:sp>
        <p:nvSpPr>
          <p:cNvPr id="3" name="ZoneTexte 2">
            <a:extLst>
              <a:ext uri="{FF2B5EF4-FFF2-40B4-BE49-F238E27FC236}">
                <a16:creationId xmlns:a16="http://schemas.microsoft.com/office/drawing/2014/main" id="{D16C2E41-C0B4-1260-0CC1-8361AE2E4E15}"/>
              </a:ext>
            </a:extLst>
          </p:cNvPr>
          <p:cNvSpPr txBox="1"/>
          <p:nvPr/>
        </p:nvSpPr>
        <p:spPr>
          <a:xfrm>
            <a:off x="76694" y="4999637"/>
            <a:ext cx="3731321" cy="138499"/>
          </a:xfrm>
          <a:prstGeom prst="rect">
            <a:avLst/>
          </a:prstGeom>
          <a:noFill/>
        </p:spPr>
        <p:txBody>
          <a:bodyPr wrap="square" lIns="36000" tIns="0" rIns="36000" bIns="0" rtlCol="0">
            <a:spAutoFit/>
          </a:bodyPr>
          <a:lstStyle/>
          <a:p>
            <a:r>
              <a:rPr lang="fr-FR" sz="900" dirty="0" err="1">
                <a:solidFill>
                  <a:schemeClr val="bg1"/>
                </a:solidFill>
              </a:rPr>
              <a:t>Números</a:t>
            </a:r>
            <a:r>
              <a:rPr lang="fr-FR" sz="900" dirty="0">
                <a:solidFill>
                  <a:schemeClr val="bg1"/>
                </a:solidFill>
              </a:rPr>
              <a:t> </a:t>
            </a:r>
            <a:r>
              <a:rPr lang="fr-FR" sz="900" dirty="0" err="1">
                <a:solidFill>
                  <a:schemeClr val="bg1"/>
                </a:solidFill>
              </a:rPr>
              <a:t>estimados</a:t>
            </a:r>
            <a:r>
              <a:rPr lang="fr-FR" sz="900" dirty="0">
                <a:solidFill>
                  <a:schemeClr val="bg1"/>
                </a:solidFill>
              </a:rPr>
              <a:t> </a:t>
            </a:r>
            <a:r>
              <a:rPr lang="fr-FR" sz="900" dirty="0" err="1">
                <a:solidFill>
                  <a:schemeClr val="bg1"/>
                </a:solidFill>
              </a:rPr>
              <a:t>em</a:t>
            </a:r>
            <a:r>
              <a:rPr lang="fr-FR" sz="900" dirty="0">
                <a:solidFill>
                  <a:schemeClr val="bg1"/>
                </a:solidFill>
              </a:rPr>
              <a:t> 31 de </a:t>
            </a:r>
            <a:r>
              <a:rPr lang="fr-FR" sz="900" dirty="0" err="1">
                <a:solidFill>
                  <a:schemeClr val="bg1"/>
                </a:solidFill>
              </a:rPr>
              <a:t>dezembro</a:t>
            </a:r>
            <a:r>
              <a:rPr lang="fr-FR" sz="900" dirty="0">
                <a:solidFill>
                  <a:schemeClr val="bg1"/>
                </a:solidFill>
              </a:rPr>
              <a:t> de 2025</a:t>
            </a:r>
            <a:endParaRPr lang="pt-BR" sz="900" i="1" dirty="0">
              <a:solidFill>
                <a:schemeClr val="bg1"/>
              </a:solidFill>
            </a:endParaRPr>
          </a:p>
        </p:txBody>
      </p:sp>
    </p:spTree>
    <p:extLst>
      <p:ext uri="{BB962C8B-B14F-4D97-AF65-F5344CB8AC3E}">
        <p14:creationId xmlns:p14="http://schemas.microsoft.com/office/powerpoint/2010/main" val="264752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 coins arrondis 40">
            <a:extLst>
              <a:ext uri="{FF2B5EF4-FFF2-40B4-BE49-F238E27FC236}">
                <a16:creationId xmlns:a16="http://schemas.microsoft.com/office/drawing/2014/main" id="{187B56FD-314F-ECE4-A661-5DF350373A42}"/>
              </a:ext>
            </a:extLst>
          </p:cNvPr>
          <p:cNvSpPr/>
          <p:nvPr/>
        </p:nvSpPr>
        <p:spPr>
          <a:xfrm>
            <a:off x="295322" y="1799248"/>
            <a:ext cx="1898534" cy="2642865"/>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Rectangle : coins arrondis 29">
            <a:extLst>
              <a:ext uri="{FF2B5EF4-FFF2-40B4-BE49-F238E27FC236}">
                <a16:creationId xmlns:a16="http://schemas.microsoft.com/office/drawing/2014/main" id="{F4B3F183-FAB3-CF2E-AB0F-63FDD6C48596}"/>
              </a:ext>
            </a:extLst>
          </p:cNvPr>
          <p:cNvSpPr/>
          <p:nvPr/>
        </p:nvSpPr>
        <p:spPr>
          <a:xfrm>
            <a:off x="6917828" y="1799248"/>
            <a:ext cx="1898534" cy="1305901"/>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ectangle : coins arrondis 28">
            <a:extLst>
              <a:ext uri="{FF2B5EF4-FFF2-40B4-BE49-F238E27FC236}">
                <a16:creationId xmlns:a16="http://schemas.microsoft.com/office/drawing/2014/main" id="{5AF39FC0-7284-2DA2-ED49-DB1F38E291CA}"/>
              </a:ext>
            </a:extLst>
          </p:cNvPr>
          <p:cNvSpPr/>
          <p:nvPr/>
        </p:nvSpPr>
        <p:spPr>
          <a:xfrm>
            <a:off x="4718831" y="1799249"/>
            <a:ext cx="1898534" cy="2012483"/>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a:extLst>
              <a:ext uri="{FF2B5EF4-FFF2-40B4-BE49-F238E27FC236}">
                <a16:creationId xmlns:a16="http://schemas.microsoft.com/office/drawing/2014/main" id="{F454099C-4202-2826-2EEC-0FD6AC0FFCB1}"/>
              </a:ext>
            </a:extLst>
          </p:cNvPr>
          <p:cNvSpPr/>
          <p:nvPr/>
        </p:nvSpPr>
        <p:spPr>
          <a:xfrm>
            <a:off x="2510899" y="1799249"/>
            <a:ext cx="1898534" cy="2642865"/>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8BF77636-5BEF-FC2C-43A6-658D77786AF2}"/>
              </a:ext>
            </a:extLst>
          </p:cNvPr>
          <p:cNvSpPr/>
          <p:nvPr/>
        </p:nvSpPr>
        <p:spPr>
          <a:xfrm>
            <a:off x="4718828" y="1799249"/>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 coins arrondis 12">
            <a:extLst>
              <a:ext uri="{FF2B5EF4-FFF2-40B4-BE49-F238E27FC236}">
                <a16:creationId xmlns:a16="http://schemas.microsoft.com/office/drawing/2014/main" id="{4E66DD99-4187-A814-A2A3-F781CC05ED30}"/>
              </a:ext>
            </a:extLst>
          </p:cNvPr>
          <p:cNvSpPr/>
          <p:nvPr/>
        </p:nvSpPr>
        <p:spPr>
          <a:xfrm>
            <a:off x="2515721" y="1799249"/>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 coins arrondis 13">
            <a:extLst>
              <a:ext uri="{FF2B5EF4-FFF2-40B4-BE49-F238E27FC236}">
                <a16:creationId xmlns:a16="http://schemas.microsoft.com/office/drawing/2014/main" id="{149916AB-D83B-2955-1320-A6705637B106}"/>
              </a:ext>
            </a:extLst>
          </p:cNvPr>
          <p:cNvSpPr/>
          <p:nvPr/>
        </p:nvSpPr>
        <p:spPr>
          <a:xfrm>
            <a:off x="303849" y="1799249"/>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 coins arrondis 14">
            <a:extLst>
              <a:ext uri="{FF2B5EF4-FFF2-40B4-BE49-F238E27FC236}">
                <a16:creationId xmlns:a16="http://schemas.microsoft.com/office/drawing/2014/main" id="{2530BA24-1679-A753-0B30-4B6B893B2281}"/>
              </a:ext>
            </a:extLst>
          </p:cNvPr>
          <p:cNvSpPr/>
          <p:nvPr/>
        </p:nvSpPr>
        <p:spPr>
          <a:xfrm>
            <a:off x="6921935" y="1799249"/>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C08880EC-0070-4772-A63E-60EEECC63C7F}"/>
              </a:ext>
            </a:extLst>
          </p:cNvPr>
          <p:cNvSpPr txBox="1"/>
          <p:nvPr/>
        </p:nvSpPr>
        <p:spPr>
          <a:xfrm>
            <a:off x="1093379" y="788039"/>
            <a:ext cx="6421558"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1600" dirty="0">
                <a:solidFill>
                  <a:schemeClr val="accent1"/>
                </a:solidFill>
                <a:latin typeface="Segoe UI" panose="020B0502040204020203" pitchFamily="34" charset="0"/>
              </a:rPr>
              <a:t>Avaliação da empresa: €</a:t>
            </a:r>
            <a:r>
              <a:rPr lang="es-ES" sz="1600" dirty="0">
                <a:solidFill>
                  <a:schemeClr val="accent1"/>
                </a:solidFill>
                <a:latin typeface="Segoe UI" panose="020B0502040204020203" pitchFamily="34" charset="0"/>
              </a:rPr>
              <a:t>6.8 </a:t>
            </a:r>
            <a:r>
              <a:rPr lang="es-ES" sz="1600" dirty="0" err="1">
                <a:solidFill>
                  <a:schemeClr val="accent1"/>
                </a:solidFill>
                <a:latin typeface="Segoe UI" panose="020B0502040204020203" pitchFamily="34" charset="0"/>
              </a:rPr>
              <a:t>biliões</a:t>
            </a:r>
            <a:r>
              <a:rPr lang="es-ES" sz="1600" dirty="0">
                <a:solidFill>
                  <a:schemeClr val="accent1"/>
                </a:solidFill>
                <a:latin typeface="Segoe UI" panose="020B0502040204020203" pitchFamily="34" charset="0"/>
              </a:rPr>
              <a:t> de euros (3 de </a:t>
            </a:r>
            <a:r>
              <a:rPr lang="es-ES" sz="1600" dirty="0" err="1">
                <a:solidFill>
                  <a:schemeClr val="accent1"/>
                </a:solidFill>
                <a:latin typeface="Segoe UI" panose="020B0502040204020203" pitchFamily="34" charset="0"/>
              </a:rPr>
              <a:t>julho</a:t>
            </a:r>
            <a:r>
              <a:rPr lang="es-ES" sz="1600" dirty="0">
                <a:solidFill>
                  <a:schemeClr val="accent1"/>
                </a:solidFill>
                <a:latin typeface="Segoe UI" panose="020B0502040204020203" pitchFamily="34" charset="0"/>
              </a:rPr>
              <a:t> 2022)</a:t>
            </a:r>
            <a:endParaRPr lang="pt-BR" sz="1600" dirty="0">
              <a:solidFill>
                <a:schemeClr val="accent1"/>
              </a:solidFill>
              <a:latin typeface="Segoe UI" panose="020B0502040204020203" pitchFamily="34" charset="0"/>
            </a:endParaRPr>
          </a:p>
        </p:txBody>
      </p:sp>
      <p:sp>
        <p:nvSpPr>
          <p:cNvPr id="23" name="ZoneTexte 22">
            <a:extLst>
              <a:ext uri="{FF2B5EF4-FFF2-40B4-BE49-F238E27FC236}">
                <a16:creationId xmlns:a16="http://schemas.microsoft.com/office/drawing/2014/main" id="{0B928CCF-E601-493C-9ECE-4CDF1BD833D1}"/>
              </a:ext>
            </a:extLst>
          </p:cNvPr>
          <p:cNvSpPr txBox="1"/>
          <p:nvPr/>
        </p:nvSpPr>
        <p:spPr>
          <a:xfrm>
            <a:off x="354359" y="2281418"/>
            <a:ext cx="1843331" cy="2031325"/>
          </a:xfrm>
          <a:prstGeom prst="rect">
            <a:avLst/>
          </a:prstGeom>
          <a:noFill/>
        </p:spPr>
        <p:txBody>
          <a:bodyPr wrap="square" lIns="36000" tIns="0" rIns="36000" bIns="0" rtlCol="0">
            <a:spAutoFit/>
          </a:bodyPr>
          <a:lstStyle/>
          <a:p>
            <a:pPr>
              <a:buClr>
                <a:schemeClr val="bg1"/>
              </a:buClr>
            </a:pPr>
            <a:r>
              <a:rPr lang="pt-BR" sz="1100" dirty="0">
                <a:latin typeface="Segoe UI" panose="020B0502040204020203" pitchFamily="34" charset="0"/>
              </a:rPr>
              <a:t>Focada em investimentos em empresas de tecnologia.</a:t>
            </a:r>
          </a:p>
          <a:p>
            <a:pPr>
              <a:buClr>
                <a:schemeClr val="bg1"/>
              </a:buClr>
            </a:pPr>
            <a:r>
              <a:rPr lang="pt-BR" sz="1100" dirty="0">
                <a:latin typeface="Segoe UI" panose="020B0502040204020203" pitchFamily="34" charset="0"/>
              </a:rPr>
              <a:t>Mais de 83 biliões de dólares em ativos combinados.</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Com sede na América do Norte, Europa e Ásia.</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Outros investimentos: Dell, Skype, Thompson, Business Objects, etc.</a:t>
            </a:r>
          </a:p>
        </p:txBody>
      </p:sp>
      <p:cxnSp>
        <p:nvCxnSpPr>
          <p:cNvPr id="19" name="Connecteur droit 18">
            <a:extLst>
              <a:ext uri="{FF2B5EF4-FFF2-40B4-BE49-F238E27FC236}">
                <a16:creationId xmlns:a16="http://schemas.microsoft.com/office/drawing/2014/main" id="{A1BC38B4-DA63-473E-AC17-37ECBEB6EF4A}"/>
              </a:ext>
            </a:extLst>
          </p:cNvPr>
          <p:cNvCxnSpPr>
            <a:cxnSpLocks/>
          </p:cNvCxnSpPr>
          <p:nvPr/>
        </p:nvCxnSpPr>
        <p:spPr>
          <a:xfrm>
            <a:off x="2206328" y="2410413"/>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654FC66-0A21-4E92-9F78-B2830EE527C7}"/>
              </a:ext>
            </a:extLst>
          </p:cNvPr>
          <p:cNvSpPr txBox="1"/>
          <p:nvPr/>
        </p:nvSpPr>
        <p:spPr>
          <a:xfrm>
            <a:off x="7443718" y="1876777"/>
            <a:ext cx="854969" cy="246221"/>
          </a:xfrm>
          <a:prstGeom prst="rect">
            <a:avLst/>
          </a:prstGeom>
          <a:noFill/>
        </p:spPr>
        <p:txBody>
          <a:bodyPr wrap="none" lIns="36000" tIns="0" rIns="36000" bIns="0" rtlCol="0">
            <a:spAutoFit/>
          </a:bodyPr>
          <a:lstStyle>
            <a:defPPr>
              <a:defRPr lang="fr-FR"/>
            </a:defPPr>
            <a:lvl1pPr>
              <a:buClr>
                <a:schemeClr val="tx2"/>
              </a:buClr>
              <a:defRPr sz="2800" b="1">
                <a:solidFill>
                  <a:schemeClr val="bg1"/>
                </a:solidFill>
                <a:latin typeface="Gelion Black" pitchFamily="2" charset="77"/>
              </a:defRPr>
            </a:lvl1pPr>
          </a:lstStyle>
          <a:p>
            <a:r>
              <a:rPr lang="pt-BR" sz="1600">
                <a:latin typeface="Segoe UI" panose="020B0502040204020203" pitchFamily="34" charset="0"/>
              </a:rPr>
              <a:t>AltaOne</a:t>
            </a:r>
          </a:p>
        </p:txBody>
      </p:sp>
      <p:sp>
        <p:nvSpPr>
          <p:cNvPr id="24" name="ZoneTexte 23">
            <a:extLst>
              <a:ext uri="{FF2B5EF4-FFF2-40B4-BE49-F238E27FC236}">
                <a16:creationId xmlns:a16="http://schemas.microsoft.com/office/drawing/2014/main" id="{68C4C242-30DB-4E6E-85FA-3B1C3D5EC93E}"/>
              </a:ext>
            </a:extLst>
          </p:cNvPr>
          <p:cNvSpPr txBox="1"/>
          <p:nvPr/>
        </p:nvSpPr>
        <p:spPr>
          <a:xfrm>
            <a:off x="2597754" y="2281418"/>
            <a:ext cx="1769834" cy="2031325"/>
          </a:xfrm>
          <a:prstGeom prst="rect">
            <a:avLst/>
          </a:prstGeom>
          <a:noFill/>
        </p:spPr>
        <p:txBody>
          <a:bodyPr wrap="square" lIns="36000" tIns="0" rIns="36000" bIns="0" rtlCol="0">
            <a:spAutoFit/>
          </a:bodyPr>
          <a:lstStyle/>
          <a:p>
            <a:pPr>
              <a:buClr>
                <a:schemeClr val="bg1"/>
              </a:buClr>
            </a:pPr>
            <a:r>
              <a:rPr lang="pt-BR" sz="1100" dirty="0">
                <a:latin typeface="Segoe UI" panose="020B0502040204020203" pitchFamily="34" charset="0"/>
              </a:rPr>
              <a:t>Empresa líder em investimentos globais que gere várias classes de ativos.</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367 biliões de dólares em ativos sob gestão.</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Com sede em 21 cidades em 4 continentes.</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116 empresas em portfólio.</a:t>
            </a:r>
          </a:p>
        </p:txBody>
      </p:sp>
      <p:sp>
        <p:nvSpPr>
          <p:cNvPr id="25" name="ZoneTexte 24">
            <a:extLst>
              <a:ext uri="{FF2B5EF4-FFF2-40B4-BE49-F238E27FC236}">
                <a16:creationId xmlns:a16="http://schemas.microsoft.com/office/drawing/2014/main" id="{EF69E73F-A600-4624-A974-1686DC5EEDCD}"/>
              </a:ext>
            </a:extLst>
          </p:cNvPr>
          <p:cNvSpPr txBox="1"/>
          <p:nvPr/>
        </p:nvSpPr>
        <p:spPr>
          <a:xfrm>
            <a:off x="7026937" y="2281418"/>
            <a:ext cx="1735018" cy="677108"/>
          </a:xfrm>
          <a:prstGeom prst="rect">
            <a:avLst/>
          </a:prstGeom>
          <a:noFill/>
        </p:spPr>
        <p:txBody>
          <a:bodyPr wrap="none" lIns="36000" tIns="0" rIns="36000" bIns="0" rtlCol="0">
            <a:spAutoFit/>
          </a:bodyPr>
          <a:lstStyle/>
          <a:p>
            <a:pPr>
              <a:buClr>
                <a:schemeClr val="bg1"/>
              </a:buClr>
            </a:pPr>
            <a:r>
              <a:rPr lang="pt-BR" sz="1100" dirty="0">
                <a:latin typeface="Segoe UI" panose="020B0502040204020203" pitchFamily="34" charset="0"/>
              </a:rPr>
              <a:t>Fundo de investimento </a:t>
            </a:r>
          </a:p>
          <a:p>
            <a:pPr>
              <a:buClr>
                <a:schemeClr val="bg1"/>
              </a:buClr>
            </a:pPr>
            <a:r>
              <a:rPr lang="pt-BR" sz="1100" dirty="0">
                <a:latin typeface="Segoe UI" panose="020B0502040204020203" pitchFamily="34" charset="0"/>
              </a:rPr>
              <a:t>criado em 2015</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Com sede no Reino Unido.</a:t>
            </a:r>
          </a:p>
        </p:txBody>
      </p:sp>
      <p:sp>
        <p:nvSpPr>
          <p:cNvPr id="26" name="ZoneTexte 25">
            <a:extLst>
              <a:ext uri="{FF2B5EF4-FFF2-40B4-BE49-F238E27FC236}">
                <a16:creationId xmlns:a16="http://schemas.microsoft.com/office/drawing/2014/main" id="{358C26CB-6DCF-46D7-A664-831C45B3D0EE}"/>
              </a:ext>
            </a:extLst>
          </p:cNvPr>
          <p:cNvSpPr txBox="1"/>
          <p:nvPr/>
        </p:nvSpPr>
        <p:spPr>
          <a:xfrm>
            <a:off x="319387" y="418505"/>
            <a:ext cx="8496944" cy="369332"/>
          </a:xfrm>
          <a:prstGeom prst="rect">
            <a:avLst/>
          </a:prstGeom>
          <a:noFill/>
        </p:spPr>
        <p:txBody>
          <a:bodyPr wrap="square" lIns="36000" tIns="0" rIns="36000" bIns="0" rtlCol="0">
            <a:spAutoFit/>
          </a:bodyPr>
          <a:lstStyle/>
          <a:p>
            <a:pPr algn="ctr"/>
            <a:r>
              <a:rPr lang="pt-BR" sz="2400" b="1" dirty="0">
                <a:latin typeface="Segoe UI" panose="020B0502040204020203" pitchFamily="34" charset="0"/>
              </a:rPr>
              <a:t>Contamos com o apoio de </a:t>
            </a:r>
            <a:r>
              <a:rPr lang="pt-BR" sz="2400" b="1" i="1" dirty="0">
                <a:latin typeface="Segoe UI" panose="020B0502040204020203" pitchFamily="34" charset="0"/>
              </a:rPr>
              <a:t>stakeholders</a:t>
            </a:r>
            <a:r>
              <a:rPr lang="pt-BR" sz="2400" b="1" dirty="0">
                <a:latin typeface="Segoe UI" panose="020B0502040204020203" pitchFamily="34" charset="0"/>
              </a:rPr>
              <a:t> prestigiados</a:t>
            </a:r>
          </a:p>
        </p:txBody>
      </p:sp>
      <p:sp>
        <p:nvSpPr>
          <p:cNvPr id="28" name="ZoneTexte 27">
            <a:extLst>
              <a:ext uri="{FF2B5EF4-FFF2-40B4-BE49-F238E27FC236}">
                <a16:creationId xmlns:a16="http://schemas.microsoft.com/office/drawing/2014/main" id="{087386E3-8E9B-4B46-B9E4-3C0F301A5067}"/>
              </a:ext>
            </a:extLst>
          </p:cNvPr>
          <p:cNvSpPr txBox="1"/>
          <p:nvPr/>
        </p:nvSpPr>
        <p:spPr>
          <a:xfrm>
            <a:off x="4830891" y="2281418"/>
            <a:ext cx="1687983" cy="1354217"/>
          </a:xfrm>
          <a:prstGeom prst="rect">
            <a:avLst/>
          </a:prstGeom>
          <a:noFill/>
        </p:spPr>
        <p:txBody>
          <a:bodyPr wrap="square" lIns="36000" tIns="0" rIns="36000" bIns="0" rtlCol="0">
            <a:spAutoFit/>
          </a:bodyPr>
          <a:lstStyle>
            <a:defPPr>
              <a:defRPr lang="fr-FR"/>
            </a:defPPr>
            <a:lvl1pPr marL="285750" indent="-285750">
              <a:buClr>
                <a:schemeClr val="bg1"/>
              </a:buClr>
              <a:buFont typeface="Arial"/>
              <a:buChar char="•"/>
              <a:defRPr sz="1200">
                <a:solidFill>
                  <a:schemeClr val="bg1"/>
                </a:solidFill>
              </a:defRPr>
            </a:lvl1pPr>
          </a:lstStyle>
          <a:p>
            <a:pPr marL="0" indent="0">
              <a:buNone/>
            </a:pPr>
            <a:r>
              <a:rPr lang="pt-BR" sz="1100" dirty="0">
                <a:solidFill>
                  <a:schemeClr val="tx1"/>
                </a:solidFill>
                <a:latin typeface="Segoe UI" panose="020B0502040204020203" pitchFamily="34" charset="0"/>
              </a:rPr>
              <a:t>Investidor global líder nos setores de tecnologia, consumo e educação.</a:t>
            </a:r>
          </a:p>
          <a:p>
            <a:pPr marL="0" indent="0">
              <a:buNone/>
            </a:pPr>
            <a:endParaRPr lang="en-GB" sz="1100" dirty="0">
              <a:solidFill>
                <a:schemeClr val="tx1"/>
              </a:solidFill>
              <a:latin typeface="Segoe UI" panose="020B0502040204020203" pitchFamily="34" charset="0"/>
            </a:endParaRPr>
          </a:p>
          <a:p>
            <a:pPr marL="0" indent="0">
              <a:buNone/>
            </a:pPr>
            <a:r>
              <a:rPr lang="pt-BR" sz="1100" dirty="0">
                <a:solidFill>
                  <a:schemeClr val="tx1"/>
                </a:solidFill>
                <a:latin typeface="Segoe UI" panose="020B0502040204020203" pitchFamily="34" charset="0"/>
              </a:rPr>
              <a:t>Foco em empresas de média dimensão com um valor empresarial até 500 milhões de euros.</a:t>
            </a:r>
          </a:p>
        </p:txBody>
      </p:sp>
      <p:cxnSp>
        <p:nvCxnSpPr>
          <p:cNvPr id="3" name="Connecteur droit 2">
            <a:extLst>
              <a:ext uri="{FF2B5EF4-FFF2-40B4-BE49-F238E27FC236}">
                <a16:creationId xmlns:a16="http://schemas.microsoft.com/office/drawing/2014/main" id="{DBE7189D-C87C-902F-2A0C-1BF2BC7E3533}"/>
              </a:ext>
            </a:extLst>
          </p:cNvPr>
          <p:cNvCxnSpPr>
            <a:cxnSpLocks/>
          </p:cNvCxnSpPr>
          <p:nvPr/>
        </p:nvCxnSpPr>
        <p:spPr>
          <a:xfrm>
            <a:off x="4572000" y="2410413"/>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52A95832-A4E9-BF7F-61A4-3B5EE3B131E1}"/>
              </a:ext>
            </a:extLst>
          </p:cNvPr>
          <p:cNvCxnSpPr>
            <a:cxnSpLocks/>
          </p:cNvCxnSpPr>
          <p:nvPr/>
        </p:nvCxnSpPr>
        <p:spPr>
          <a:xfrm>
            <a:off x="6876256" y="2410413"/>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5B369E2E-F362-9BCF-225F-6E29D57DF846}"/>
              </a:ext>
            </a:extLst>
          </p:cNvPr>
          <p:cNvSpPr txBox="1"/>
          <p:nvPr/>
        </p:nvSpPr>
        <p:spPr>
          <a:xfrm>
            <a:off x="715670" y="1877379"/>
            <a:ext cx="1042456" cy="246221"/>
          </a:xfrm>
          <a:prstGeom prst="rect">
            <a:avLst/>
          </a:prstGeom>
          <a:noFill/>
        </p:spPr>
        <p:txBody>
          <a:bodyPr wrap="none" lIns="36000" tIns="0" rIns="36000" bIns="0" rtlCol="0">
            <a:spAutoFit/>
          </a:bodyPr>
          <a:lstStyle/>
          <a:p>
            <a:pPr>
              <a:buClr>
                <a:schemeClr val="tx2"/>
              </a:buClr>
            </a:pPr>
            <a:r>
              <a:rPr lang="pt-BR" sz="1600" b="1" dirty="0">
                <a:solidFill>
                  <a:schemeClr val="bg1"/>
                </a:solidFill>
                <a:latin typeface="Segoe UI" panose="020B0502040204020203" pitchFamily="34" charset="0"/>
              </a:rPr>
              <a:t>SilverLake</a:t>
            </a:r>
          </a:p>
        </p:txBody>
      </p:sp>
      <p:sp>
        <p:nvSpPr>
          <p:cNvPr id="6" name="ZoneTexte 5">
            <a:extLst>
              <a:ext uri="{FF2B5EF4-FFF2-40B4-BE49-F238E27FC236}">
                <a16:creationId xmlns:a16="http://schemas.microsoft.com/office/drawing/2014/main" id="{48950F86-7A70-F1D7-E2B4-F4D9EAA75CF9}"/>
              </a:ext>
            </a:extLst>
          </p:cNvPr>
          <p:cNvSpPr txBox="1"/>
          <p:nvPr/>
        </p:nvSpPr>
        <p:spPr>
          <a:xfrm>
            <a:off x="3280768" y="1876777"/>
            <a:ext cx="473454" cy="246221"/>
          </a:xfrm>
          <a:prstGeom prst="rect">
            <a:avLst/>
          </a:prstGeom>
          <a:noFill/>
        </p:spPr>
        <p:txBody>
          <a:bodyPr wrap="none" lIns="36000" tIns="0" rIns="36000" bIns="0" rtlCol="0">
            <a:spAutoFit/>
          </a:bodyPr>
          <a:lstStyle/>
          <a:p>
            <a:pPr>
              <a:buClr>
                <a:schemeClr val="tx2"/>
              </a:buClr>
            </a:pPr>
            <a:r>
              <a:rPr lang="pt-BR" sz="1600" b="1">
                <a:solidFill>
                  <a:schemeClr val="bg1"/>
                </a:solidFill>
                <a:latin typeface="Segoe UI" panose="020B0502040204020203" pitchFamily="34" charset="0"/>
              </a:rPr>
              <a:t>KKR</a:t>
            </a:r>
          </a:p>
        </p:txBody>
      </p:sp>
      <p:sp>
        <p:nvSpPr>
          <p:cNvPr id="8" name="ZoneTexte 7">
            <a:extLst>
              <a:ext uri="{FF2B5EF4-FFF2-40B4-BE49-F238E27FC236}">
                <a16:creationId xmlns:a16="http://schemas.microsoft.com/office/drawing/2014/main" id="{F514AE46-E617-7A24-7059-4B6A720FB9F3}"/>
              </a:ext>
            </a:extLst>
          </p:cNvPr>
          <p:cNvSpPr txBox="1"/>
          <p:nvPr/>
        </p:nvSpPr>
        <p:spPr>
          <a:xfrm>
            <a:off x="4989263" y="1876777"/>
            <a:ext cx="1460904" cy="246221"/>
          </a:xfrm>
          <a:prstGeom prst="rect">
            <a:avLst/>
          </a:prstGeom>
          <a:noFill/>
        </p:spPr>
        <p:txBody>
          <a:bodyPr wrap="none" lIns="36000" tIns="0" rIns="36000" bIns="0" rtlCol="0">
            <a:spAutoFit/>
          </a:bodyPr>
          <a:lstStyle/>
          <a:p>
            <a:pPr>
              <a:buClr>
                <a:schemeClr val="tx2"/>
              </a:buClr>
            </a:pPr>
            <a:r>
              <a:rPr lang="pt-BR" sz="1600" b="1">
                <a:solidFill>
                  <a:schemeClr val="bg1"/>
                </a:solidFill>
                <a:latin typeface="Segoe UI" panose="020B0502040204020203" pitchFamily="34" charset="0"/>
              </a:rPr>
              <a:t>Oakley Capital</a:t>
            </a:r>
          </a:p>
        </p:txBody>
      </p:sp>
      <p:cxnSp>
        <p:nvCxnSpPr>
          <p:cNvPr id="38" name="Connecteur droit 37">
            <a:extLst>
              <a:ext uri="{FF2B5EF4-FFF2-40B4-BE49-F238E27FC236}">
                <a16:creationId xmlns:a16="http://schemas.microsoft.com/office/drawing/2014/main" id="{2A764883-67B2-E935-626B-F2BE2B9D8E72}"/>
              </a:ext>
            </a:extLst>
          </p:cNvPr>
          <p:cNvCxnSpPr>
            <a:cxnSpLocks/>
          </p:cNvCxnSpPr>
          <p:nvPr/>
        </p:nvCxnSpPr>
        <p:spPr>
          <a:xfrm>
            <a:off x="392723" y="3203097"/>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A8E8E3B-131A-043A-3E2D-65C1A22B40BC}"/>
              </a:ext>
            </a:extLst>
          </p:cNvPr>
          <p:cNvCxnSpPr>
            <a:cxnSpLocks/>
          </p:cNvCxnSpPr>
          <p:nvPr/>
        </p:nvCxnSpPr>
        <p:spPr>
          <a:xfrm>
            <a:off x="392723" y="3718619"/>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08DEB494-F8A1-D222-9199-74B7B6264DCE}"/>
              </a:ext>
            </a:extLst>
          </p:cNvPr>
          <p:cNvCxnSpPr>
            <a:cxnSpLocks/>
          </p:cNvCxnSpPr>
          <p:nvPr/>
        </p:nvCxnSpPr>
        <p:spPr>
          <a:xfrm>
            <a:off x="2616174" y="3043272"/>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DF0BFA7-EDBE-8A3E-ACD7-BACC8D001E85}"/>
              </a:ext>
            </a:extLst>
          </p:cNvPr>
          <p:cNvCxnSpPr>
            <a:cxnSpLocks/>
          </p:cNvCxnSpPr>
          <p:nvPr/>
        </p:nvCxnSpPr>
        <p:spPr>
          <a:xfrm>
            <a:off x="2616174" y="3534247"/>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EA27D1EE-FEB6-CB62-9C1B-B4F92E2597B8}"/>
              </a:ext>
            </a:extLst>
          </p:cNvPr>
          <p:cNvCxnSpPr>
            <a:cxnSpLocks/>
          </p:cNvCxnSpPr>
          <p:nvPr/>
        </p:nvCxnSpPr>
        <p:spPr>
          <a:xfrm>
            <a:off x="2616174" y="4058860"/>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CFE0A8F9-FFD8-47DF-CA5A-1A559897B611}"/>
              </a:ext>
            </a:extLst>
          </p:cNvPr>
          <p:cNvCxnSpPr>
            <a:cxnSpLocks/>
          </p:cNvCxnSpPr>
          <p:nvPr/>
        </p:nvCxnSpPr>
        <p:spPr>
          <a:xfrm>
            <a:off x="4830892" y="2869139"/>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64B6A374-F5E9-5DE9-432C-9AE64C0E5231}"/>
              </a:ext>
            </a:extLst>
          </p:cNvPr>
          <p:cNvCxnSpPr>
            <a:cxnSpLocks/>
          </p:cNvCxnSpPr>
          <p:nvPr/>
        </p:nvCxnSpPr>
        <p:spPr>
          <a:xfrm>
            <a:off x="7026937" y="2713910"/>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Graphique 51">
            <a:extLst>
              <a:ext uri="{FF2B5EF4-FFF2-40B4-BE49-F238E27FC236}">
                <a16:creationId xmlns:a16="http://schemas.microsoft.com/office/drawing/2014/main" id="{EA984829-553F-1F5D-6E2F-68F454C8ED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50660" y="2915014"/>
            <a:ext cx="1026195" cy="2709229"/>
          </a:xfrm>
          <a:prstGeom prst="rect">
            <a:avLst/>
          </a:prstGeom>
        </p:spPr>
      </p:pic>
    </p:spTree>
    <p:extLst>
      <p:ext uri="{BB962C8B-B14F-4D97-AF65-F5344CB8AC3E}">
        <p14:creationId xmlns:p14="http://schemas.microsoft.com/office/powerpoint/2010/main" val="80893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A5D2E6-0045-C1A2-7E43-5B46BD9606E4}"/>
              </a:ext>
            </a:extLst>
          </p:cNvPr>
          <p:cNvPicPr>
            <a:picLocks noChangeAspect="1"/>
          </p:cNvPicPr>
          <p:nvPr/>
        </p:nvPicPr>
        <p:blipFill>
          <a:blip r:embed="rId3"/>
          <a:srcRect/>
          <a:stretch/>
        </p:blipFill>
        <p:spPr>
          <a:xfrm>
            <a:off x="-5347" y="-1876350"/>
            <a:ext cx="12298601" cy="7477050"/>
          </a:xfrm>
          <a:prstGeom prst="rect">
            <a:avLst/>
          </a:prstGeom>
        </p:spPr>
      </p:pic>
      <p:sp>
        <p:nvSpPr>
          <p:cNvPr id="8" name="object 12">
            <a:extLst>
              <a:ext uri="{FF2B5EF4-FFF2-40B4-BE49-F238E27FC236}">
                <a16:creationId xmlns:a16="http://schemas.microsoft.com/office/drawing/2014/main" id="{F939F787-C818-75A8-9CE3-83B253483040}"/>
              </a:ext>
            </a:extLst>
          </p:cNvPr>
          <p:cNvSpPr txBox="1"/>
          <p:nvPr/>
        </p:nvSpPr>
        <p:spPr>
          <a:xfrm>
            <a:off x="611258" y="4289418"/>
            <a:ext cx="1757627" cy="189595"/>
          </a:xfrm>
          <a:prstGeom prst="rect">
            <a:avLst/>
          </a:prstGeom>
        </p:spPr>
        <p:txBody>
          <a:bodyPr vert="horz" wrap="square" lIns="0" tIns="5198" rIns="0" bIns="0" rtlCol="0">
            <a:spAutoFit/>
          </a:bodyPr>
          <a:lstStyle/>
          <a:p>
            <a:pPr marL="5776" marR="2310" defTabSz="415869">
              <a:lnSpc>
                <a:spcPct val="126800"/>
              </a:lnSpc>
              <a:spcBef>
                <a:spcPts val="41"/>
              </a:spcBef>
            </a:pPr>
            <a:r>
              <a:rPr lang="pt-BR" sz="1050" dirty="0">
                <a:latin typeface="Segoe UI" panose="020B0502040204020203" pitchFamily="34" charset="0"/>
                <a:cs typeface="Segoe UI" panose="020B0502040204020203" pitchFamily="34" charset="0"/>
              </a:rPr>
              <a:t>Mercados históricos da Cegid</a:t>
            </a:r>
          </a:p>
        </p:txBody>
      </p:sp>
      <p:sp>
        <p:nvSpPr>
          <p:cNvPr id="9" name="object 12">
            <a:extLst>
              <a:ext uri="{FF2B5EF4-FFF2-40B4-BE49-F238E27FC236}">
                <a16:creationId xmlns:a16="http://schemas.microsoft.com/office/drawing/2014/main" id="{6C4898E8-FC4A-BD24-0F38-6FF613096085}"/>
              </a:ext>
            </a:extLst>
          </p:cNvPr>
          <p:cNvSpPr txBox="1"/>
          <p:nvPr/>
        </p:nvSpPr>
        <p:spPr>
          <a:xfrm>
            <a:off x="611258" y="4551021"/>
            <a:ext cx="1757627" cy="189595"/>
          </a:xfrm>
          <a:prstGeom prst="rect">
            <a:avLst/>
          </a:prstGeom>
        </p:spPr>
        <p:txBody>
          <a:bodyPr vert="horz" wrap="square" lIns="0" tIns="5198" rIns="0" bIns="0" rtlCol="0">
            <a:spAutoFit/>
          </a:bodyPr>
          <a:lstStyle/>
          <a:p>
            <a:pPr marL="5776" marR="2310" defTabSz="415869">
              <a:lnSpc>
                <a:spcPct val="126800"/>
              </a:lnSpc>
              <a:spcBef>
                <a:spcPts val="41"/>
              </a:spcBef>
            </a:pPr>
            <a:r>
              <a:rPr lang="pt-BR" sz="1050" dirty="0">
                <a:latin typeface="Segoe UI" panose="020B0502040204020203" pitchFamily="34" charset="0"/>
                <a:cs typeface="Segoe UI" panose="020B0502040204020203" pitchFamily="34" charset="0"/>
              </a:rPr>
              <a:t>Expansão da Cegid</a:t>
            </a:r>
          </a:p>
        </p:txBody>
      </p:sp>
      <p:sp>
        <p:nvSpPr>
          <p:cNvPr id="10" name="Ellipse 9">
            <a:extLst>
              <a:ext uri="{FF2B5EF4-FFF2-40B4-BE49-F238E27FC236}">
                <a16:creationId xmlns:a16="http://schemas.microsoft.com/office/drawing/2014/main" id="{75ED595D-B65E-E032-8E80-C93610B8CDC7}"/>
              </a:ext>
            </a:extLst>
          </p:cNvPr>
          <p:cNvSpPr/>
          <p:nvPr/>
        </p:nvSpPr>
        <p:spPr>
          <a:xfrm>
            <a:off x="312540" y="4289418"/>
            <a:ext cx="195262" cy="195262"/>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D765BDE7-AC3E-FF43-B195-62A993A8FBE7}"/>
              </a:ext>
            </a:extLst>
          </p:cNvPr>
          <p:cNvSpPr/>
          <p:nvPr/>
        </p:nvSpPr>
        <p:spPr>
          <a:xfrm>
            <a:off x="312540" y="4571999"/>
            <a:ext cx="195262" cy="195262"/>
          </a:xfrm>
          <a:prstGeom prst="ellipse">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bject 4"/>
          <p:cNvSpPr txBox="1">
            <a:spLocks noGrp="1"/>
          </p:cNvSpPr>
          <p:nvPr>
            <p:ph type="title" idx="4294967295"/>
          </p:nvPr>
        </p:nvSpPr>
        <p:spPr>
          <a:xfrm>
            <a:off x="312540" y="344910"/>
            <a:ext cx="4818063" cy="467249"/>
          </a:xfrm>
          <a:prstGeom prst="rect">
            <a:avLst/>
          </a:prstGeom>
        </p:spPr>
        <p:txBody>
          <a:bodyPr vert="horz" wrap="square" lIns="0" tIns="81730" rIns="0" bIns="0" rtlCol="0">
            <a:spAutoFit/>
          </a:bodyPr>
          <a:lstStyle/>
          <a:p>
            <a:pPr marL="5776" marR="2310">
              <a:lnSpc>
                <a:spcPts val="3002"/>
              </a:lnSpc>
              <a:spcBef>
                <a:spcPts val="644"/>
              </a:spcBef>
            </a:pPr>
            <a:r>
              <a:rPr lang="pt-BR" sz="3200" b="1"/>
              <a:t>Expansão Geográfica</a:t>
            </a:r>
          </a:p>
        </p:txBody>
      </p:sp>
      <p:pic>
        <p:nvPicPr>
          <p:cNvPr id="2" name="Image 1" descr="CEGID_Logo_Bleu.png">
            <a:extLst>
              <a:ext uri="{FF2B5EF4-FFF2-40B4-BE49-F238E27FC236}">
                <a16:creationId xmlns:a16="http://schemas.microsoft.com/office/drawing/2014/main" id="{169FCD0E-1282-3EF4-D2CA-68D55A9B0D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1878" y="4571999"/>
            <a:ext cx="1062122" cy="686717"/>
          </a:xfrm>
          <a:prstGeom prst="rect">
            <a:avLst/>
          </a:prstGeom>
        </p:spPr>
      </p:pic>
    </p:spTree>
    <p:extLst>
      <p:ext uri="{BB962C8B-B14F-4D97-AF65-F5344CB8AC3E}">
        <p14:creationId xmlns:p14="http://schemas.microsoft.com/office/powerpoint/2010/main" val="1667723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91A6B58A-C15B-6C2E-1965-E9511F7733B1}"/>
              </a:ext>
            </a:extLst>
          </p:cNvPr>
          <p:cNvPicPr>
            <a:picLocks noChangeAspect="1"/>
          </p:cNvPicPr>
          <p:nvPr/>
        </p:nvPicPr>
        <p:blipFill>
          <a:blip r:embed="rId3"/>
          <a:srcRect/>
          <a:stretch/>
        </p:blipFill>
        <p:spPr>
          <a:xfrm>
            <a:off x="809517" y="-2194479"/>
            <a:ext cx="7471916" cy="7471916"/>
          </a:xfrm>
          <a:prstGeom prst="rect">
            <a:avLst/>
          </a:prstGeom>
        </p:spPr>
      </p:pic>
      <p:sp>
        <p:nvSpPr>
          <p:cNvPr id="18" name="Rectangle 17">
            <a:extLst>
              <a:ext uri="{FF2B5EF4-FFF2-40B4-BE49-F238E27FC236}">
                <a16:creationId xmlns:a16="http://schemas.microsoft.com/office/drawing/2014/main" id="{BF135B14-70A0-5541-58E5-74F3AAA4A1FC}"/>
              </a:ext>
            </a:extLst>
          </p:cNvPr>
          <p:cNvSpPr/>
          <p:nvPr/>
        </p:nvSpPr>
        <p:spPr>
          <a:xfrm>
            <a:off x="0" y="2644140"/>
            <a:ext cx="9144000" cy="24916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 coins arrondis 13">
            <a:extLst>
              <a:ext uri="{FF2B5EF4-FFF2-40B4-BE49-F238E27FC236}">
                <a16:creationId xmlns:a16="http://schemas.microsoft.com/office/drawing/2014/main" id="{F0D77EEC-5B62-0255-4856-3B7D373D984B}"/>
              </a:ext>
            </a:extLst>
          </p:cNvPr>
          <p:cNvSpPr/>
          <p:nvPr/>
        </p:nvSpPr>
        <p:spPr>
          <a:xfrm>
            <a:off x="6595670" y="1989794"/>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 coins arrondis 6">
            <a:extLst>
              <a:ext uri="{FF2B5EF4-FFF2-40B4-BE49-F238E27FC236}">
                <a16:creationId xmlns:a16="http://schemas.microsoft.com/office/drawing/2014/main" id="{DEAD0B3C-C1DF-B105-1336-38B35A24DB8C}"/>
              </a:ext>
            </a:extLst>
          </p:cNvPr>
          <p:cNvSpPr/>
          <p:nvPr/>
        </p:nvSpPr>
        <p:spPr>
          <a:xfrm>
            <a:off x="3532133" y="1989794"/>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bject 4">
            <a:extLst>
              <a:ext uri="{FF2B5EF4-FFF2-40B4-BE49-F238E27FC236}">
                <a16:creationId xmlns:a16="http://schemas.microsoft.com/office/drawing/2014/main" id="{94F78B66-E1B6-EAB3-C2F8-E6F67BD99DB9}"/>
              </a:ext>
            </a:extLst>
          </p:cNvPr>
          <p:cNvSpPr txBox="1">
            <a:spLocks/>
          </p:cNvSpPr>
          <p:nvPr/>
        </p:nvSpPr>
        <p:spPr>
          <a:xfrm>
            <a:off x="346093" y="121782"/>
            <a:ext cx="3186040" cy="1768214"/>
          </a:xfrm>
          <a:prstGeom prst="rect">
            <a:avLst/>
          </a:prstGeom>
        </p:spPr>
        <p:txBody>
          <a:bodyPr vert="horz" wrap="square" lIns="0" tIns="81730" rIns="0" bIns="0" rtlCol="0">
            <a:spAutoFit/>
          </a:bodyPr>
          <a:lstStyle>
            <a:lvl1pPr>
              <a:defRPr sz="3002" b="0" i="0">
                <a:solidFill>
                  <a:srgbClr val="0044FF"/>
                </a:solidFill>
                <a:latin typeface="Segoe UI" panose="020B0502040204020203" pitchFamily="34" charset="0"/>
                <a:ea typeface="+mj-ea"/>
                <a:cs typeface="Segoe UI" panose="020B0502040204020203" pitchFamily="34" charset="0"/>
              </a:defRPr>
            </a:lvl1pPr>
          </a:lstStyle>
          <a:p>
            <a:pPr marL="5776" marR="2310" lvl="0" indent="0" defTabSz="914400" eaLnBrk="1" fontAlgn="auto" latinLnBrk="0" hangingPunct="1">
              <a:spcBef>
                <a:spcPts val="644"/>
              </a:spcBef>
              <a:spcAft>
                <a:spcPts val="0"/>
              </a:spcAft>
              <a:buClrTx/>
              <a:buSzTx/>
              <a:buFontTx/>
              <a:buNone/>
              <a:tabLst/>
              <a:defRPr/>
            </a:pPr>
            <a:r>
              <a:rPr kumimoji="0" lang="pt-BR" sz="3600" b="1" i="0" u="none" strike="noStrike" cap="none" normalizeH="0" baseline="0" dirty="0">
                <a:ln>
                  <a:noFill/>
                </a:ln>
                <a:solidFill>
                  <a:schemeClr val="tx1"/>
                </a:solidFill>
                <a:uLnTx/>
                <a:uFillTx/>
                <a:latin typeface="Segoe UI" panose="020B0502040204020203" pitchFamily="34" charset="0"/>
                <a:ea typeface="+mj-ea"/>
                <a:cs typeface="Segoe UI" panose="020B0502040204020203" pitchFamily="34" charset="0"/>
              </a:rPr>
              <a:t>Líder na </a:t>
            </a:r>
            <a:r>
              <a:rPr kumimoji="0" lang="pt-BR" sz="3600" b="1" i="0" u="none" strike="noStrike" cap="none" normalizeH="0" baseline="0" dirty="0">
                <a:ln>
                  <a:noFill/>
                </a:ln>
                <a:solidFill>
                  <a:schemeClr val="accent1"/>
                </a:solidFill>
                <a:uLnTx/>
                <a:uFillTx/>
                <a:latin typeface="Segoe UI" panose="020B0502040204020203" pitchFamily="34" charset="0"/>
                <a:ea typeface="+mj-ea"/>
                <a:cs typeface="Segoe UI" panose="020B0502040204020203" pitchFamily="34" charset="0"/>
              </a:rPr>
              <a:t>Península Ibérica</a:t>
            </a:r>
            <a:r>
              <a:rPr kumimoji="0" lang="pt-BR" sz="3600" b="1" i="0" u="none" strike="noStrike" cap="none" normalizeH="0" baseline="0" dirty="0">
                <a:ln>
                  <a:noFill/>
                </a:ln>
                <a:solidFill>
                  <a:schemeClr val="tx1"/>
                </a:solidFill>
                <a:uLnTx/>
                <a:uFillTx/>
                <a:latin typeface="Segoe UI" panose="020B0502040204020203" pitchFamily="34" charset="0"/>
                <a:ea typeface="+mj-ea"/>
                <a:cs typeface="Segoe UI" panose="020B0502040204020203" pitchFamily="34" charset="0"/>
              </a:rPr>
              <a:t> </a:t>
            </a:r>
          </a:p>
        </p:txBody>
      </p:sp>
      <p:sp>
        <p:nvSpPr>
          <p:cNvPr id="9" name="Rectangle 8">
            <a:extLst>
              <a:ext uri="{FF2B5EF4-FFF2-40B4-BE49-F238E27FC236}">
                <a16:creationId xmlns:a16="http://schemas.microsoft.com/office/drawing/2014/main" id="{DD5204EF-10E0-4D51-D257-9BD900C662EA}"/>
              </a:ext>
            </a:extLst>
          </p:cNvPr>
          <p:cNvSpPr/>
          <p:nvPr/>
        </p:nvSpPr>
        <p:spPr>
          <a:xfrm>
            <a:off x="6688908" y="2223629"/>
            <a:ext cx="1812621" cy="553998"/>
          </a:xfrm>
          <a:prstGeom prst="rect">
            <a:avLst/>
          </a:prstGeom>
        </p:spPr>
        <p:txBody>
          <a:bodyPr wrap="square">
            <a:spAutoFit/>
          </a:bodyPr>
          <a:lstStyle/>
          <a:p>
            <a:pPr algn="ctr"/>
            <a:r>
              <a:rPr lang="pt-BR" sz="3000" b="1" dirty="0">
                <a:solidFill>
                  <a:schemeClr val="bg1"/>
                </a:solidFill>
                <a:latin typeface="Segoe UI" panose="020B0502040204020203" pitchFamily="34" charset="0"/>
              </a:rPr>
              <a:t>1.300</a:t>
            </a:r>
          </a:p>
        </p:txBody>
      </p:sp>
      <p:sp>
        <p:nvSpPr>
          <p:cNvPr id="10" name="Rectangle 9">
            <a:extLst>
              <a:ext uri="{FF2B5EF4-FFF2-40B4-BE49-F238E27FC236}">
                <a16:creationId xmlns:a16="http://schemas.microsoft.com/office/drawing/2014/main" id="{631ECB5B-F7CC-3389-5DB7-51709F134321}"/>
              </a:ext>
            </a:extLst>
          </p:cNvPr>
          <p:cNvSpPr/>
          <p:nvPr/>
        </p:nvSpPr>
        <p:spPr>
          <a:xfrm>
            <a:off x="3592457" y="2223629"/>
            <a:ext cx="1939530" cy="553998"/>
          </a:xfrm>
          <a:prstGeom prst="rect">
            <a:avLst/>
          </a:prstGeom>
        </p:spPr>
        <p:txBody>
          <a:bodyPr wrap="square">
            <a:spAutoFit/>
          </a:bodyPr>
          <a:lstStyle/>
          <a:p>
            <a:pPr algn="ctr"/>
            <a:r>
              <a:rPr lang="pt-BR" sz="3000" b="1" dirty="0">
                <a:solidFill>
                  <a:schemeClr val="bg1"/>
                </a:solidFill>
                <a:latin typeface="Segoe UI" panose="020B0502040204020203" pitchFamily="34" charset="0"/>
              </a:rPr>
              <a:t>20 </a:t>
            </a:r>
          </a:p>
        </p:txBody>
      </p:sp>
      <p:sp>
        <p:nvSpPr>
          <p:cNvPr id="12" name="TextBox 7">
            <a:extLst>
              <a:ext uri="{FF2B5EF4-FFF2-40B4-BE49-F238E27FC236}">
                <a16:creationId xmlns:a16="http://schemas.microsoft.com/office/drawing/2014/main" id="{E9ED76EE-7E7D-71D3-8744-690A5D0B810D}"/>
              </a:ext>
            </a:extLst>
          </p:cNvPr>
          <p:cNvSpPr txBox="1"/>
          <p:nvPr/>
        </p:nvSpPr>
        <p:spPr>
          <a:xfrm>
            <a:off x="6893670" y="2734681"/>
            <a:ext cx="1422659" cy="246221"/>
          </a:xfrm>
          <a:prstGeom prst="rect">
            <a:avLst/>
          </a:prstGeom>
          <a:noFill/>
        </p:spPr>
        <p:txBody>
          <a:bodyPr wrap="none" lIns="27000" tIns="0" rIns="27000" bIns="0" rtlCol="0">
            <a:spAutoFit/>
          </a:bodyPr>
          <a:lstStyle/>
          <a:p>
            <a:pPr algn="ctr" defTabSz="685783"/>
            <a:r>
              <a:rPr lang="pt-BR" sz="1600" b="1" dirty="0">
                <a:solidFill>
                  <a:schemeClr val="accent1"/>
                </a:solidFill>
                <a:latin typeface="Segoe UI" panose="020B0502040204020203" pitchFamily="34" charset="0"/>
              </a:rPr>
              <a:t>colaboradores</a:t>
            </a:r>
          </a:p>
        </p:txBody>
      </p:sp>
      <p:sp>
        <p:nvSpPr>
          <p:cNvPr id="13" name="TextBox 7">
            <a:extLst>
              <a:ext uri="{FF2B5EF4-FFF2-40B4-BE49-F238E27FC236}">
                <a16:creationId xmlns:a16="http://schemas.microsoft.com/office/drawing/2014/main" id="{47B0A2D0-08C2-153D-E15A-5ACDD01E5B47}"/>
              </a:ext>
            </a:extLst>
          </p:cNvPr>
          <p:cNvSpPr txBox="1"/>
          <p:nvPr/>
        </p:nvSpPr>
        <p:spPr>
          <a:xfrm>
            <a:off x="3839239" y="2734681"/>
            <a:ext cx="1465522" cy="246221"/>
          </a:xfrm>
          <a:prstGeom prst="rect">
            <a:avLst/>
          </a:prstGeom>
          <a:noFill/>
        </p:spPr>
        <p:txBody>
          <a:bodyPr wrap="square" lIns="27000" tIns="0" rIns="27000" bIns="0" rtlCol="0">
            <a:spAutoFit/>
          </a:bodyPr>
          <a:lstStyle/>
          <a:p>
            <a:pPr algn="ctr" defTabSz="685783"/>
            <a:r>
              <a:rPr lang="pt-BR" sz="1600" b="1" dirty="0">
                <a:solidFill>
                  <a:schemeClr val="accent1"/>
                </a:solidFill>
                <a:latin typeface="Segoe UI" panose="020B0502040204020203" pitchFamily="34" charset="0"/>
              </a:rPr>
              <a:t>produtos</a:t>
            </a:r>
          </a:p>
        </p:txBody>
      </p:sp>
      <p:grpSp>
        <p:nvGrpSpPr>
          <p:cNvPr id="17" name="Group 16">
            <a:extLst>
              <a:ext uri="{FF2B5EF4-FFF2-40B4-BE49-F238E27FC236}">
                <a16:creationId xmlns:a16="http://schemas.microsoft.com/office/drawing/2014/main" id="{8E8A8F43-F9E5-5617-869C-1C509120B494}"/>
              </a:ext>
            </a:extLst>
          </p:cNvPr>
          <p:cNvGrpSpPr/>
          <p:nvPr/>
        </p:nvGrpSpPr>
        <p:grpSpPr>
          <a:xfrm>
            <a:off x="515166" y="3933958"/>
            <a:ext cx="8035587" cy="1107996"/>
            <a:chOff x="515166" y="3933958"/>
            <a:chExt cx="8035587" cy="1107996"/>
          </a:xfrm>
        </p:grpSpPr>
        <p:sp>
          <p:nvSpPr>
            <p:cNvPr id="15" name="TextBox 7">
              <a:extLst>
                <a:ext uri="{FF2B5EF4-FFF2-40B4-BE49-F238E27FC236}">
                  <a16:creationId xmlns:a16="http://schemas.microsoft.com/office/drawing/2014/main" id="{EBDA332B-80A4-81EE-F83B-320BF3180992}"/>
                </a:ext>
              </a:extLst>
            </p:cNvPr>
            <p:cNvSpPr txBox="1"/>
            <p:nvPr/>
          </p:nvSpPr>
          <p:spPr>
            <a:xfrm>
              <a:off x="5049728" y="3951987"/>
              <a:ext cx="1165409" cy="1015663"/>
            </a:xfrm>
            <a:prstGeom prst="rect">
              <a:avLst/>
            </a:prstGeom>
            <a:noFill/>
          </p:spPr>
          <p:txBody>
            <a:bodyPr wrap="none" lIns="27000" tIns="0" rIns="27000" bIns="0" rtlCol="0">
              <a:spAutoFit/>
            </a:bodyPr>
            <a:lstStyle/>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Primavera</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Profiture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Revo</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SAFTonline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Sigrid</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Talentsoft</a:t>
              </a:r>
            </a:p>
          </p:txBody>
        </p:sp>
        <p:sp>
          <p:nvSpPr>
            <p:cNvPr id="16" name="TextBox 7">
              <a:extLst>
                <a:ext uri="{FF2B5EF4-FFF2-40B4-BE49-F238E27FC236}">
                  <a16:creationId xmlns:a16="http://schemas.microsoft.com/office/drawing/2014/main" id="{F31A05AC-FA78-DAD5-6CDF-D66715331656}"/>
                </a:ext>
              </a:extLst>
            </p:cNvPr>
            <p:cNvSpPr txBox="1"/>
            <p:nvPr/>
          </p:nvSpPr>
          <p:spPr>
            <a:xfrm>
              <a:off x="515166" y="3976211"/>
              <a:ext cx="1439522" cy="1015663"/>
            </a:xfrm>
            <a:prstGeom prst="rect">
              <a:avLst/>
            </a:prstGeom>
            <a:noFill/>
          </p:spPr>
          <p:txBody>
            <a:bodyPr wrap="none" lIns="27000" tIns="0" rIns="27000" bIns="0" rtlCol="0">
              <a:spAutoFit/>
            </a:bodyPr>
            <a:lstStyle/>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Billage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Cloudware</a:t>
              </a:r>
              <a:r>
                <a:rPr lang="pt-BR" sz="1100" b="1" dirty="0">
                  <a:solidFill>
                    <a:schemeClr val="bg1"/>
                  </a:solidFill>
                  <a:latin typeface="Segoe UI" panose="020B0502040204020203" pitchFamily="34" charset="0"/>
                </a:rPr>
                <a:t> </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Contasimple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Club del Asesor</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Diez</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Ekon</a:t>
              </a:r>
            </a:p>
          </p:txBody>
        </p:sp>
        <p:sp>
          <p:nvSpPr>
            <p:cNvPr id="4" name="ZoneTexte 3">
              <a:extLst>
                <a:ext uri="{FF2B5EF4-FFF2-40B4-BE49-F238E27FC236}">
                  <a16:creationId xmlns:a16="http://schemas.microsoft.com/office/drawing/2014/main" id="{77C122AE-4088-B05A-FBE7-154BD67244B2}"/>
                </a:ext>
              </a:extLst>
            </p:cNvPr>
            <p:cNvSpPr txBox="1"/>
            <p:nvPr/>
          </p:nvSpPr>
          <p:spPr>
            <a:xfrm>
              <a:off x="2782447" y="3933958"/>
              <a:ext cx="1439522" cy="1107996"/>
            </a:xfrm>
            <a:prstGeom prst="rect">
              <a:avLst/>
            </a:prstGeom>
            <a:noFill/>
          </p:spPr>
          <p:txBody>
            <a:bodyPr wrap="square">
              <a:spAutoFit/>
            </a:bodyPr>
            <a:lstStyle/>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Eticadata</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GSE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Gestiona3w</a:t>
              </a:r>
            </a:p>
            <a:p>
              <a:pPr defTabSz="685783"/>
              <a:r>
                <a:rPr lang="pt-BR" sz="1100" b="1" dirty="0">
                  <a:solidFill>
                    <a:schemeClr val="bg1"/>
                  </a:solidFill>
                  <a:latin typeface="Segoe UI" panose="020B0502040204020203" pitchFamily="34" charset="0"/>
                </a:rPr>
                <a:t>Cegid</a:t>
              </a:r>
              <a:r>
                <a:rPr lang="pt-BR" sz="1100" dirty="0">
                  <a:solidFill>
                    <a:schemeClr val="bg1"/>
                  </a:solidFill>
                  <a:latin typeface="Segoe UI" panose="020B0502040204020203" pitchFamily="34" charset="0"/>
                </a:rPr>
                <a:t> Informática3</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Jasmin</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Peoplenet</a:t>
              </a:r>
            </a:p>
          </p:txBody>
        </p:sp>
        <p:sp>
          <p:nvSpPr>
            <p:cNvPr id="6" name="ZoneTexte 5">
              <a:extLst>
                <a:ext uri="{FF2B5EF4-FFF2-40B4-BE49-F238E27FC236}">
                  <a16:creationId xmlns:a16="http://schemas.microsoft.com/office/drawing/2014/main" id="{82F414E3-EEC6-1318-82A9-44AE354AA046}"/>
                </a:ext>
              </a:extLst>
            </p:cNvPr>
            <p:cNvSpPr txBox="1"/>
            <p:nvPr/>
          </p:nvSpPr>
          <p:spPr>
            <a:xfrm>
              <a:off x="7042896" y="3933958"/>
              <a:ext cx="1507857" cy="769441"/>
            </a:xfrm>
            <a:prstGeom prst="rect">
              <a:avLst/>
            </a:prstGeom>
            <a:noFill/>
          </p:spPr>
          <p:txBody>
            <a:bodyPr wrap="square">
              <a:spAutoFit/>
            </a:bodyPr>
            <a:lstStyle/>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Valuekeep</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Vendus</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Visualtime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Yet</a:t>
              </a:r>
            </a:p>
          </p:txBody>
        </p:sp>
      </p:grpSp>
      <p:cxnSp>
        <p:nvCxnSpPr>
          <p:cNvPr id="20" name="Connecteur droit 19">
            <a:extLst>
              <a:ext uri="{FF2B5EF4-FFF2-40B4-BE49-F238E27FC236}">
                <a16:creationId xmlns:a16="http://schemas.microsoft.com/office/drawing/2014/main" id="{9A3BE6F9-4D97-9493-2CD2-01AC6678C2C1}"/>
              </a:ext>
            </a:extLst>
          </p:cNvPr>
          <p:cNvCxnSpPr>
            <a:cxnSpLocks/>
          </p:cNvCxnSpPr>
          <p:nvPr/>
        </p:nvCxnSpPr>
        <p:spPr>
          <a:xfrm>
            <a:off x="396240" y="3672662"/>
            <a:ext cx="834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Graphique 30">
            <a:extLst>
              <a:ext uri="{FF2B5EF4-FFF2-40B4-BE49-F238E27FC236}">
                <a16:creationId xmlns:a16="http://schemas.microsoft.com/office/drawing/2014/main" id="{ABBD7D60-084A-538E-2651-0475A7A275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323570" y="573452"/>
            <a:ext cx="2219342" cy="1600487"/>
          </a:xfrm>
          <a:prstGeom prst="rect">
            <a:avLst/>
          </a:prstGeom>
        </p:spPr>
      </p:pic>
      <p:sp>
        <p:nvSpPr>
          <p:cNvPr id="2" name="Rectangle : coins arrondis 1">
            <a:extLst>
              <a:ext uri="{FF2B5EF4-FFF2-40B4-BE49-F238E27FC236}">
                <a16:creationId xmlns:a16="http://schemas.microsoft.com/office/drawing/2014/main" id="{0BF03B0E-3186-1F22-89EA-950E742DF8A0}"/>
              </a:ext>
            </a:extLst>
          </p:cNvPr>
          <p:cNvSpPr/>
          <p:nvPr/>
        </p:nvSpPr>
        <p:spPr>
          <a:xfrm>
            <a:off x="511623" y="1989794"/>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62F6B4C6-AD91-E782-CF0E-595F62AE4258}"/>
              </a:ext>
            </a:extLst>
          </p:cNvPr>
          <p:cNvSpPr/>
          <p:nvPr/>
        </p:nvSpPr>
        <p:spPr>
          <a:xfrm>
            <a:off x="557990" y="2223629"/>
            <a:ext cx="1870489" cy="553998"/>
          </a:xfrm>
          <a:prstGeom prst="rect">
            <a:avLst/>
          </a:prstGeom>
        </p:spPr>
        <p:txBody>
          <a:bodyPr wrap="square">
            <a:spAutoFit/>
          </a:bodyPr>
          <a:lstStyle/>
          <a:p>
            <a:pPr algn="ctr"/>
            <a:r>
              <a:rPr lang="pt-BR" sz="3000" b="1" dirty="0">
                <a:solidFill>
                  <a:schemeClr val="bg1"/>
                </a:solidFill>
                <a:latin typeface="Segoe UI" panose="020B0502040204020203" pitchFamily="34" charset="0"/>
              </a:rPr>
              <a:t>177M€</a:t>
            </a:r>
          </a:p>
        </p:txBody>
      </p:sp>
      <p:sp>
        <p:nvSpPr>
          <p:cNvPr id="11" name="TextBox 7">
            <a:extLst>
              <a:ext uri="{FF2B5EF4-FFF2-40B4-BE49-F238E27FC236}">
                <a16:creationId xmlns:a16="http://schemas.microsoft.com/office/drawing/2014/main" id="{B133D74E-E97E-D986-6853-406157A44391}"/>
              </a:ext>
            </a:extLst>
          </p:cNvPr>
          <p:cNvSpPr txBox="1"/>
          <p:nvPr/>
        </p:nvSpPr>
        <p:spPr>
          <a:xfrm>
            <a:off x="556939" y="2734681"/>
            <a:ext cx="1972938" cy="246221"/>
          </a:xfrm>
          <a:prstGeom prst="rect">
            <a:avLst/>
          </a:prstGeom>
          <a:noFill/>
        </p:spPr>
        <p:txBody>
          <a:bodyPr wrap="none" lIns="27000" tIns="0" rIns="27000" bIns="0" rtlCol="0">
            <a:spAutoFit/>
          </a:bodyPr>
          <a:lstStyle/>
          <a:p>
            <a:pPr algn="ctr" defTabSz="685783"/>
            <a:r>
              <a:rPr lang="pt-BR" sz="1600" b="1" dirty="0">
                <a:solidFill>
                  <a:schemeClr val="accent1"/>
                </a:solidFill>
                <a:latin typeface="Segoe UI" panose="020B0502040204020203" pitchFamily="34" charset="0"/>
              </a:rPr>
              <a:t>volume de negócios</a:t>
            </a:r>
          </a:p>
        </p:txBody>
      </p:sp>
      <p:pic>
        <p:nvPicPr>
          <p:cNvPr id="5" name="Image 4" descr="CEGID_Logo_Blanc.png">
            <a:extLst>
              <a:ext uri="{FF2B5EF4-FFF2-40B4-BE49-F238E27FC236}">
                <a16:creationId xmlns:a16="http://schemas.microsoft.com/office/drawing/2014/main" id="{CC17428B-2425-EDBC-FE67-704677ABFF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539760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91A6B58A-C15B-6C2E-1965-E9511F7733B1}"/>
              </a:ext>
            </a:extLst>
          </p:cNvPr>
          <p:cNvPicPr>
            <a:picLocks noChangeAspect="1"/>
          </p:cNvPicPr>
          <p:nvPr/>
        </p:nvPicPr>
        <p:blipFill>
          <a:blip r:embed="rId3"/>
          <a:srcRect/>
          <a:stretch/>
        </p:blipFill>
        <p:spPr>
          <a:xfrm>
            <a:off x="810560" y="-1712747"/>
            <a:ext cx="7471916" cy="7471916"/>
          </a:xfrm>
          <a:prstGeom prst="rect">
            <a:avLst/>
          </a:prstGeom>
        </p:spPr>
      </p:pic>
      <p:sp>
        <p:nvSpPr>
          <p:cNvPr id="18" name="Rectangle 17">
            <a:extLst>
              <a:ext uri="{FF2B5EF4-FFF2-40B4-BE49-F238E27FC236}">
                <a16:creationId xmlns:a16="http://schemas.microsoft.com/office/drawing/2014/main" id="{BF135B14-70A0-5541-58E5-74F3AAA4A1FC}"/>
              </a:ext>
            </a:extLst>
          </p:cNvPr>
          <p:cNvSpPr/>
          <p:nvPr/>
        </p:nvSpPr>
        <p:spPr>
          <a:xfrm>
            <a:off x="0" y="2644140"/>
            <a:ext cx="9144000" cy="24916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 coins arrondis 13">
            <a:extLst>
              <a:ext uri="{FF2B5EF4-FFF2-40B4-BE49-F238E27FC236}">
                <a16:creationId xmlns:a16="http://schemas.microsoft.com/office/drawing/2014/main" id="{F0D77EEC-5B62-0255-4856-3B7D373D984B}"/>
              </a:ext>
            </a:extLst>
          </p:cNvPr>
          <p:cNvSpPr/>
          <p:nvPr/>
        </p:nvSpPr>
        <p:spPr>
          <a:xfrm>
            <a:off x="6594218" y="2004406"/>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 coins arrondis 6">
            <a:extLst>
              <a:ext uri="{FF2B5EF4-FFF2-40B4-BE49-F238E27FC236}">
                <a16:creationId xmlns:a16="http://schemas.microsoft.com/office/drawing/2014/main" id="{DEAD0B3C-C1DF-B105-1336-38B35A24DB8C}"/>
              </a:ext>
            </a:extLst>
          </p:cNvPr>
          <p:cNvSpPr/>
          <p:nvPr/>
        </p:nvSpPr>
        <p:spPr>
          <a:xfrm>
            <a:off x="3532133" y="2035691"/>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object 4">
            <a:extLst>
              <a:ext uri="{FF2B5EF4-FFF2-40B4-BE49-F238E27FC236}">
                <a16:creationId xmlns:a16="http://schemas.microsoft.com/office/drawing/2014/main" id="{94F78B66-E1B6-EAB3-C2F8-E6F67BD99DB9}"/>
              </a:ext>
            </a:extLst>
          </p:cNvPr>
          <p:cNvSpPr txBox="1">
            <a:spLocks/>
          </p:cNvSpPr>
          <p:nvPr/>
        </p:nvSpPr>
        <p:spPr>
          <a:xfrm>
            <a:off x="396240" y="208758"/>
            <a:ext cx="2332673" cy="1067413"/>
          </a:xfrm>
          <a:prstGeom prst="rect">
            <a:avLst/>
          </a:prstGeom>
        </p:spPr>
        <p:txBody>
          <a:bodyPr vert="horz" wrap="square" lIns="0" tIns="81730" rIns="0" bIns="0" rtlCol="0">
            <a:spAutoFit/>
          </a:bodyPr>
          <a:lstStyle>
            <a:lvl1pPr>
              <a:defRPr sz="3002" b="0" i="0">
                <a:solidFill>
                  <a:srgbClr val="0044FF"/>
                </a:solidFill>
                <a:latin typeface="Segoe UI" panose="020B0502040204020203" pitchFamily="34" charset="0"/>
                <a:ea typeface="+mj-ea"/>
                <a:cs typeface="Segoe UI" panose="020B0502040204020203" pitchFamily="34" charset="0"/>
              </a:defRPr>
            </a:lvl1pPr>
          </a:lstStyle>
          <a:p>
            <a:pPr marL="5776" marR="2310" lvl="0" indent="0" algn="l" defTabSz="914400" rtl="0" eaLnBrk="1" fontAlgn="auto" latinLnBrk="0" hangingPunct="1">
              <a:lnSpc>
                <a:spcPct val="100000"/>
              </a:lnSpc>
              <a:spcBef>
                <a:spcPts val="644"/>
              </a:spcBef>
              <a:spcAft>
                <a:spcPts val="0"/>
              </a:spcAft>
              <a:buClrTx/>
              <a:buSzTx/>
              <a:buFontTx/>
              <a:buNone/>
              <a:tabLst/>
              <a:defRPr/>
            </a:pPr>
            <a:r>
              <a:rPr kumimoji="0" lang="en-GB" sz="3200" b="1" i="0" u="none" strike="noStrike" kern="1200" cap="none" spc="0" normalizeH="0" baseline="0" noProof="0">
                <a:ln>
                  <a:noFill/>
                </a:ln>
                <a:solidFill>
                  <a:schemeClr val="tx1"/>
                </a:solidFill>
                <a:effectLst/>
                <a:uLnTx/>
                <a:uFillTx/>
                <a:latin typeface="Segoe UI" panose="020B0502040204020203" pitchFamily="34" charset="0"/>
                <a:ea typeface="+mj-ea"/>
                <a:cs typeface="Segoe UI" panose="020B0502040204020203" pitchFamily="34" charset="0"/>
              </a:rPr>
              <a:t>Région</a:t>
            </a:r>
            <a:r>
              <a:rPr kumimoji="0" lang="en-GB" sz="3200" b="1" i="0" u="none" strike="noStrike" kern="1200" cap="none" spc="0" normalizeH="0" baseline="0" noProof="0">
                <a:ln>
                  <a:noFill/>
                </a:ln>
                <a:solidFill>
                  <a:srgbClr val="FF5C35"/>
                </a:solidFill>
                <a:effectLst/>
                <a:uLnTx/>
                <a:uFillTx/>
                <a:latin typeface="Segoe UI" panose="020B0502040204020203" pitchFamily="34" charset="0"/>
                <a:ea typeface="+mj-ea"/>
                <a:cs typeface="Segoe UI" panose="020B0502040204020203" pitchFamily="34" charset="0"/>
              </a:rPr>
              <a:t> DACH</a:t>
            </a:r>
            <a:endParaRPr kumimoji="0" lang="en-GB" sz="3200" b="1" i="0" u="none" strike="noStrike" kern="1200" cap="none" spc="0" normalizeH="0" baseline="0" noProof="0">
              <a:ln>
                <a:noFill/>
              </a:ln>
              <a:solidFill>
                <a:srgbClr val="002C52"/>
              </a:solidFill>
              <a:effectLst/>
              <a:uLnTx/>
              <a:uFillTx/>
              <a:latin typeface="Segoe UI" panose="020B0502040204020203" pitchFamily="34" charset="0"/>
              <a:ea typeface="+mj-ea"/>
              <a:cs typeface="Segoe UI" panose="020B0502040204020203" pitchFamily="34" charset="0"/>
            </a:endParaRPr>
          </a:p>
        </p:txBody>
      </p:sp>
      <p:sp>
        <p:nvSpPr>
          <p:cNvPr id="9" name="Rectangle 8">
            <a:extLst>
              <a:ext uri="{FF2B5EF4-FFF2-40B4-BE49-F238E27FC236}">
                <a16:creationId xmlns:a16="http://schemas.microsoft.com/office/drawing/2014/main" id="{DD5204EF-10E0-4D51-D257-9BD900C662EA}"/>
              </a:ext>
            </a:extLst>
          </p:cNvPr>
          <p:cNvSpPr/>
          <p:nvPr/>
        </p:nvSpPr>
        <p:spPr>
          <a:xfrm>
            <a:off x="6673775" y="2234951"/>
            <a:ext cx="181262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prstClr val="white"/>
                </a:solidFill>
                <a:latin typeface="Segoe UI" panose="020B0502040204020203" pitchFamily="34" charset="0"/>
              </a:rPr>
              <a:t>€85Mrd</a:t>
            </a:r>
            <a:endParaRPr kumimoji="0" lang="en-GB" sz="3000" b="1"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0" name="Rectangle 9">
            <a:extLst>
              <a:ext uri="{FF2B5EF4-FFF2-40B4-BE49-F238E27FC236}">
                <a16:creationId xmlns:a16="http://schemas.microsoft.com/office/drawing/2014/main" id="{631ECB5B-F7CC-3389-5DB7-51709F134321}"/>
              </a:ext>
            </a:extLst>
          </p:cNvPr>
          <p:cNvSpPr/>
          <p:nvPr/>
        </p:nvSpPr>
        <p:spPr>
          <a:xfrm>
            <a:off x="3592457" y="2223629"/>
            <a:ext cx="193953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white"/>
                </a:solidFill>
                <a:effectLst/>
                <a:uLnTx/>
                <a:uFillTx/>
                <a:latin typeface="Segoe UI" panose="020B0502040204020203" pitchFamily="34" charset="0"/>
                <a:ea typeface="+mn-ea"/>
                <a:cs typeface="+mn-cs"/>
              </a:rPr>
              <a:t>250</a:t>
            </a:r>
          </a:p>
        </p:txBody>
      </p:sp>
      <p:sp>
        <p:nvSpPr>
          <p:cNvPr id="12" name="TextBox 7">
            <a:extLst>
              <a:ext uri="{FF2B5EF4-FFF2-40B4-BE49-F238E27FC236}">
                <a16:creationId xmlns:a16="http://schemas.microsoft.com/office/drawing/2014/main" id="{E9ED76EE-7E7D-71D3-8744-690A5D0B810D}"/>
              </a:ext>
            </a:extLst>
          </p:cNvPr>
          <p:cNvSpPr txBox="1"/>
          <p:nvPr/>
        </p:nvSpPr>
        <p:spPr>
          <a:xfrm>
            <a:off x="6662402" y="2752720"/>
            <a:ext cx="1969977" cy="553998"/>
          </a:xfrm>
          <a:prstGeom prst="rect">
            <a:avLst/>
          </a:prstGeom>
          <a:noFill/>
        </p:spPr>
        <p:txBody>
          <a:bodyPr wrap="square" lIns="27000" tIns="0" rIns="27000" bIns="0"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pt-BR" sz="1200" b="1" dirty="0">
                <a:solidFill>
                  <a:srgbClr val="FF5C35"/>
                </a:solidFill>
                <a:latin typeface="Segoe UI" panose="020B0502040204020203" pitchFamily="34" charset="0"/>
              </a:rPr>
              <a:t>transacções facturadas através das soluções sevdesk</a:t>
            </a:r>
            <a:endParaRPr kumimoji="0" lang="en-GB" sz="1200" b="1" i="0" u="none" strike="noStrike" kern="1200" cap="none" spc="0" normalizeH="0" baseline="0" noProof="0" dirty="0">
              <a:ln>
                <a:noFill/>
              </a:ln>
              <a:solidFill>
                <a:srgbClr val="FF5C35"/>
              </a:solidFill>
              <a:effectLst/>
              <a:uLnTx/>
              <a:uFillTx/>
              <a:latin typeface="Segoe UI" panose="020B0502040204020203" pitchFamily="34" charset="0"/>
              <a:ea typeface="+mn-ea"/>
              <a:cs typeface="+mn-cs"/>
            </a:endParaRPr>
          </a:p>
        </p:txBody>
      </p:sp>
      <p:sp>
        <p:nvSpPr>
          <p:cNvPr id="13" name="TextBox 7">
            <a:extLst>
              <a:ext uri="{FF2B5EF4-FFF2-40B4-BE49-F238E27FC236}">
                <a16:creationId xmlns:a16="http://schemas.microsoft.com/office/drawing/2014/main" id="{47B0A2D0-08C2-153D-E15A-5ACDD01E5B47}"/>
              </a:ext>
            </a:extLst>
          </p:cNvPr>
          <p:cNvSpPr txBox="1"/>
          <p:nvPr/>
        </p:nvSpPr>
        <p:spPr>
          <a:xfrm>
            <a:off x="3689425" y="2774978"/>
            <a:ext cx="1822348" cy="276999"/>
          </a:xfrm>
          <a:prstGeom prst="rect">
            <a:avLst/>
          </a:prstGeom>
          <a:noFill/>
        </p:spPr>
        <p:txBody>
          <a:bodyPr wrap="square" lIns="27000" tIns="0" rIns="27000" bIns="0" rtlCol="0">
            <a:spAutoFit/>
          </a:bodyPr>
          <a:lstStyle/>
          <a:p>
            <a:pPr algn="ctr" defTabSz="685783"/>
            <a:r>
              <a:rPr lang="pt-BR" sz="1800" b="1" dirty="0">
                <a:solidFill>
                  <a:schemeClr val="accent1"/>
                </a:solidFill>
                <a:latin typeface="Segoe UI" panose="020B0502040204020203" pitchFamily="34" charset="0"/>
              </a:rPr>
              <a:t>colaboradores</a:t>
            </a:r>
          </a:p>
        </p:txBody>
      </p:sp>
      <p:cxnSp>
        <p:nvCxnSpPr>
          <p:cNvPr id="20" name="Connecteur droit 19">
            <a:extLst>
              <a:ext uri="{FF2B5EF4-FFF2-40B4-BE49-F238E27FC236}">
                <a16:creationId xmlns:a16="http://schemas.microsoft.com/office/drawing/2014/main" id="{9A3BE6F9-4D97-9493-2CD2-01AC6678C2C1}"/>
              </a:ext>
            </a:extLst>
          </p:cNvPr>
          <p:cNvCxnSpPr>
            <a:cxnSpLocks/>
          </p:cNvCxnSpPr>
          <p:nvPr/>
        </p:nvCxnSpPr>
        <p:spPr>
          <a:xfrm>
            <a:off x="396240" y="3672662"/>
            <a:ext cx="834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Graphique 30">
            <a:extLst>
              <a:ext uri="{FF2B5EF4-FFF2-40B4-BE49-F238E27FC236}">
                <a16:creationId xmlns:a16="http://schemas.microsoft.com/office/drawing/2014/main" id="{ABBD7D60-084A-538E-2651-0475A7A275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323570" y="573452"/>
            <a:ext cx="2219342" cy="1600487"/>
          </a:xfrm>
          <a:prstGeom prst="rect">
            <a:avLst/>
          </a:prstGeom>
        </p:spPr>
      </p:pic>
      <p:sp>
        <p:nvSpPr>
          <p:cNvPr id="2" name="Rectangle : coins arrondis 1">
            <a:extLst>
              <a:ext uri="{FF2B5EF4-FFF2-40B4-BE49-F238E27FC236}">
                <a16:creationId xmlns:a16="http://schemas.microsoft.com/office/drawing/2014/main" id="{0BF03B0E-3186-1F22-89EA-950E742DF8A0}"/>
              </a:ext>
            </a:extLst>
          </p:cNvPr>
          <p:cNvSpPr/>
          <p:nvPr/>
        </p:nvSpPr>
        <p:spPr>
          <a:xfrm>
            <a:off x="511621" y="2031685"/>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62F6B4C6-AD91-E782-CF0E-595F62AE4258}"/>
              </a:ext>
            </a:extLst>
          </p:cNvPr>
          <p:cNvSpPr/>
          <p:nvPr/>
        </p:nvSpPr>
        <p:spPr>
          <a:xfrm>
            <a:off x="568137" y="2247759"/>
            <a:ext cx="187048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prstClr val="white"/>
                </a:solidFill>
                <a:latin typeface="Segoe UI" panose="020B0502040204020203" pitchFamily="34" charset="0"/>
              </a:rPr>
              <a:t>130 000</a:t>
            </a:r>
            <a:endParaRPr kumimoji="0" lang="en-GB" sz="3000" b="1"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5" name="Image 4" descr="CEGID_Logo_Blanc.png">
            <a:extLst>
              <a:ext uri="{FF2B5EF4-FFF2-40B4-BE49-F238E27FC236}">
                <a16:creationId xmlns:a16="http://schemas.microsoft.com/office/drawing/2014/main" id="{CC17428B-2425-EDBC-FE67-704677ABFF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
        <p:nvSpPr>
          <p:cNvPr id="4" name="ZoneTexte 3">
            <a:extLst>
              <a:ext uri="{FF2B5EF4-FFF2-40B4-BE49-F238E27FC236}">
                <a16:creationId xmlns:a16="http://schemas.microsoft.com/office/drawing/2014/main" id="{EDB8C419-9FB4-DEAD-2B96-FD55E509F4D0}"/>
              </a:ext>
            </a:extLst>
          </p:cNvPr>
          <p:cNvSpPr txBox="1"/>
          <p:nvPr/>
        </p:nvSpPr>
        <p:spPr>
          <a:xfrm>
            <a:off x="74554" y="4931550"/>
            <a:ext cx="3007589" cy="161583"/>
          </a:xfrm>
          <a:prstGeom prst="rect">
            <a:avLst/>
          </a:prstGeom>
          <a:noFill/>
        </p:spPr>
        <p:txBody>
          <a:bodyPr wrap="square" lIns="36000" tIns="0" rIns="36000" bIns="0" rtlCol="0">
            <a:spAutoFit/>
          </a:bodyPr>
          <a:lstStyle/>
          <a:p>
            <a:r>
              <a:rPr lang="en-GB" sz="1050" i="1">
                <a:solidFill>
                  <a:schemeClr val="bg1"/>
                </a:solidFill>
              </a:rPr>
              <a:t>Chiffres </a:t>
            </a:r>
            <a:r>
              <a:rPr lang="en-GB" sz="1050" i="1" err="1">
                <a:solidFill>
                  <a:schemeClr val="bg1"/>
                </a:solidFill>
              </a:rPr>
              <a:t>estimés</a:t>
            </a:r>
            <a:r>
              <a:rPr lang="en-GB" sz="1050" i="1">
                <a:solidFill>
                  <a:schemeClr val="bg1"/>
                </a:solidFill>
              </a:rPr>
              <a:t> au 31 </a:t>
            </a:r>
            <a:r>
              <a:rPr lang="en-GB" sz="1050" i="1" err="1">
                <a:solidFill>
                  <a:schemeClr val="bg1"/>
                </a:solidFill>
              </a:rPr>
              <a:t>décembre</a:t>
            </a:r>
            <a:r>
              <a:rPr lang="en-GB" sz="1050" i="1">
                <a:solidFill>
                  <a:schemeClr val="bg1"/>
                </a:solidFill>
              </a:rPr>
              <a:t> 2024</a:t>
            </a:r>
          </a:p>
        </p:txBody>
      </p:sp>
      <p:sp>
        <p:nvSpPr>
          <p:cNvPr id="6" name="TextBox 7">
            <a:extLst>
              <a:ext uri="{FF2B5EF4-FFF2-40B4-BE49-F238E27FC236}">
                <a16:creationId xmlns:a16="http://schemas.microsoft.com/office/drawing/2014/main" id="{CE91CE60-012B-71AC-1AF5-83E2AFCC72CC}"/>
              </a:ext>
            </a:extLst>
          </p:cNvPr>
          <p:cNvSpPr txBox="1"/>
          <p:nvPr/>
        </p:nvSpPr>
        <p:spPr>
          <a:xfrm>
            <a:off x="591051" y="3886658"/>
            <a:ext cx="3978753" cy="492443"/>
          </a:xfrm>
          <a:prstGeom prst="rect">
            <a:avLst/>
          </a:prstGeom>
          <a:noFill/>
        </p:spPr>
        <p:txBody>
          <a:bodyPr wrap="square" lIns="27000" tIns="0" rIns="27000" bIns="0"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1600" b="1" dirty="0">
                <a:solidFill>
                  <a:prstClr val="white"/>
                </a:solidFill>
                <a:latin typeface="Segoe UI" panose="020B0502040204020203" pitchFamily="34" charset="0"/>
              </a:rPr>
              <a:t>Enterprise</a:t>
            </a:r>
            <a:r>
              <a:rPr kumimoji="0" lang="en-GB" sz="16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 – HR solutions</a:t>
            </a:r>
          </a:p>
          <a:p>
            <a:pPr marL="0" marR="0" lvl="0" indent="0" algn="l" defTabSz="685783"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Segoe UI" panose="020B0502040204020203" pitchFamily="34" charset="0"/>
              </a:rPr>
              <a:t>Cegid HR</a:t>
            </a:r>
            <a:endParaRPr kumimoji="0" lang="en-GB" sz="160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15" name="TextBox 7">
            <a:extLst>
              <a:ext uri="{FF2B5EF4-FFF2-40B4-BE49-F238E27FC236}">
                <a16:creationId xmlns:a16="http://schemas.microsoft.com/office/drawing/2014/main" id="{80A1D919-2B32-EBDA-AF9A-291DF583EE33}"/>
              </a:ext>
            </a:extLst>
          </p:cNvPr>
          <p:cNvSpPr txBox="1"/>
          <p:nvPr/>
        </p:nvSpPr>
        <p:spPr>
          <a:xfrm>
            <a:off x="4766104" y="3889944"/>
            <a:ext cx="3978753" cy="492443"/>
          </a:xfrm>
          <a:prstGeom prst="rect">
            <a:avLst/>
          </a:prstGeom>
          <a:noFill/>
        </p:spPr>
        <p:txBody>
          <a:bodyPr wrap="square" lIns="27000" tIns="0" rIns="27000" bIns="0" rtlCol="0">
            <a:spAutoFit/>
          </a:bodyPr>
          <a:lstStyle/>
          <a:p>
            <a:pPr marL="0" marR="0" lvl="0" indent="0" defTabSz="914400" rtl="0" eaLnBrk="1" fontAlgn="auto" latinLnBrk="0" hangingPunct="1">
              <a:lnSpc>
                <a:spcPct val="100000"/>
              </a:lnSpc>
              <a:spcBef>
                <a:spcPts val="0"/>
              </a:spcBef>
              <a:spcAft>
                <a:spcPts val="0"/>
              </a:spcAft>
              <a:buClr>
                <a:prstClr val="white"/>
              </a:buClr>
              <a:buSzTx/>
              <a:buFontTx/>
              <a:buNone/>
              <a:tabLst/>
              <a:defRPr/>
            </a:pPr>
            <a:r>
              <a:rPr kumimoji="0" lang="en-GB" sz="1600" b="1"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Pequenas</a:t>
            </a:r>
            <a:r>
              <a:rPr kumimoji="0" lang="en-GB" sz="16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a:t>
            </a:r>
            <a:r>
              <a:rPr kumimoji="0" lang="en-GB" sz="1600" b="1"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Empresas</a:t>
            </a:r>
            <a:endParaRPr kumimoji="0" lang="en-GB" sz="16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defTabSz="685783"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Segoe UI" panose="020B0502040204020203" pitchFamily="34" charset="0"/>
              </a:rPr>
              <a:t>sevdesk</a:t>
            </a:r>
            <a:endParaRPr kumimoji="0" lang="en-GB" sz="160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16" name="TextBox 7">
            <a:extLst>
              <a:ext uri="{FF2B5EF4-FFF2-40B4-BE49-F238E27FC236}">
                <a16:creationId xmlns:a16="http://schemas.microsoft.com/office/drawing/2014/main" id="{C53E8158-033F-03B0-6CFD-1D6A7617274B}"/>
              </a:ext>
            </a:extLst>
          </p:cNvPr>
          <p:cNvSpPr txBox="1"/>
          <p:nvPr/>
        </p:nvSpPr>
        <p:spPr>
          <a:xfrm>
            <a:off x="784300" y="2771898"/>
            <a:ext cx="1465522" cy="276999"/>
          </a:xfrm>
          <a:prstGeom prst="rect">
            <a:avLst/>
          </a:prstGeom>
          <a:noFill/>
        </p:spPr>
        <p:txBody>
          <a:bodyPr wrap="square" lIns="27000" tIns="0" rIns="27000" bIns="0"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5C35"/>
                </a:solidFill>
                <a:effectLst/>
                <a:uLnTx/>
                <a:uFillTx/>
                <a:latin typeface="Segoe UI" panose="020B0502040204020203" pitchFamily="34" charset="0"/>
                <a:ea typeface="+mn-ea"/>
                <a:cs typeface="+mn-cs"/>
              </a:rPr>
              <a:t>clientes</a:t>
            </a:r>
            <a:endParaRPr kumimoji="0" lang="en-GB" sz="1800" b="1" i="0" u="none" strike="noStrike" kern="1200" cap="none" spc="0" normalizeH="0" baseline="0" noProof="0" dirty="0">
              <a:ln>
                <a:noFill/>
              </a:ln>
              <a:solidFill>
                <a:srgbClr val="FF5C35"/>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7492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 coins arrondis 23">
            <a:extLst>
              <a:ext uri="{FF2B5EF4-FFF2-40B4-BE49-F238E27FC236}">
                <a16:creationId xmlns:a16="http://schemas.microsoft.com/office/drawing/2014/main" id="{9E0EF25B-65A2-70A3-6CAB-466A9C557DDB}"/>
              </a:ext>
            </a:extLst>
          </p:cNvPr>
          <p:cNvSpPr/>
          <p:nvPr/>
        </p:nvSpPr>
        <p:spPr>
          <a:xfrm>
            <a:off x="6193712" y="1482573"/>
            <a:ext cx="1440000" cy="3152572"/>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23" name="Rectangle : coins arrondis 22">
            <a:extLst>
              <a:ext uri="{FF2B5EF4-FFF2-40B4-BE49-F238E27FC236}">
                <a16:creationId xmlns:a16="http://schemas.microsoft.com/office/drawing/2014/main" id="{6A28C4F5-709B-939B-3796-B8C1F06C1AEB}"/>
              </a:ext>
            </a:extLst>
          </p:cNvPr>
          <p:cNvSpPr/>
          <p:nvPr/>
        </p:nvSpPr>
        <p:spPr>
          <a:xfrm>
            <a:off x="4722952" y="1482573"/>
            <a:ext cx="1440000" cy="3152572"/>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Rectangle : coins arrondis 21">
            <a:extLst>
              <a:ext uri="{FF2B5EF4-FFF2-40B4-BE49-F238E27FC236}">
                <a16:creationId xmlns:a16="http://schemas.microsoft.com/office/drawing/2014/main" id="{64689FF9-F708-271D-9C72-B88BAD946DFF}"/>
              </a:ext>
            </a:extLst>
          </p:cNvPr>
          <p:cNvSpPr/>
          <p:nvPr/>
        </p:nvSpPr>
        <p:spPr>
          <a:xfrm>
            <a:off x="3252192" y="1482573"/>
            <a:ext cx="1440000" cy="3152572"/>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Rectangle : coins arrondis 2">
            <a:extLst>
              <a:ext uri="{FF2B5EF4-FFF2-40B4-BE49-F238E27FC236}">
                <a16:creationId xmlns:a16="http://schemas.microsoft.com/office/drawing/2014/main" id="{0D9DB2A3-EFD7-75F8-2CF7-B459826207B0}"/>
              </a:ext>
            </a:extLst>
          </p:cNvPr>
          <p:cNvSpPr/>
          <p:nvPr/>
        </p:nvSpPr>
        <p:spPr>
          <a:xfrm>
            <a:off x="168728" y="2142830"/>
            <a:ext cx="1440000" cy="540000"/>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Segoe UI"/>
                <a:ea typeface="+mn-ea"/>
                <a:cs typeface="+mn-cs"/>
              </a:rPr>
              <a:t>Marketing, </a:t>
            </a:r>
            <a:r>
              <a:rPr kumimoji="0" lang="en-GB" sz="1050" b="1" i="0" u="none" strike="noStrike" kern="1200" cap="none" spc="0" normalizeH="0" baseline="0" noProof="0" dirty="0" err="1">
                <a:ln>
                  <a:noFill/>
                </a:ln>
                <a:solidFill>
                  <a:prstClr val="white"/>
                </a:solidFill>
                <a:effectLst/>
                <a:uLnTx/>
                <a:uFillTx/>
                <a:latin typeface="Segoe UI"/>
                <a:ea typeface="+mn-ea"/>
                <a:cs typeface="+mn-cs"/>
              </a:rPr>
              <a:t>Comunicação</a:t>
            </a:r>
            <a:r>
              <a:rPr kumimoji="0" lang="en-GB" sz="1050" b="1" i="0" u="none" strike="noStrike" kern="1200" cap="none" spc="0" normalizeH="0" baseline="0" noProof="0" dirty="0">
                <a:ln>
                  <a:noFill/>
                </a:ln>
                <a:solidFill>
                  <a:prstClr val="white"/>
                </a:solidFill>
                <a:effectLst/>
                <a:uLnTx/>
                <a:uFillTx/>
                <a:latin typeface="Segoe UI"/>
                <a:ea typeface="+mn-ea"/>
                <a:cs typeface="+mn-cs"/>
              </a:rPr>
              <a:t> &amp; Engagement</a:t>
            </a:r>
          </a:p>
        </p:txBody>
      </p:sp>
      <p:sp>
        <p:nvSpPr>
          <p:cNvPr id="4" name="Rectangle : coins arrondis 3">
            <a:extLst>
              <a:ext uri="{FF2B5EF4-FFF2-40B4-BE49-F238E27FC236}">
                <a16:creationId xmlns:a16="http://schemas.microsoft.com/office/drawing/2014/main" id="{770D7197-396A-6E8C-098A-9D277778341A}"/>
              </a:ext>
            </a:extLst>
          </p:cNvPr>
          <p:cNvSpPr/>
          <p:nvPr/>
        </p:nvSpPr>
        <p:spPr>
          <a:xfrm>
            <a:off x="168728" y="1489687"/>
            <a:ext cx="1440000" cy="540000"/>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1050" b="1" i="0" u="none" strike="noStrike" kern="1200" cap="none" spc="0" normalizeH="0" baseline="0" noProof="0" dirty="0" err="1">
                <a:ln>
                  <a:noFill/>
                </a:ln>
                <a:solidFill>
                  <a:prstClr val="white"/>
                </a:solidFill>
                <a:effectLst/>
                <a:uLnTx/>
                <a:uFillTx/>
                <a:latin typeface="Segoe UI"/>
                <a:ea typeface="+mn-ea"/>
                <a:cs typeface="+mn-cs"/>
              </a:rPr>
              <a:t>Finanças</a:t>
            </a:r>
            <a:endParaRPr kumimoji="0" lang="en-GB" sz="105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Rectangle : coins arrondis 4">
            <a:extLst>
              <a:ext uri="{FF2B5EF4-FFF2-40B4-BE49-F238E27FC236}">
                <a16:creationId xmlns:a16="http://schemas.microsoft.com/office/drawing/2014/main" id="{23A50964-69A7-B512-F588-EEFA41BB31F5}"/>
              </a:ext>
            </a:extLst>
          </p:cNvPr>
          <p:cNvSpPr/>
          <p:nvPr/>
        </p:nvSpPr>
        <p:spPr>
          <a:xfrm>
            <a:off x="168728" y="4102259"/>
            <a:ext cx="1440000" cy="540000"/>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white"/>
                </a:solidFill>
                <a:effectLst/>
                <a:uLnTx/>
                <a:uFillTx/>
                <a:latin typeface="Segoe UI"/>
                <a:ea typeface="+mn-ea"/>
                <a:cs typeface="+mn-cs"/>
              </a:rPr>
              <a:t>IT</a:t>
            </a:r>
          </a:p>
        </p:txBody>
      </p:sp>
      <p:sp>
        <p:nvSpPr>
          <p:cNvPr id="6" name="Rectangle : coins arrondis 5">
            <a:extLst>
              <a:ext uri="{FF2B5EF4-FFF2-40B4-BE49-F238E27FC236}">
                <a16:creationId xmlns:a16="http://schemas.microsoft.com/office/drawing/2014/main" id="{E7027D2C-B21F-87FB-6E3C-9997DB8BE2E2}"/>
              </a:ext>
            </a:extLst>
          </p:cNvPr>
          <p:cNvSpPr/>
          <p:nvPr/>
        </p:nvSpPr>
        <p:spPr>
          <a:xfrm>
            <a:off x="168728" y="2795973"/>
            <a:ext cx="1440000" cy="540000"/>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white"/>
                </a:solidFill>
                <a:effectLst/>
                <a:uLnTx/>
                <a:uFillTx/>
                <a:latin typeface="Segoe UI"/>
                <a:ea typeface="+mn-ea"/>
                <a:cs typeface="+mn-cs"/>
              </a:rPr>
              <a:t>HR</a:t>
            </a:r>
          </a:p>
        </p:txBody>
      </p:sp>
      <p:sp>
        <p:nvSpPr>
          <p:cNvPr id="7" name="Rectangle : coins arrondis 6">
            <a:extLst>
              <a:ext uri="{FF2B5EF4-FFF2-40B4-BE49-F238E27FC236}">
                <a16:creationId xmlns:a16="http://schemas.microsoft.com/office/drawing/2014/main" id="{82EA7232-C321-00CC-07EC-14BE2B331250}"/>
              </a:ext>
            </a:extLst>
          </p:cNvPr>
          <p:cNvSpPr/>
          <p:nvPr/>
        </p:nvSpPr>
        <p:spPr>
          <a:xfrm>
            <a:off x="168728" y="3449116"/>
            <a:ext cx="1440000" cy="540000"/>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white"/>
                </a:solidFill>
                <a:effectLst/>
                <a:uLnTx/>
                <a:uFillTx/>
                <a:latin typeface="Segoe UI"/>
                <a:ea typeface="+mn-ea"/>
                <a:cs typeface="+mn-cs"/>
              </a:rPr>
              <a:t>Legal</a:t>
            </a:r>
          </a:p>
        </p:txBody>
      </p:sp>
      <p:sp>
        <p:nvSpPr>
          <p:cNvPr id="8" name="Rectangle : coins arrondis 7">
            <a:extLst>
              <a:ext uri="{FF2B5EF4-FFF2-40B4-BE49-F238E27FC236}">
                <a16:creationId xmlns:a16="http://schemas.microsoft.com/office/drawing/2014/main" id="{1C1FDCF6-0200-ED88-7275-18AD2DFC0246}"/>
              </a:ext>
            </a:extLst>
          </p:cNvPr>
          <p:cNvSpPr/>
          <p:nvPr/>
        </p:nvSpPr>
        <p:spPr>
          <a:xfrm>
            <a:off x="1775780" y="1489687"/>
            <a:ext cx="1440000" cy="3152572"/>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2" name="Graphique 11">
            <a:extLst>
              <a:ext uri="{FF2B5EF4-FFF2-40B4-BE49-F238E27FC236}">
                <a16:creationId xmlns:a16="http://schemas.microsoft.com/office/drawing/2014/main" id="{0FAE9EBC-EC17-429D-8234-72DDD944E2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5883" y="3207576"/>
            <a:ext cx="918465" cy="1935924"/>
          </a:xfrm>
          <a:prstGeom prst="rect">
            <a:avLst/>
          </a:prstGeom>
        </p:spPr>
      </p:pic>
      <p:sp>
        <p:nvSpPr>
          <p:cNvPr id="25" name="Rectangle : coins arrondis 24">
            <a:extLst>
              <a:ext uri="{FF2B5EF4-FFF2-40B4-BE49-F238E27FC236}">
                <a16:creationId xmlns:a16="http://schemas.microsoft.com/office/drawing/2014/main" id="{2E4CE116-2BC4-BB4B-CACB-CD35501788DC}"/>
              </a:ext>
            </a:extLst>
          </p:cNvPr>
          <p:cNvSpPr/>
          <p:nvPr/>
        </p:nvSpPr>
        <p:spPr>
          <a:xfrm>
            <a:off x="7664472" y="1482573"/>
            <a:ext cx="1440000" cy="3152572"/>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ZoneTexte 25">
            <a:extLst>
              <a:ext uri="{FF2B5EF4-FFF2-40B4-BE49-F238E27FC236}">
                <a16:creationId xmlns:a16="http://schemas.microsoft.com/office/drawing/2014/main" id="{410A7C85-1104-9D61-DB7D-6EADFBB0C420}"/>
              </a:ext>
            </a:extLst>
          </p:cNvPr>
          <p:cNvSpPr txBox="1"/>
          <p:nvPr/>
        </p:nvSpPr>
        <p:spPr>
          <a:xfrm>
            <a:off x="7661869" y="1652514"/>
            <a:ext cx="1351454" cy="1231106"/>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lang="fr-FR" sz="1400" b="1" dirty="0">
                <a:solidFill>
                  <a:srgbClr val="002C52"/>
                </a:solidFill>
                <a:latin typeface="Segoe UI" panose="020B0502040204020203" pitchFamily="34" charset="0"/>
                <a:cs typeface="Segoe UI" panose="020B0502040204020203" pitchFamily="34" charset="0"/>
              </a:rPr>
              <a:t>DACH</a:t>
            </a:r>
            <a:endParaRPr kumimoji="0" lang="fr-FR" sz="1400" b="1" i="0" u="none" strike="noStrike" kern="1200" cap="none" spc="0" normalizeH="0" baseline="0" noProof="0" dirty="0">
              <a:ln>
                <a:noFill/>
              </a:ln>
              <a:solidFill>
                <a:srgbClr val="002C52"/>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fr-FR"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fr-FR"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Pequenas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empresas</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lang="en-GB" sz="1100" dirty="0">
              <a:solidFill>
                <a:srgbClr val="002C52"/>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lang="en-GB" sz="1100" dirty="0" err="1">
                <a:solidFill>
                  <a:srgbClr val="002C52"/>
                </a:solidFill>
                <a:latin typeface="Segoe UI" panose="020B0502040204020203" pitchFamily="34" charset="0"/>
              </a:rPr>
              <a:t>Profissionais</a:t>
            </a:r>
            <a:r>
              <a:rPr lang="en-GB" sz="1100" dirty="0">
                <a:solidFill>
                  <a:srgbClr val="002C52"/>
                </a:solidFill>
                <a:latin typeface="Segoe UI" panose="020B0502040204020203" pitchFamily="34" charset="0"/>
              </a:rPr>
              <a:t> de RH</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fr-FR"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pic>
        <p:nvPicPr>
          <p:cNvPr id="13" name="Graphique 12">
            <a:extLst>
              <a:ext uri="{FF2B5EF4-FFF2-40B4-BE49-F238E27FC236}">
                <a16:creationId xmlns:a16="http://schemas.microsoft.com/office/drawing/2014/main" id="{B6CF94E6-C4E1-47E5-954E-1FCE08F55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0200" y="2903594"/>
            <a:ext cx="1144272" cy="1738665"/>
          </a:xfrm>
          <a:prstGeom prst="rect">
            <a:avLst/>
          </a:prstGeom>
        </p:spPr>
      </p:pic>
      <p:sp>
        <p:nvSpPr>
          <p:cNvPr id="9" name="ZoneTexte 8">
            <a:extLst>
              <a:ext uri="{FF2B5EF4-FFF2-40B4-BE49-F238E27FC236}">
                <a16:creationId xmlns:a16="http://schemas.microsoft.com/office/drawing/2014/main" id="{9CD6B523-F27F-1C3E-F7E3-B0729261D997}"/>
              </a:ext>
            </a:extLst>
          </p:cNvPr>
          <p:cNvSpPr txBox="1"/>
          <p:nvPr/>
        </p:nvSpPr>
        <p:spPr>
          <a:xfrm>
            <a:off x="1826040" y="1649505"/>
            <a:ext cx="1344430" cy="1785104"/>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GB" sz="1400" b="1" i="0" u="none" strike="noStrike" kern="1200" cap="none" spc="0" normalizeH="0" baseline="0" noProof="0" dirty="0" err="1">
                <a:ln>
                  <a:noFill/>
                </a:ln>
                <a:solidFill>
                  <a:srgbClr val="002C52"/>
                </a:solidFill>
                <a:effectLst/>
                <a:uLnTx/>
                <a:uFillTx/>
                <a:latin typeface="Segoe UI" panose="020B0502040204020203" pitchFamily="34" charset="0"/>
                <a:ea typeface="+mn-ea"/>
                <a:cs typeface="Segoe UI" panose="020B0502040204020203" pitchFamily="34" charset="0"/>
              </a:rPr>
              <a:t>Pequenas</a:t>
            </a:r>
            <a:r>
              <a:rPr kumimoji="0" lang="en-GB" sz="1400" b="1" i="0" u="none" strike="noStrike" kern="1200" cap="none" spc="0" normalizeH="0" baseline="0" noProof="0" dirty="0">
                <a:ln>
                  <a:noFill/>
                </a:ln>
                <a:solidFill>
                  <a:srgbClr val="002C52"/>
                </a:solidFill>
                <a:effectLst/>
                <a:uLnTx/>
                <a:uFillTx/>
                <a:latin typeface="Segoe UI" panose="020B0502040204020203" pitchFamily="34" charset="0"/>
                <a:ea typeface="+mn-ea"/>
                <a:cs typeface="Segoe UI" panose="020B0502040204020203" pitchFamily="34" charset="0"/>
              </a:rPr>
              <a:t> Empresas</a:t>
            </a: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0 a 50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empregados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Pequenas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empresas</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lang="en-GB" sz="1100" dirty="0">
              <a:solidFill>
                <a:srgbClr val="002C52"/>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Profissionais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de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contabilidade</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sp>
        <p:nvSpPr>
          <p:cNvPr id="10" name="ZoneTexte 9">
            <a:extLst>
              <a:ext uri="{FF2B5EF4-FFF2-40B4-BE49-F238E27FC236}">
                <a16:creationId xmlns:a16="http://schemas.microsoft.com/office/drawing/2014/main" id="{FE2FF5FD-B187-3AF9-CDD0-9619015269FE}"/>
              </a:ext>
            </a:extLst>
          </p:cNvPr>
          <p:cNvSpPr txBox="1"/>
          <p:nvPr/>
        </p:nvSpPr>
        <p:spPr>
          <a:xfrm>
            <a:off x="3243586" y="1649505"/>
            <a:ext cx="1457211" cy="2923877"/>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lang="en-GB" sz="1400" b="1" dirty="0" err="1">
                <a:solidFill>
                  <a:srgbClr val="002C52"/>
                </a:solidFill>
                <a:latin typeface="Segoe UI" panose="020B0502040204020203" pitchFamily="34" charset="0"/>
                <a:cs typeface="Segoe UI" panose="020B0502040204020203" pitchFamily="34" charset="0"/>
              </a:rPr>
              <a:t>Empresas</a:t>
            </a:r>
            <a:endParaRPr lang="en-GB" sz="1400" b="1" dirty="0">
              <a:solidFill>
                <a:srgbClr val="002C52"/>
              </a:solidFill>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endParaRPr lang="en-GB" sz="1100">
              <a:solidFill>
                <a:srgbClr val="002C52"/>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endParaRPr lang="en-GB" sz="1100" dirty="0">
              <a:solidFill>
                <a:srgbClr val="002C52"/>
              </a:solidFill>
              <a:latin typeface="Segoe UI" panose="020B0502040204020203" pitchFamily="34" charset="0"/>
            </a:endParaRPr>
          </a:p>
          <a:p>
            <a:pPr marL="0" marR="0" lvl="0" indent="0" defTabSz="914400" rtl="0" eaLnBrk="1" fontAlgn="auto" latinLnBrk="0" hangingPunct="1">
              <a:lnSpc>
                <a:spcPct val="100000"/>
              </a:lnSpc>
              <a:spcBef>
                <a:spcPts val="0"/>
              </a:spcBef>
              <a:spcAft>
                <a:spcPts val="0"/>
              </a:spcAft>
              <a:buClr>
                <a:prstClr val="white"/>
              </a:buClr>
              <a:buSzTx/>
              <a:buFontTx/>
              <a:buNone/>
              <a:tabLst/>
              <a:defRPr/>
            </a:pPr>
            <a:r>
              <a:rPr lang="en-GB" sz="1100" dirty="0">
                <a:solidFill>
                  <a:srgbClr val="002C52"/>
                </a:solidFill>
                <a:latin typeface="Segoe UI" panose="020B0502040204020203" pitchFamily="34" charset="0"/>
              </a:rPr>
              <a:t>Mais de 50 </a:t>
            </a:r>
            <a:r>
              <a:rPr lang="en-GB" sz="1100" dirty="0" err="1">
                <a:solidFill>
                  <a:srgbClr val="002C52"/>
                </a:solidFill>
                <a:latin typeface="Segoe UI" panose="020B0502040204020203" pitchFamily="34" charset="0"/>
              </a:rPr>
              <a:t>empregados</a:t>
            </a:r>
            <a:r>
              <a:rPr lang="en-GB" sz="1100" dirty="0">
                <a:solidFill>
                  <a:srgbClr val="002C52"/>
                </a:solidFill>
                <a:latin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Profissionais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financeiros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ERP </a:t>
            </a: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Finanças</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100" dirty="0" err="1">
                <a:solidFill>
                  <a:srgbClr val="002C52"/>
                </a:solidFill>
                <a:latin typeface="Segoe UI" panose="020B0502040204020203" pitchFamily="34" charset="0"/>
              </a:rPr>
              <a:t>Tesouraria</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Fiscalidade</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lang="en-GB" sz="1100" dirty="0" err="1">
                <a:solidFill>
                  <a:srgbClr val="002C52"/>
                </a:solidFill>
                <a:latin typeface="Segoe UI" panose="020B0502040204020203" pitchFamily="34" charset="0"/>
              </a:rPr>
              <a:t>Profissionais</a:t>
            </a:r>
            <a:r>
              <a:rPr lang="en-GB" sz="1100" dirty="0">
                <a:solidFill>
                  <a:srgbClr val="002C52"/>
                </a:solidFill>
                <a:latin typeface="Segoe UI" panose="020B0502040204020203" pitchFamily="34" charset="0"/>
              </a:rPr>
              <a:t> de RH:</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Processamento</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Salarial</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100" dirty="0" err="1">
                <a:solidFill>
                  <a:srgbClr val="002C52"/>
                </a:solidFill>
                <a:latin typeface="Segoe UI" panose="020B0502040204020203" pitchFamily="34" charset="0"/>
              </a:rPr>
              <a:t>Recursos</a:t>
            </a:r>
            <a:r>
              <a:rPr lang="en-GB" sz="1100" dirty="0">
                <a:solidFill>
                  <a:srgbClr val="002C52"/>
                </a:solidFill>
                <a:latin typeface="Segoe UI" panose="020B0502040204020203" pitchFamily="34" charset="0"/>
              </a:rPr>
              <a:t> Humanos</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sp>
        <p:nvSpPr>
          <p:cNvPr id="19" name="ZoneTexte 18">
            <a:extLst>
              <a:ext uri="{FF2B5EF4-FFF2-40B4-BE49-F238E27FC236}">
                <a16:creationId xmlns:a16="http://schemas.microsoft.com/office/drawing/2014/main" id="{763BA1C5-D41E-4D8C-2563-C70D74AA52B0}"/>
              </a:ext>
            </a:extLst>
          </p:cNvPr>
          <p:cNvSpPr txBox="1"/>
          <p:nvPr/>
        </p:nvSpPr>
        <p:spPr>
          <a:xfrm>
            <a:off x="4747224" y="1649505"/>
            <a:ext cx="1464382" cy="1231106"/>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GB" sz="1400" b="1" i="0" u="none" strike="noStrike" kern="1200" cap="none" spc="0" normalizeH="0" baseline="0" noProof="0" dirty="0" err="1">
                <a:ln>
                  <a:noFill/>
                </a:ln>
                <a:solidFill>
                  <a:srgbClr val="002C52"/>
                </a:solidFill>
                <a:effectLst/>
                <a:uLnTx/>
                <a:uFillTx/>
                <a:latin typeface="Segoe UI" panose="020B0502040204020203" pitchFamily="34" charset="0"/>
                <a:ea typeface="+mn-ea"/>
                <a:cs typeface="Segoe UI" panose="020B0502040204020203" pitchFamily="34" charset="0"/>
              </a:rPr>
              <a:t>Retalho</a:t>
            </a:r>
            <a:endParaRPr kumimoji="0" lang="en-GB" sz="1400" b="1" i="0" u="none" strike="noStrike" kern="1200" cap="none" spc="0" normalizeH="0" baseline="0" noProof="0" dirty="0">
              <a:ln>
                <a:noFill/>
              </a:ln>
              <a:solidFill>
                <a:srgbClr val="002C52"/>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Profissionais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de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retalho</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lang="en-GB" sz="1100" dirty="0">
              <a:solidFill>
                <a:srgbClr val="002C52"/>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Pontos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de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venda</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POS</a:t>
            </a:r>
          </a:p>
        </p:txBody>
      </p:sp>
      <p:sp>
        <p:nvSpPr>
          <p:cNvPr id="20" name="ZoneTexte 19">
            <a:extLst>
              <a:ext uri="{FF2B5EF4-FFF2-40B4-BE49-F238E27FC236}">
                <a16:creationId xmlns:a16="http://schemas.microsoft.com/office/drawing/2014/main" id="{2968457D-938B-F98B-1BBC-4F9F5A31DD37}"/>
              </a:ext>
            </a:extLst>
          </p:cNvPr>
          <p:cNvSpPr txBox="1"/>
          <p:nvPr/>
        </p:nvSpPr>
        <p:spPr>
          <a:xfrm>
            <a:off x="6221868" y="1656914"/>
            <a:ext cx="1392390" cy="2923877"/>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GB" sz="1400" b="1" i="0" u="none" strike="noStrike" kern="1200" cap="none" spc="0" normalizeH="0" baseline="0" noProof="0" dirty="0">
                <a:ln>
                  <a:noFill/>
                </a:ln>
                <a:solidFill>
                  <a:srgbClr val="002C52"/>
                </a:solidFill>
                <a:effectLst/>
                <a:uLnTx/>
                <a:uFillTx/>
                <a:latin typeface="Segoe UI" panose="020B0502040204020203" pitchFamily="34" charset="0"/>
                <a:ea typeface="+mn-ea"/>
                <a:cs typeface="Segoe UI" panose="020B0502040204020203" pitchFamily="34" charset="0"/>
              </a:rPr>
              <a:t>ILA</a:t>
            </a: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Pequenas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empresas</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lang="en-GB" sz="1100" dirty="0">
              <a:solidFill>
                <a:srgbClr val="002C52"/>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Profissionais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financeiros</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ERP </a:t>
            </a: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Finanças</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100" dirty="0" err="1">
                <a:solidFill>
                  <a:srgbClr val="002C52"/>
                </a:solidFill>
                <a:latin typeface="Segoe UI" panose="020B0502040204020203" pitchFamily="34" charset="0"/>
              </a:rPr>
              <a:t>Tesouraria</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Fiscalidade</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lang="en-GB" sz="1100" dirty="0" err="1">
                <a:solidFill>
                  <a:srgbClr val="002C52"/>
                </a:solidFill>
                <a:latin typeface="Segoe UI" panose="020B0502040204020203" pitchFamily="34" charset="0"/>
              </a:rPr>
              <a:t>Profissionais</a:t>
            </a:r>
            <a:r>
              <a:rPr lang="en-GB" sz="1100" dirty="0">
                <a:solidFill>
                  <a:srgbClr val="002C52"/>
                </a:solidFill>
                <a:latin typeface="Segoe UI" panose="020B0502040204020203" pitchFamily="34" charset="0"/>
              </a:rPr>
              <a:t> de RH:</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Processamento</a:t>
            </a:r>
            <a:r>
              <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rPr>
              <a:t> </a:t>
            </a:r>
            <a:r>
              <a:rPr kumimoji="0" lang="en-GB" sz="1100" b="0" i="0" u="none" strike="noStrike" kern="1200" cap="none" spc="0" normalizeH="0" baseline="0" noProof="0" dirty="0" err="1">
                <a:ln>
                  <a:noFill/>
                </a:ln>
                <a:solidFill>
                  <a:srgbClr val="002C52"/>
                </a:solidFill>
                <a:effectLst/>
                <a:uLnTx/>
                <a:uFillTx/>
                <a:latin typeface="Segoe UI" panose="020B0502040204020203" pitchFamily="34" charset="0"/>
                <a:ea typeface="+mn-ea"/>
                <a:cs typeface="+mn-cs"/>
              </a:rPr>
              <a:t>Salarial</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100" dirty="0" err="1">
                <a:solidFill>
                  <a:srgbClr val="002C52"/>
                </a:solidFill>
                <a:latin typeface="Segoe UI" panose="020B0502040204020203" pitchFamily="34" charset="0"/>
              </a:rPr>
              <a:t>Recursos</a:t>
            </a:r>
            <a:r>
              <a:rPr lang="en-GB" sz="1100" dirty="0">
                <a:solidFill>
                  <a:srgbClr val="002C52"/>
                </a:solidFill>
                <a:latin typeface="Segoe UI" panose="020B0502040204020203" pitchFamily="34" charset="0"/>
              </a:rPr>
              <a:t> Humanos</a:t>
            </a:r>
            <a:endParaRPr kumimoji="0" lang="en-GB" sz="1100" b="0"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sp>
        <p:nvSpPr>
          <p:cNvPr id="21" name="ZoneTexte 20">
            <a:extLst>
              <a:ext uri="{FF2B5EF4-FFF2-40B4-BE49-F238E27FC236}">
                <a16:creationId xmlns:a16="http://schemas.microsoft.com/office/drawing/2014/main" id="{CB30E72C-34C1-D584-8190-B5BF1E116F7C}"/>
              </a:ext>
            </a:extLst>
          </p:cNvPr>
          <p:cNvSpPr txBox="1"/>
          <p:nvPr/>
        </p:nvSpPr>
        <p:spPr>
          <a:xfrm>
            <a:off x="168728" y="202820"/>
            <a:ext cx="880654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Estamos </a:t>
            </a:r>
            <a:r>
              <a:rPr kumimoji="0" lang="en-GB"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mn-cs"/>
              </a:rPr>
              <a:t>organizados</a:t>
            </a:r>
            <a:r>
              <a:rPr kumimoji="0" lang="en-GB"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mn-cs"/>
              </a:rPr>
              <a:t>em</a:t>
            </a:r>
            <a:endParaRPr kumimoji="0" lang="en-GB"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solidFill>
                <a:effectLst/>
                <a:uLnTx/>
                <a:uFillTx/>
                <a:latin typeface="Segoe UI" panose="020B0502040204020203" pitchFamily="34" charset="0"/>
                <a:ea typeface="+mn-ea"/>
                <a:cs typeface="+mn-cs"/>
              </a:rPr>
              <a:t>3 </a:t>
            </a:r>
            <a:r>
              <a:rPr kumimoji="0" lang="en-GB" sz="2000" b="1" i="0" u="none" strike="noStrike" kern="1200" cap="none" spc="0" normalizeH="0" baseline="0" noProof="0" dirty="0" err="1">
                <a:ln>
                  <a:noFill/>
                </a:ln>
                <a:solidFill>
                  <a:schemeClr val="accent1"/>
                </a:solidFill>
                <a:effectLst/>
                <a:uLnTx/>
                <a:uFillTx/>
                <a:latin typeface="Segoe UI" panose="020B0502040204020203" pitchFamily="34" charset="0"/>
                <a:ea typeface="+mn-ea"/>
                <a:cs typeface="+mn-cs"/>
              </a:rPr>
              <a:t>Áreas</a:t>
            </a:r>
            <a:r>
              <a:rPr kumimoji="0" lang="en-GB" sz="2000" b="1" i="0" u="none" strike="noStrike" kern="1200" cap="none" spc="0" normalizeH="0" baseline="0" noProof="0" dirty="0">
                <a:ln>
                  <a:noFill/>
                </a:ln>
                <a:solidFill>
                  <a:schemeClr val="accent1"/>
                </a:solidFill>
                <a:effectLst/>
                <a:uLnTx/>
                <a:uFillTx/>
                <a:latin typeface="Segoe UI" panose="020B0502040204020203" pitchFamily="34" charset="0"/>
                <a:ea typeface="+mn-ea"/>
                <a:cs typeface="+mn-cs"/>
              </a:rPr>
              <a:t> de </a:t>
            </a:r>
            <a:r>
              <a:rPr kumimoji="0" lang="en-GB" sz="2000" b="1" i="0" u="none" strike="noStrike" kern="1200" cap="none" spc="0" normalizeH="0" baseline="0" noProof="0" dirty="0" err="1">
                <a:ln>
                  <a:noFill/>
                </a:ln>
                <a:solidFill>
                  <a:schemeClr val="accent1"/>
                </a:solidFill>
                <a:effectLst/>
                <a:uLnTx/>
                <a:uFillTx/>
                <a:latin typeface="Segoe UI" panose="020B0502040204020203" pitchFamily="34" charset="0"/>
                <a:ea typeface="+mn-ea"/>
                <a:cs typeface="+mn-cs"/>
              </a:rPr>
              <a:t>Negócio</a:t>
            </a:r>
            <a:r>
              <a:rPr kumimoji="0" lang="en-GB" sz="2000" b="1" i="0" u="none" strike="noStrike" kern="1200" cap="none" spc="0" normalizeH="0" baseline="0" noProof="0" dirty="0">
                <a:ln>
                  <a:noFill/>
                </a:ln>
                <a:solidFill>
                  <a:schemeClr val="accent1"/>
                </a:solidFill>
                <a:effectLst/>
                <a:uLnTx/>
                <a:uFillTx/>
                <a:latin typeface="Segoe UI" panose="020B0502040204020203" pitchFamily="34" charset="0"/>
                <a:ea typeface="+mn-ea"/>
                <a:cs typeface="+mn-cs"/>
              </a:rPr>
              <a:t>  e 2 </a:t>
            </a:r>
            <a:r>
              <a:rPr kumimoji="0" lang="en-GB" sz="2000" b="1" i="0" u="none" strike="noStrike" kern="1200" cap="none" spc="0" normalizeH="0" baseline="0" noProof="0" dirty="0" err="1">
                <a:ln>
                  <a:noFill/>
                </a:ln>
                <a:solidFill>
                  <a:schemeClr val="accent1"/>
                </a:solidFill>
                <a:effectLst/>
                <a:uLnTx/>
                <a:uFillTx/>
                <a:latin typeface="Segoe UI" panose="020B0502040204020203" pitchFamily="34" charset="0"/>
                <a:ea typeface="+mn-ea"/>
                <a:cs typeface="+mn-cs"/>
              </a:rPr>
              <a:t>Regiãos</a:t>
            </a:r>
            <a:r>
              <a:rPr kumimoji="0" lang="en-GB" sz="2000" b="1" i="0" u="none" strike="noStrike" kern="1200" cap="none" spc="0" normalizeH="0" baseline="0" noProof="0" dirty="0">
                <a:ln>
                  <a:noFill/>
                </a:ln>
                <a:solidFill>
                  <a:schemeClr val="accent1"/>
                </a:solidFill>
                <a:effectLst/>
                <a:uLnTx/>
                <a:uFillTx/>
                <a:latin typeface="Segoe UI" panose="020B0502040204020203" pitchFamily="34" charset="0"/>
                <a:ea typeface="+mn-ea"/>
                <a:cs typeface="+mn-cs"/>
              </a:rPr>
              <a:t> </a:t>
            </a:r>
            <a:r>
              <a:rPr kumimoji="0" lang="en-GB" sz="2000" b="1" i="0" u="none" strike="noStrike" kern="1200" cap="none" spc="0" normalizeH="0" baseline="0" noProof="0" dirty="0" err="1">
                <a:ln>
                  <a:noFill/>
                </a:ln>
                <a:solidFill>
                  <a:schemeClr val="accent1"/>
                </a:solidFill>
                <a:effectLst/>
                <a:uLnTx/>
                <a:uFillTx/>
                <a:latin typeface="Segoe UI" panose="020B0502040204020203" pitchFamily="34" charset="0"/>
                <a:ea typeface="+mn-ea"/>
                <a:cs typeface="+mn-cs"/>
              </a:rPr>
              <a:t>Operacionals</a:t>
            </a:r>
            <a:r>
              <a:rPr kumimoji="0" lang="en-GB" sz="2000" b="1" i="0" u="none" strike="noStrike" kern="1200" cap="none" spc="0" normalizeH="0" baseline="0" noProof="0" dirty="0">
                <a:ln>
                  <a:noFill/>
                </a:ln>
                <a:solidFill>
                  <a:schemeClr val="accent1"/>
                </a:solidFill>
                <a:effectLst/>
                <a:uLnTx/>
                <a:uFillTx/>
                <a:latin typeface="Segoe UI" panose="020B05020402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mn-cs"/>
              </a:rPr>
              <a:t>apoiadas</a:t>
            </a:r>
            <a:r>
              <a:rPr kumimoji="0" lang="en-GB"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 pela </a:t>
            </a:r>
            <a:r>
              <a:rPr kumimoji="0" lang="en-GB"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mn-cs"/>
              </a:rPr>
              <a:t>equipa</a:t>
            </a:r>
            <a:r>
              <a:rPr kumimoji="0" lang="en-GB"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 central</a:t>
            </a:r>
          </a:p>
        </p:txBody>
      </p:sp>
    </p:spTree>
    <p:extLst>
      <p:ext uri="{BB962C8B-B14F-4D97-AF65-F5344CB8AC3E}">
        <p14:creationId xmlns:p14="http://schemas.microsoft.com/office/powerpoint/2010/main" val="1695724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7DFF41-7931-6EF4-5512-313377C8FADA}"/>
              </a:ext>
            </a:extLst>
          </p:cNvPr>
          <p:cNvSpPr/>
          <p:nvPr/>
        </p:nvSpPr>
        <p:spPr>
          <a:xfrm>
            <a:off x="0" y="0"/>
            <a:ext cx="9144000" cy="34128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59DF3D90-8B3D-68B0-053C-30AE205AA3F5}"/>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5B87105A-E7B1-64D9-2C84-37A3B4B8903B}"/>
              </a:ext>
            </a:extLst>
          </p:cNvPr>
          <p:cNvSpPr txBox="1"/>
          <p:nvPr/>
        </p:nvSpPr>
        <p:spPr>
          <a:xfrm>
            <a:off x="578992" y="388769"/>
            <a:ext cx="3640511" cy="307777"/>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Processamento salarial</a:t>
            </a:r>
          </a:p>
        </p:txBody>
      </p:sp>
      <p:grpSp>
        <p:nvGrpSpPr>
          <p:cNvPr id="8" name="Groupe 7">
            <a:extLst>
              <a:ext uri="{FF2B5EF4-FFF2-40B4-BE49-F238E27FC236}">
                <a16:creationId xmlns:a16="http://schemas.microsoft.com/office/drawing/2014/main" id="{76F6A003-4ABF-85A9-B4B5-105A941F35EE}"/>
              </a:ext>
            </a:extLst>
          </p:cNvPr>
          <p:cNvGrpSpPr/>
          <p:nvPr/>
        </p:nvGrpSpPr>
        <p:grpSpPr>
          <a:xfrm>
            <a:off x="2120949" y="1161366"/>
            <a:ext cx="556599" cy="556599"/>
            <a:chOff x="2120949" y="1130026"/>
            <a:chExt cx="556599" cy="556599"/>
          </a:xfrm>
        </p:grpSpPr>
        <p:sp>
          <p:nvSpPr>
            <p:cNvPr id="14" name="Ellipse 13">
              <a:extLst>
                <a:ext uri="{FF2B5EF4-FFF2-40B4-BE49-F238E27FC236}">
                  <a16:creationId xmlns:a16="http://schemas.microsoft.com/office/drawing/2014/main" id="{3EBF4A6B-7ABD-E6A6-117A-1345FCD2F9CC}"/>
                </a:ext>
              </a:extLst>
            </p:cNvPr>
            <p:cNvSpPr/>
            <p:nvPr/>
          </p:nvSpPr>
          <p:spPr>
            <a:xfrm>
              <a:off x="2120949" y="1130026"/>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Graphique 31">
              <a:extLst>
                <a:ext uri="{FF2B5EF4-FFF2-40B4-BE49-F238E27FC236}">
                  <a16:creationId xmlns:a16="http://schemas.microsoft.com/office/drawing/2014/main" id="{40E93298-307F-85DC-1136-B2DA05C72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125" y="1266985"/>
              <a:ext cx="260246" cy="282680"/>
            </a:xfrm>
            <a:prstGeom prst="rect">
              <a:avLst/>
            </a:prstGeom>
          </p:spPr>
        </p:pic>
      </p:grpSp>
      <p:sp>
        <p:nvSpPr>
          <p:cNvPr id="22" name="Titre 1">
            <a:extLst>
              <a:ext uri="{FF2B5EF4-FFF2-40B4-BE49-F238E27FC236}">
                <a16:creationId xmlns:a16="http://schemas.microsoft.com/office/drawing/2014/main" id="{47F37002-2263-A136-F782-5E2CA5FAFFFB}"/>
              </a:ext>
            </a:extLst>
          </p:cNvPr>
          <p:cNvSpPr txBox="1">
            <a:spLocks/>
          </p:cNvSpPr>
          <p:nvPr/>
        </p:nvSpPr>
        <p:spPr>
          <a:xfrm>
            <a:off x="499165" y="3621038"/>
            <a:ext cx="3179325" cy="538609"/>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marL="171450" indent="-171450">
              <a:spcAft>
                <a:spcPts val="300"/>
              </a:spcAft>
              <a:buFont typeface="Arial" panose="020B0604020202020204" pitchFamily="34" charset="0"/>
              <a:buChar char="•"/>
            </a:pPr>
            <a:r>
              <a:rPr lang="pt-PT" sz="1000">
                <a:solidFill>
                  <a:srgbClr val="FF5B35"/>
                </a:solidFill>
                <a:latin typeface="Segoe UI" panose="020B0502040204020203" pitchFamily="34" charset="0"/>
              </a:rPr>
              <a:t>Automatização eficaz</a:t>
            </a:r>
            <a:endParaRPr lang="pt-PT" sz="1000" dirty="0">
              <a:solidFill>
                <a:srgbClr val="FF5B35"/>
              </a:solidFill>
              <a:latin typeface="Segoe UI" panose="020B0502040204020203" pitchFamily="34" charset="0"/>
            </a:endParaRPr>
          </a:p>
          <a:p>
            <a:pPr marL="171450" indent="-171450">
              <a:spcAft>
                <a:spcPts val="300"/>
              </a:spcAft>
              <a:buFont typeface="Arial" panose="020B0604020202020204" pitchFamily="34" charset="0"/>
              <a:buChar char="•"/>
            </a:pPr>
            <a:r>
              <a:rPr lang="pt-PT" sz="1000" dirty="0">
                <a:solidFill>
                  <a:srgbClr val="FF5B35"/>
                </a:solidFill>
                <a:latin typeface="Segoe UI" panose="020B0502040204020203" pitchFamily="34" charset="0"/>
              </a:rPr>
              <a:t>Maior fiabilidade</a:t>
            </a:r>
          </a:p>
          <a:p>
            <a:pPr marL="171450" indent="-171450">
              <a:spcAft>
                <a:spcPts val="300"/>
              </a:spcAft>
              <a:buFont typeface="Arial" panose="020B0604020202020204" pitchFamily="34" charset="0"/>
              <a:buChar char="•"/>
            </a:pPr>
            <a:r>
              <a:rPr lang="pt-PT" sz="1000" dirty="0">
                <a:solidFill>
                  <a:srgbClr val="FF5B35"/>
                </a:solidFill>
                <a:latin typeface="Segoe UI" panose="020B0502040204020203" pitchFamily="34" charset="0"/>
              </a:rPr>
              <a:t>Simplicidade e experiência sem conflitos</a:t>
            </a:r>
            <a:endParaRPr lang="pt-BR" sz="1000" dirty="0">
              <a:solidFill>
                <a:srgbClr val="FF5B35"/>
              </a:solidFill>
              <a:latin typeface="Segoe UI" panose="020B0502040204020203" pitchFamily="34" charset="0"/>
            </a:endParaRPr>
          </a:p>
        </p:txBody>
      </p:sp>
      <p:pic>
        <p:nvPicPr>
          <p:cNvPr id="33" name="Image 32" descr="Une image contenant pièce&#10;&#10;Description générée automatiquement">
            <a:extLst>
              <a:ext uri="{FF2B5EF4-FFF2-40B4-BE49-F238E27FC236}">
                <a16:creationId xmlns:a16="http://schemas.microsoft.com/office/drawing/2014/main" id="{B42854DD-75BB-E7F7-FCCB-5B9435CECB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5452" y="1794165"/>
            <a:ext cx="639603" cy="639603"/>
          </a:xfrm>
          <a:prstGeom prst="rect">
            <a:avLst/>
          </a:prstGeom>
        </p:spPr>
      </p:pic>
      <p:sp>
        <p:nvSpPr>
          <p:cNvPr id="34" name="Rectangle 33">
            <a:extLst>
              <a:ext uri="{FF2B5EF4-FFF2-40B4-BE49-F238E27FC236}">
                <a16:creationId xmlns:a16="http://schemas.microsoft.com/office/drawing/2014/main" id="{3707F40C-A4F5-837D-699B-1D0934EF12A3}"/>
              </a:ext>
            </a:extLst>
          </p:cNvPr>
          <p:cNvSpPr/>
          <p:nvPr/>
        </p:nvSpPr>
        <p:spPr>
          <a:xfrm>
            <a:off x="5894444" y="456557"/>
            <a:ext cx="1695874" cy="646331"/>
          </a:xfrm>
          <a:prstGeom prst="rect">
            <a:avLst/>
          </a:prstGeom>
        </p:spPr>
        <p:txBody>
          <a:bodyPr wrap="square">
            <a:spAutoFit/>
          </a:bodyPr>
          <a:lstStyle/>
          <a:p>
            <a:r>
              <a:rPr lang="pt-BR" sz="3600" b="1" dirty="0">
                <a:solidFill>
                  <a:schemeClr val="accent1"/>
                </a:solidFill>
                <a:latin typeface="Segoe UI" panose="020B0502040204020203" pitchFamily="34" charset="0"/>
              </a:rPr>
              <a:t>14.000</a:t>
            </a:r>
          </a:p>
        </p:txBody>
      </p:sp>
      <p:sp>
        <p:nvSpPr>
          <p:cNvPr id="44" name="Rectangle 43">
            <a:extLst>
              <a:ext uri="{FF2B5EF4-FFF2-40B4-BE49-F238E27FC236}">
                <a16:creationId xmlns:a16="http://schemas.microsoft.com/office/drawing/2014/main" id="{E154BD57-C301-FE02-7146-5118A2304D92}"/>
              </a:ext>
            </a:extLst>
          </p:cNvPr>
          <p:cNvSpPr/>
          <p:nvPr/>
        </p:nvSpPr>
        <p:spPr>
          <a:xfrm>
            <a:off x="5519345" y="4013274"/>
            <a:ext cx="2002780" cy="584775"/>
          </a:xfrm>
          <a:prstGeom prst="rect">
            <a:avLst/>
          </a:prstGeom>
        </p:spPr>
        <p:txBody>
          <a:bodyPr wrap="square">
            <a:spAutoFit/>
          </a:bodyPr>
          <a:lstStyle/>
          <a:p>
            <a:r>
              <a:rPr lang="pt-BR" sz="3200" b="1" dirty="0">
                <a:solidFill>
                  <a:schemeClr val="accent1"/>
                </a:solidFill>
                <a:latin typeface="Segoe UI" panose="020B0502040204020203" pitchFamily="34" charset="0"/>
              </a:rPr>
              <a:t>2º </a:t>
            </a:r>
            <a:r>
              <a:rPr lang="pt-BR" sz="2000" b="1" dirty="0">
                <a:solidFill>
                  <a:schemeClr val="accent1"/>
                </a:solidFill>
                <a:latin typeface="Segoe UI" panose="020B0502040204020203" pitchFamily="34" charset="0"/>
              </a:rPr>
              <a:t>operador</a:t>
            </a:r>
            <a:endParaRPr lang="pt-BR" sz="2000" b="1" baseline="30000" dirty="0">
              <a:solidFill>
                <a:schemeClr val="accent1"/>
              </a:solidFill>
              <a:latin typeface="Segoe UI" panose="020B0502040204020203" pitchFamily="34" charset="0"/>
            </a:endParaRPr>
          </a:p>
        </p:txBody>
      </p:sp>
      <p:pic>
        <p:nvPicPr>
          <p:cNvPr id="50" name="Image 49">
            <a:extLst>
              <a:ext uri="{FF2B5EF4-FFF2-40B4-BE49-F238E27FC236}">
                <a16:creationId xmlns:a16="http://schemas.microsoft.com/office/drawing/2014/main" id="{CA04F197-3919-5C2B-414A-373E4A9C9D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3957" y="3944990"/>
            <a:ext cx="675326" cy="675326"/>
          </a:xfrm>
          <a:prstGeom prst="rect">
            <a:avLst/>
          </a:prstGeom>
        </p:spPr>
      </p:pic>
      <p:sp>
        <p:nvSpPr>
          <p:cNvPr id="51" name="Rectangle 50">
            <a:extLst>
              <a:ext uri="{FF2B5EF4-FFF2-40B4-BE49-F238E27FC236}">
                <a16:creationId xmlns:a16="http://schemas.microsoft.com/office/drawing/2014/main" id="{8FE57BF4-40C2-1ACB-ACD8-85366BC0252F}"/>
              </a:ext>
            </a:extLst>
          </p:cNvPr>
          <p:cNvSpPr/>
          <p:nvPr/>
        </p:nvSpPr>
        <p:spPr>
          <a:xfrm>
            <a:off x="5967867" y="2351107"/>
            <a:ext cx="2074206" cy="701731"/>
          </a:xfrm>
          <a:prstGeom prst="rect">
            <a:avLst/>
          </a:prstGeom>
        </p:spPr>
        <p:txBody>
          <a:bodyPr wrap="square">
            <a:spAutoFit/>
          </a:bodyPr>
          <a:lstStyle/>
          <a:p>
            <a:pPr>
              <a:lnSpc>
                <a:spcPct val="90000"/>
              </a:lnSpc>
              <a:spcBef>
                <a:spcPts val="1350"/>
              </a:spcBef>
            </a:pPr>
            <a:r>
              <a:rPr lang="pt-BR" sz="1100" dirty="0">
                <a:solidFill>
                  <a:schemeClr val="bg1"/>
                </a:solidFill>
                <a:latin typeface="Segoe UI" panose="020B0502040204020203" pitchFamily="34" charset="0"/>
                <a:cs typeface="Segoe UI" panose="020B0502040204020203" pitchFamily="34" charset="0"/>
                <a:sym typeface="Arial"/>
              </a:rPr>
              <a:t>de colaboradores em todo o mundo recebem recibos de vencimento emitidos pelas soluções Cegid.</a:t>
            </a:r>
          </a:p>
        </p:txBody>
      </p:sp>
      <p:sp>
        <p:nvSpPr>
          <p:cNvPr id="52" name="Rectangle 51">
            <a:extLst>
              <a:ext uri="{FF2B5EF4-FFF2-40B4-BE49-F238E27FC236}">
                <a16:creationId xmlns:a16="http://schemas.microsoft.com/office/drawing/2014/main" id="{94B78FDA-142B-2AE8-9F87-801E05152C80}"/>
              </a:ext>
            </a:extLst>
          </p:cNvPr>
          <p:cNvSpPr/>
          <p:nvPr/>
        </p:nvSpPr>
        <p:spPr>
          <a:xfrm>
            <a:off x="5957835" y="1034476"/>
            <a:ext cx="2728704" cy="600164"/>
          </a:xfrm>
          <a:prstGeom prst="rect">
            <a:avLst/>
          </a:prstGeom>
        </p:spPr>
        <p:txBody>
          <a:bodyPr wrap="square">
            <a:spAutoFit/>
          </a:bodyPr>
          <a:lstStyle/>
          <a:p>
            <a:r>
              <a:rPr lang="pt-BR" sz="1100" dirty="0">
                <a:solidFill>
                  <a:schemeClr val="bg1"/>
                </a:solidFill>
                <a:latin typeface="Segoe UI" panose="020B0502040204020203" pitchFamily="34" charset="0"/>
              </a:rPr>
              <a:t>empresas em todo o mundo utilizam as nossas soluções de processamento salarial e gestão de talento.</a:t>
            </a:r>
          </a:p>
        </p:txBody>
      </p:sp>
      <p:sp>
        <p:nvSpPr>
          <p:cNvPr id="55" name="Rectangle 54">
            <a:extLst>
              <a:ext uri="{FF2B5EF4-FFF2-40B4-BE49-F238E27FC236}">
                <a16:creationId xmlns:a16="http://schemas.microsoft.com/office/drawing/2014/main" id="{200569EB-5DD7-29A7-1FF5-A8B7BC51D5E2}"/>
              </a:ext>
            </a:extLst>
          </p:cNvPr>
          <p:cNvSpPr/>
          <p:nvPr/>
        </p:nvSpPr>
        <p:spPr>
          <a:xfrm>
            <a:off x="5967867" y="1865925"/>
            <a:ext cx="2074206" cy="430887"/>
          </a:xfrm>
          <a:prstGeom prst="rect">
            <a:avLst/>
          </a:prstGeom>
        </p:spPr>
        <p:txBody>
          <a:bodyPr wrap="square">
            <a:spAutoFit/>
          </a:bodyPr>
          <a:lstStyle/>
          <a:p>
            <a:r>
              <a:rPr lang="pt-BR" sz="2200" b="1" dirty="0">
                <a:solidFill>
                  <a:schemeClr val="accent1"/>
                </a:solidFill>
                <a:latin typeface="Segoe UI" panose="020B0502040204020203" pitchFamily="34" charset="0"/>
              </a:rPr>
              <a:t>~3 milhões</a:t>
            </a:r>
          </a:p>
        </p:txBody>
      </p:sp>
      <p:sp>
        <p:nvSpPr>
          <p:cNvPr id="2" name="ZoneTexte 1">
            <a:extLst>
              <a:ext uri="{FF2B5EF4-FFF2-40B4-BE49-F238E27FC236}">
                <a16:creationId xmlns:a16="http://schemas.microsoft.com/office/drawing/2014/main" id="{DC4C8283-7EF7-1122-A388-EBCC02B3D926}"/>
              </a:ext>
            </a:extLst>
          </p:cNvPr>
          <p:cNvSpPr txBox="1"/>
          <p:nvPr/>
        </p:nvSpPr>
        <p:spPr>
          <a:xfrm rot="16200000">
            <a:off x="-857075" y="832575"/>
            <a:ext cx="2007127" cy="138499"/>
          </a:xfrm>
          <a:prstGeom prst="rect">
            <a:avLst/>
          </a:prstGeom>
          <a:noFill/>
        </p:spPr>
        <p:txBody>
          <a:bodyPr wrap="square" lIns="36000" tIns="0" rIns="36000" bIns="0" rtlCol="0" anchor="t">
            <a:spAutoFit/>
          </a:bodyPr>
          <a:lstStyle/>
          <a:p>
            <a:r>
              <a:rPr lang="pt-BR" sz="900" i="1" dirty="0">
                <a:solidFill>
                  <a:schemeClr val="bg1"/>
                </a:solidFill>
                <a:latin typeface="Segoe UI" panose="020B0502040204020203" pitchFamily="34" charset="0"/>
              </a:rPr>
              <a:t>Dados de 31 de dezembro de 2024.</a:t>
            </a:r>
          </a:p>
        </p:txBody>
      </p:sp>
      <p:pic>
        <p:nvPicPr>
          <p:cNvPr id="5" name="Graphique 4">
            <a:extLst>
              <a:ext uri="{FF2B5EF4-FFF2-40B4-BE49-F238E27FC236}">
                <a16:creationId xmlns:a16="http://schemas.microsoft.com/office/drawing/2014/main" id="{B1A9001E-2103-19C4-F419-424B3AA187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0679" y="2701973"/>
            <a:ext cx="1239554" cy="2448119"/>
          </a:xfrm>
          <a:prstGeom prst="rect">
            <a:avLst/>
          </a:prstGeom>
        </p:spPr>
      </p:pic>
      <p:sp>
        <p:nvSpPr>
          <p:cNvPr id="6" name="ZoneTexte 5">
            <a:extLst>
              <a:ext uri="{FF2B5EF4-FFF2-40B4-BE49-F238E27FC236}">
                <a16:creationId xmlns:a16="http://schemas.microsoft.com/office/drawing/2014/main" id="{4CA099E1-FCC1-2B1A-017A-0D711016EA34}"/>
              </a:ext>
            </a:extLst>
          </p:cNvPr>
          <p:cNvSpPr txBox="1"/>
          <p:nvPr/>
        </p:nvSpPr>
        <p:spPr>
          <a:xfrm>
            <a:off x="499165" y="1806191"/>
            <a:ext cx="3826569" cy="615553"/>
          </a:xfrm>
          <a:prstGeom prst="rect">
            <a:avLst/>
          </a:prstGeom>
          <a:noFill/>
        </p:spPr>
        <p:txBody>
          <a:bodyPr wrap="square" lIns="36000" tIns="0" rIns="36000" bIns="0" rtlCol="0">
            <a:spAutoFit/>
          </a:bodyPr>
          <a:lstStyle/>
          <a:p>
            <a:pPr algn="ctr"/>
            <a:r>
              <a:rPr lang="pt-PT" sz="2000" b="1" dirty="0">
                <a:latin typeface="Segoe UI" panose="020B0502040204020203" pitchFamily="34" charset="0"/>
                <a:cs typeface="Segoe UI" panose="020B0502040204020203" pitchFamily="34" charset="0"/>
              </a:rPr>
              <a:t>“Elevar a confiança na gestão do processamento salarial”</a:t>
            </a:r>
            <a:endParaRPr lang="en-GB" sz="2000" b="1" dirty="0">
              <a:latin typeface="Segoe UI" panose="020B0502040204020203" pitchFamily="34" charset="0"/>
              <a:cs typeface="Segoe UI" panose="020B0502040204020203" pitchFamily="34" charset="0"/>
            </a:endParaRPr>
          </a:p>
        </p:txBody>
      </p:sp>
      <p:sp>
        <p:nvSpPr>
          <p:cNvPr id="7" name="ZoneTexte 6">
            <a:extLst>
              <a:ext uri="{FF2B5EF4-FFF2-40B4-BE49-F238E27FC236}">
                <a16:creationId xmlns:a16="http://schemas.microsoft.com/office/drawing/2014/main" id="{602001A3-2443-7F35-EC17-86BACE08FA6A}"/>
              </a:ext>
            </a:extLst>
          </p:cNvPr>
          <p:cNvSpPr txBox="1"/>
          <p:nvPr/>
        </p:nvSpPr>
        <p:spPr>
          <a:xfrm>
            <a:off x="5211205" y="3818360"/>
            <a:ext cx="2583940" cy="169277"/>
          </a:xfrm>
          <a:prstGeom prst="rect">
            <a:avLst/>
          </a:prstGeom>
          <a:noFill/>
        </p:spPr>
        <p:txBody>
          <a:bodyPr wrap="square" lIns="36000" tIns="0" rIns="36000" bIns="0" rtlCol="0">
            <a:spAutoFit/>
          </a:bodyPr>
          <a:lstStyle/>
          <a:p>
            <a:r>
              <a:rPr lang="pt-BR" sz="1100" dirty="0">
                <a:solidFill>
                  <a:schemeClr val="bg1"/>
                </a:solidFill>
                <a:latin typeface="Segoe UI" panose="020B0502040204020203" pitchFamily="34" charset="0"/>
              </a:rPr>
              <a:t>Em França, a Cegid é o</a:t>
            </a:r>
          </a:p>
        </p:txBody>
      </p:sp>
      <p:sp>
        <p:nvSpPr>
          <p:cNvPr id="3" name="ZoneTexte 2">
            <a:extLst>
              <a:ext uri="{FF2B5EF4-FFF2-40B4-BE49-F238E27FC236}">
                <a16:creationId xmlns:a16="http://schemas.microsoft.com/office/drawing/2014/main" id="{10B46BB4-02DF-2A60-AB4A-73D4D64F0FA4}"/>
              </a:ext>
            </a:extLst>
          </p:cNvPr>
          <p:cNvSpPr txBox="1"/>
          <p:nvPr/>
        </p:nvSpPr>
        <p:spPr>
          <a:xfrm>
            <a:off x="4954430" y="4902984"/>
            <a:ext cx="3007589" cy="161583"/>
          </a:xfrm>
          <a:prstGeom prst="rect">
            <a:avLst/>
          </a:prstGeom>
          <a:noFill/>
        </p:spPr>
        <p:txBody>
          <a:bodyPr wrap="square" lIns="36000" tIns="0" rIns="3600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i="1"/>
              <a:t>* Fonte : </a:t>
            </a:r>
            <a:r>
              <a:rPr lang="en-GB" sz="1050" i="1" dirty="0"/>
              <a:t>Net-entreprises – Gip MDS 2024</a:t>
            </a:r>
          </a:p>
        </p:txBody>
      </p:sp>
      <p:cxnSp>
        <p:nvCxnSpPr>
          <p:cNvPr id="4" name="Connecteur droit 3">
            <a:extLst>
              <a:ext uri="{FF2B5EF4-FFF2-40B4-BE49-F238E27FC236}">
                <a16:creationId xmlns:a16="http://schemas.microsoft.com/office/drawing/2014/main" id="{1D7DF663-B352-22C6-5A12-17787E16E62E}"/>
              </a:ext>
            </a:extLst>
          </p:cNvPr>
          <p:cNvCxnSpPr/>
          <p:nvPr/>
        </p:nvCxnSpPr>
        <p:spPr>
          <a:xfrm>
            <a:off x="4754389" y="1672324"/>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 name="ZoneTexte 53">
            <a:extLst>
              <a:ext uri="{FF2B5EF4-FFF2-40B4-BE49-F238E27FC236}">
                <a16:creationId xmlns:a16="http://schemas.microsoft.com/office/drawing/2014/main" id="{1647846D-4C1C-0EAA-A7AD-3D3B36682DDB}"/>
              </a:ext>
            </a:extLst>
          </p:cNvPr>
          <p:cNvSpPr txBox="1"/>
          <p:nvPr/>
        </p:nvSpPr>
        <p:spPr>
          <a:xfrm>
            <a:off x="7322187" y="4291890"/>
            <a:ext cx="3205151" cy="276999"/>
          </a:xfrm>
          <a:prstGeom prst="rect">
            <a:avLst/>
          </a:prstGeom>
          <a:noFill/>
        </p:spPr>
        <p:txBody>
          <a:bodyPr wrap="square" lIns="27000" tIns="0" rIns="2700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soluções de processamento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de salários (DSN*)</a:t>
            </a:r>
            <a:endParaRPr kumimoji="0" lang="fr-FR" sz="9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322721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FDA91EE7-C335-BD73-085B-8E66F3C88F32}"/>
              </a:ext>
            </a:extLst>
          </p:cNvPr>
          <p:cNvSpPr/>
          <p:nvPr/>
        </p:nvSpPr>
        <p:spPr>
          <a:xfrm>
            <a:off x="1554461" y="460163"/>
            <a:ext cx="7197126" cy="71971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Image 8">
            <a:extLst>
              <a:ext uri="{FF2B5EF4-FFF2-40B4-BE49-F238E27FC236}">
                <a16:creationId xmlns:a16="http://schemas.microsoft.com/office/drawing/2014/main" id="{CF43A005-FF2C-F78B-4E7E-A4119DC0B6C1}"/>
              </a:ext>
            </a:extLst>
          </p:cNvPr>
          <p:cNvPicPr>
            <a:picLocks noChangeAspect="1"/>
          </p:cNvPicPr>
          <p:nvPr/>
        </p:nvPicPr>
        <p:blipFill>
          <a:blip r:embed="rId3"/>
          <a:srcRect/>
          <a:stretch/>
        </p:blipFill>
        <p:spPr>
          <a:xfrm>
            <a:off x="3512008" y="1249639"/>
            <a:ext cx="3282032" cy="2122004"/>
          </a:xfrm>
          <a:prstGeom prst="rect">
            <a:avLst/>
          </a:prstGeom>
        </p:spPr>
      </p:pic>
      <p:pic>
        <p:nvPicPr>
          <p:cNvPr id="8" name="Image 7">
            <a:extLst>
              <a:ext uri="{FF2B5EF4-FFF2-40B4-BE49-F238E27FC236}">
                <a16:creationId xmlns:a16="http://schemas.microsoft.com/office/drawing/2014/main" id="{2735C842-E5C7-BD80-351D-878083DF969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55559" y="-2378765"/>
            <a:ext cx="6626147" cy="9377946"/>
          </a:xfrm>
          <a:prstGeom prst="rect">
            <a:avLst/>
          </a:prstGeom>
        </p:spPr>
      </p:pic>
      <p:pic>
        <p:nvPicPr>
          <p:cNvPr id="7" name="Graphique 6">
            <a:extLst>
              <a:ext uri="{FF2B5EF4-FFF2-40B4-BE49-F238E27FC236}">
                <a16:creationId xmlns:a16="http://schemas.microsoft.com/office/drawing/2014/main" id="{0701CECE-06BA-8EBB-F6F5-25E90F0E1C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3636" y="3447305"/>
            <a:ext cx="5438775" cy="1047750"/>
          </a:xfrm>
          <a:prstGeom prst="rect">
            <a:avLst/>
          </a:prstGeom>
        </p:spPr>
      </p:pic>
    </p:spTree>
    <p:extLst>
      <p:ext uri="{BB962C8B-B14F-4D97-AF65-F5344CB8AC3E}">
        <p14:creationId xmlns:p14="http://schemas.microsoft.com/office/powerpoint/2010/main" val="74476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7DFF41-7931-6EF4-5512-313377C8FADA}"/>
              </a:ext>
            </a:extLst>
          </p:cNvPr>
          <p:cNvSpPr/>
          <p:nvPr/>
        </p:nvSpPr>
        <p:spPr>
          <a:xfrm>
            <a:off x="1" y="0"/>
            <a:ext cx="9144000" cy="34128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9DF3D90-8B3D-68B0-053C-30AE205AA3F5}"/>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3EBF4A6B-7ABD-E6A6-117A-1345FCD2F9CC}"/>
              </a:ext>
            </a:extLst>
          </p:cNvPr>
          <p:cNvSpPr/>
          <p:nvPr/>
        </p:nvSpPr>
        <p:spPr>
          <a:xfrm>
            <a:off x="2120949" y="1100914"/>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B87105A-E7B1-64D9-2C84-37A3B4B8903B}"/>
              </a:ext>
            </a:extLst>
          </p:cNvPr>
          <p:cNvSpPr txBox="1"/>
          <p:nvPr/>
        </p:nvSpPr>
        <p:spPr>
          <a:xfrm>
            <a:off x="592195" y="290135"/>
            <a:ext cx="3640511" cy="307777"/>
          </a:xfrm>
          <a:prstGeom prst="rect">
            <a:avLst/>
          </a:prstGeom>
          <a:noFill/>
        </p:spPr>
        <p:txBody>
          <a:bodyPr wrap="square" lIns="27000" tIns="0" rIns="27000" bIns="0" rtlCol="0">
            <a:spAutoFit/>
          </a:bodyPr>
          <a:lstStyle/>
          <a:p>
            <a:pPr algn="ctr">
              <a:buClr>
                <a:srgbClr val="0046FE"/>
              </a:buClr>
            </a:pPr>
            <a:r>
              <a:rPr lang="en-GB" sz="2000" b="1" dirty="0" err="1">
                <a:solidFill>
                  <a:schemeClr val="tx2"/>
                </a:solidFill>
                <a:latin typeface="Segoe UI" panose="020B0502040204020203" pitchFamily="34" charset="0"/>
              </a:rPr>
              <a:t>Recursos</a:t>
            </a:r>
            <a:r>
              <a:rPr lang="en-GB" sz="2000" b="1" dirty="0">
                <a:solidFill>
                  <a:schemeClr val="tx2"/>
                </a:solidFill>
                <a:latin typeface="Segoe UI" panose="020B0502040204020203" pitchFamily="34" charset="0"/>
              </a:rPr>
              <a:t> Humanos</a:t>
            </a:r>
          </a:p>
        </p:txBody>
      </p:sp>
      <p:pic>
        <p:nvPicPr>
          <p:cNvPr id="16" name="Graphique 31">
            <a:extLst>
              <a:ext uri="{FF2B5EF4-FFF2-40B4-BE49-F238E27FC236}">
                <a16:creationId xmlns:a16="http://schemas.microsoft.com/office/drawing/2014/main" id="{40E93298-307F-85DC-1136-B2DA05C72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124" y="1237873"/>
            <a:ext cx="260246" cy="282680"/>
          </a:xfrm>
          <a:prstGeom prst="rect">
            <a:avLst/>
          </a:prstGeom>
        </p:spPr>
      </p:pic>
      <p:sp>
        <p:nvSpPr>
          <p:cNvPr id="2" name="ZoneTexte 1">
            <a:extLst>
              <a:ext uri="{FF2B5EF4-FFF2-40B4-BE49-F238E27FC236}">
                <a16:creationId xmlns:a16="http://schemas.microsoft.com/office/drawing/2014/main" id="{DC4C8283-7EF7-1122-A388-EBCC02B3D926}"/>
              </a:ext>
            </a:extLst>
          </p:cNvPr>
          <p:cNvSpPr txBox="1"/>
          <p:nvPr/>
        </p:nvSpPr>
        <p:spPr>
          <a:xfrm rot="16200000">
            <a:off x="-765140" y="849851"/>
            <a:ext cx="1829594" cy="138499"/>
          </a:xfrm>
          <a:prstGeom prst="rect">
            <a:avLst/>
          </a:prstGeom>
          <a:noFill/>
        </p:spPr>
        <p:txBody>
          <a:bodyPr wrap="none" lIns="36000" tIns="0" rIns="36000" bIns="0" rtlCol="0" anchor="t">
            <a:spAutoFit/>
          </a:bodyPr>
          <a:lstStyle/>
          <a:p>
            <a:r>
              <a:rPr lang="pt-BR" sz="900" i="1" dirty="0">
                <a:solidFill>
                  <a:schemeClr val="bg1"/>
                </a:solidFill>
                <a:latin typeface="Segoe UI" panose="020B0502040204020203" pitchFamily="34" charset="0"/>
              </a:rPr>
              <a:t>Dados de 31 de dezembro de 2024.</a:t>
            </a:r>
          </a:p>
        </p:txBody>
      </p:sp>
      <p:sp>
        <p:nvSpPr>
          <p:cNvPr id="6" name="ZoneTexte 5">
            <a:extLst>
              <a:ext uri="{FF2B5EF4-FFF2-40B4-BE49-F238E27FC236}">
                <a16:creationId xmlns:a16="http://schemas.microsoft.com/office/drawing/2014/main" id="{4CA099E1-FCC1-2B1A-017A-0D711016EA34}"/>
              </a:ext>
            </a:extLst>
          </p:cNvPr>
          <p:cNvSpPr txBox="1"/>
          <p:nvPr/>
        </p:nvSpPr>
        <p:spPr>
          <a:xfrm>
            <a:off x="499165" y="1951505"/>
            <a:ext cx="3826569" cy="923330"/>
          </a:xfrm>
          <a:prstGeom prst="rect">
            <a:avLst/>
          </a:prstGeom>
          <a:noFill/>
        </p:spPr>
        <p:txBody>
          <a:bodyPr wrap="square" lIns="36000" tIns="0" rIns="36000" bIns="0" rtlCol="0">
            <a:spAutoFit/>
          </a:bodyPr>
          <a:lstStyle/>
          <a:p>
            <a:pPr algn="ctr"/>
            <a:r>
              <a:rPr lang="pt-PT" sz="2000" b="1" dirty="0">
                <a:latin typeface="Segoe UI" panose="020B0502040204020203" pitchFamily="34" charset="0"/>
                <a:cs typeface="Segoe UI" panose="020B0502040204020203" pitchFamily="34" charset="0"/>
              </a:rPr>
              <a:t>“Elevar o potencial humano e o impacto estratégico dos RH na sua empresa”</a:t>
            </a:r>
            <a:endParaRPr lang="en-GB" sz="2000" b="1" dirty="0">
              <a:latin typeface="Segoe UI" panose="020B0502040204020203" pitchFamily="34" charset="0"/>
              <a:cs typeface="Segoe UI" panose="020B0502040204020203" pitchFamily="34" charset="0"/>
            </a:endParaRPr>
          </a:p>
        </p:txBody>
      </p:sp>
      <p:pic>
        <p:nvPicPr>
          <p:cNvPr id="5" name="Graphique 4">
            <a:extLst>
              <a:ext uri="{FF2B5EF4-FFF2-40B4-BE49-F238E27FC236}">
                <a16:creationId xmlns:a16="http://schemas.microsoft.com/office/drawing/2014/main" id="{B1A9001E-2103-19C4-F419-424B3AA187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58788" y="2695381"/>
            <a:ext cx="1239554" cy="2448119"/>
          </a:xfrm>
          <a:prstGeom prst="rect">
            <a:avLst/>
          </a:prstGeom>
        </p:spPr>
      </p:pic>
      <p:sp>
        <p:nvSpPr>
          <p:cNvPr id="28" name="Graphique 89">
            <a:extLst>
              <a:ext uri="{FF2B5EF4-FFF2-40B4-BE49-F238E27FC236}">
                <a16:creationId xmlns:a16="http://schemas.microsoft.com/office/drawing/2014/main" id="{25D92BC6-0735-01EB-1F65-F66F72DFE8DA}"/>
              </a:ext>
            </a:extLst>
          </p:cNvPr>
          <p:cNvSpPr/>
          <p:nvPr/>
        </p:nvSpPr>
        <p:spPr>
          <a:xfrm>
            <a:off x="5131173" y="3923150"/>
            <a:ext cx="371911" cy="371911"/>
          </a:xfrm>
          <a:custGeom>
            <a:avLst/>
            <a:gdLst>
              <a:gd name="connsiteX0" fmla="*/ 193231 w 386337"/>
              <a:gd name="connsiteY0" fmla="*/ 0 h 386337"/>
              <a:gd name="connsiteX1" fmla="*/ 0 w 386337"/>
              <a:gd name="connsiteY1" fmla="*/ 193231 h 386337"/>
              <a:gd name="connsiteX2" fmla="*/ 193231 w 386337"/>
              <a:gd name="connsiteY2" fmla="*/ 386425 h 386337"/>
              <a:gd name="connsiteX3" fmla="*/ 386425 w 386337"/>
              <a:gd name="connsiteY3" fmla="*/ 193231 h 386337"/>
              <a:gd name="connsiteX4" fmla="*/ 193231 w 386337"/>
              <a:gd name="connsiteY4" fmla="*/ 0 h 386337"/>
              <a:gd name="connsiteX5" fmla="*/ 359269 w 386337"/>
              <a:gd name="connsiteY5" fmla="*/ 179902 h 386337"/>
              <a:gd name="connsiteX6" fmla="*/ 296263 w 386337"/>
              <a:gd name="connsiteY6" fmla="*/ 179902 h 386337"/>
              <a:gd name="connsiteX7" fmla="*/ 268735 w 386337"/>
              <a:gd name="connsiteY7" fmla="*/ 60087 h 386337"/>
              <a:gd name="connsiteX8" fmla="*/ 256312 w 386337"/>
              <a:gd name="connsiteY8" fmla="*/ 39081 h 386337"/>
              <a:gd name="connsiteX9" fmla="*/ 359269 w 386337"/>
              <a:gd name="connsiteY9" fmla="*/ 179902 h 386337"/>
              <a:gd name="connsiteX10" fmla="*/ 179902 w 386337"/>
              <a:gd name="connsiteY10" fmla="*/ 29491 h 386337"/>
              <a:gd name="connsiteX11" fmla="*/ 179902 w 386337"/>
              <a:gd name="connsiteY11" fmla="*/ 179902 h 386337"/>
              <a:gd name="connsiteX12" fmla="*/ 116858 w 386337"/>
              <a:gd name="connsiteY12" fmla="*/ 179902 h 386337"/>
              <a:gd name="connsiteX13" fmla="*/ 141554 w 386337"/>
              <a:gd name="connsiteY13" fmla="*/ 72000 h 386337"/>
              <a:gd name="connsiteX14" fmla="*/ 179902 w 386337"/>
              <a:gd name="connsiteY14" fmla="*/ 29491 h 386337"/>
              <a:gd name="connsiteX15" fmla="*/ 179902 w 386337"/>
              <a:gd name="connsiteY15" fmla="*/ 206548 h 386337"/>
              <a:gd name="connsiteX16" fmla="*/ 179902 w 386337"/>
              <a:gd name="connsiteY16" fmla="*/ 356971 h 386337"/>
              <a:gd name="connsiteX17" fmla="*/ 141554 w 386337"/>
              <a:gd name="connsiteY17" fmla="*/ 314449 h 386337"/>
              <a:gd name="connsiteX18" fmla="*/ 116858 w 386337"/>
              <a:gd name="connsiteY18" fmla="*/ 206548 h 386337"/>
              <a:gd name="connsiteX19" fmla="*/ 206548 w 386337"/>
              <a:gd name="connsiteY19" fmla="*/ 356971 h 386337"/>
              <a:gd name="connsiteX20" fmla="*/ 206548 w 386337"/>
              <a:gd name="connsiteY20" fmla="*/ 206548 h 386337"/>
              <a:gd name="connsiteX21" fmla="*/ 269654 w 386337"/>
              <a:gd name="connsiteY21" fmla="*/ 206548 h 386337"/>
              <a:gd name="connsiteX22" fmla="*/ 244958 w 386337"/>
              <a:gd name="connsiteY22" fmla="*/ 314449 h 386337"/>
              <a:gd name="connsiteX23" fmla="*/ 206548 w 386337"/>
              <a:gd name="connsiteY23" fmla="*/ 356971 h 386337"/>
              <a:gd name="connsiteX24" fmla="*/ 206548 w 386337"/>
              <a:gd name="connsiteY24" fmla="*/ 179902 h 386337"/>
              <a:gd name="connsiteX25" fmla="*/ 206548 w 386337"/>
              <a:gd name="connsiteY25" fmla="*/ 29491 h 386337"/>
              <a:gd name="connsiteX26" fmla="*/ 244896 w 386337"/>
              <a:gd name="connsiteY26" fmla="*/ 72000 h 386337"/>
              <a:gd name="connsiteX27" fmla="*/ 269592 w 386337"/>
              <a:gd name="connsiteY27" fmla="*/ 179902 h 386337"/>
              <a:gd name="connsiteX28" fmla="*/ 130125 w 386337"/>
              <a:gd name="connsiteY28" fmla="*/ 39081 h 386337"/>
              <a:gd name="connsiteX29" fmla="*/ 117703 w 386337"/>
              <a:gd name="connsiteY29" fmla="*/ 60087 h 386337"/>
              <a:gd name="connsiteX30" fmla="*/ 90174 w 386337"/>
              <a:gd name="connsiteY30" fmla="*/ 179902 h 386337"/>
              <a:gd name="connsiteX31" fmla="*/ 27193 w 386337"/>
              <a:gd name="connsiteY31" fmla="*/ 179902 h 386337"/>
              <a:gd name="connsiteX32" fmla="*/ 130125 w 386337"/>
              <a:gd name="connsiteY32" fmla="*/ 39081 h 386337"/>
              <a:gd name="connsiteX33" fmla="*/ 27193 w 386337"/>
              <a:gd name="connsiteY33" fmla="*/ 206548 h 386337"/>
              <a:gd name="connsiteX34" fmla="*/ 90187 w 386337"/>
              <a:gd name="connsiteY34" fmla="*/ 206548 h 386337"/>
              <a:gd name="connsiteX35" fmla="*/ 117715 w 386337"/>
              <a:gd name="connsiteY35" fmla="*/ 326362 h 386337"/>
              <a:gd name="connsiteX36" fmla="*/ 130137 w 386337"/>
              <a:gd name="connsiteY36" fmla="*/ 347369 h 386337"/>
              <a:gd name="connsiteX37" fmla="*/ 27193 w 386337"/>
              <a:gd name="connsiteY37" fmla="*/ 206548 h 386337"/>
              <a:gd name="connsiteX38" fmla="*/ 256337 w 386337"/>
              <a:gd name="connsiteY38" fmla="*/ 347369 h 386337"/>
              <a:gd name="connsiteX39" fmla="*/ 268759 w 386337"/>
              <a:gd name="connsiteY39" fmla="*/ 326362 h 386337"/>
              <a:gd name="connsiteX40" fmla="*/ 296287 w 386337"/>
              <a:gd name="connsiteY40" fmla="*/ 206548 h 386337"/>
              <a:gd name="connsiteX41" fmla="*/ 359294 w 386337"/>
              <a:gd name="connsiteY41" fmla="*/ 206548 h 386337"/>
              <a:gd name="connsiteX42" fmla="*/ 256337 w 386337"/>
              <a:gd name="connsiteY42" fmla="*/ 347369 h 3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6337" h="386337">
                <a:moveTo>
                  <a:pt x="193231" y="0"/>
                </a:moveTo>
                <a:cubicBezTo>
                  <a:pt x="86684" y="0"/>
                  <a:pt x="0" y="86684"/>
                  <a:pt x="0" y="193231"/>
                </a:cubicBezTo>
                <a:cubicBezTo>
                  <a:pt x="0" y="299778"/>
                  <a:pt x="86684" y="386425"/>
                  <a:pt x="193231" y="386425"/>
                </a:cubicBezTo>
                <a:cubicBezTo>
                  <a:pt x="299778" y="386425"/>
                  <a:pt x="386425" y="299766"/>
                  <a:pt x="386425" y="193231"/>
                </a:cubicBezTo>
                <a:cubicBezTo>
                  <a:pt x="386425" y="86696"/>
                  <a:pt x="299766" y="0"/>
                  <a:pt x="193231" y="0"/>
                </a:cubicBezTo>
                <a:close/>
                <a:moveTo>
                  <a:pt x="359269" y="179902"/>
                </a:moveTo>
                <a:lnTo>
                  <a:pt x="296263" y="179902"/>
                </a:lnTo>
                <a:cubicBezTo>
                  <a:pt x="294673" y="134833"/>
                  <a:pt x="285082" y="92696"/>
                  <a:pt x="268735" y="60087"/>
                </a:cubicBezTo>
                <a:cubicBezTo>
                  <a:pt x="265110" y="52793"/>
                  <a:pt x="260958" y="45772"/>
                  <a:pt x="256312" y="39081"/>
                </a:cubicBezTo>
                <a:cubicBezTo>
                  <a:pt x="314373" y="62937"/>
                  <a:pt x="354149" y="117340"/>
                  <a:pt x="359269" y="179902"/>
                </a:cubicBezTo>
                <a:close/>
                <a:moveTo>
                  <a:pt x="179902" y="29491"/>
                </a:moveTo>
                <a:lnTo>
                  <a:pt x="179902" y="179902"/>
                </a:lnTo>
                <a:lnTo>
                  <a:pt x="116858" y="179902"/>
                </a:lnTo>
                <a:cubicBezTo>
                  <a:pt x="118398" y="138970"/>
                  <a:pt x="127032" y="101057"/>
                  <a:pt x="141554" y="72000"/>
                </a:cubicBezTo>
                <a:cubicBezTo>
                  <a:pt x="152498" y="50125"/>
                  <a:pt x="165976" y="35342"/>
                  <a:pt x="179902" y="29491"/>
                </a:cubicBezTo>
                <a:close/>
                <a:moveTo>
                  <a:pt x="179902" y="206548"/>
                </a:moveTo>
                <a:lnTo>
                  <a:pt x="179902" y="356971"/>
                </a:lnTo>
                <a:cubicBezTo>
                  <a:pt x="165976" y="351108"/>
                  <a:pt x="152498" y="336325"/>
                  <a:pt x="141554" y="314449"/>
                </a:cubicBezTo>
                <a:cubicBezTo>
                  <a:pt x="127032" y="285393"/>
                  <a:pt x="118398" y="247492"/>
                  <a:pt x="116858" y="206548"/>
                </a:cubicBezTo>
                <a:close/>
                <a:moveTo>
                  <a:pt x="206548" y="356971"/>
                </a:moveTo>
                <a:lnTo>
                  <a:pt x="206548" y="206548"/>
                </a:lnTo>
                <a:lnTo>
                  <a:pt x="269654" y="206548"/>
                </a:lnTo>
                <a:cubicBezTo>
                  <a:pt x="268113" y="247542"/>
                  <a:pt x="259492" y="285393"/>
                  <a:pt x="244958" y="314449"/>
                </a:cubicBezTo>
                <a:cubicBezTo>
                  <a:pt x="233964" y="336325"/>
                  <a:pt x="220473" y="351108"/>
                  <a:pt x="206548" y="356971"/>
                </a:cubicBezTo>
                <a:close/>
                <a:moveTo>
                  <a:pt x="206548" y="179902"/>
                </a:moveTo>
                <a:lnTo>
                  <a:pt x="206548" y="29491"/>
                </a:lnTo>
                <a:cubicBezTo>
                  <a:pt x="220473" y="35342"/>
                  <a:pt x="233964" y="50125"/>
                  <a:pt x="244896" y="72000"/>
                </a:cubicBezTo>
                <a:cubicBezTo>
                  <a:pt x="259430" y="101057"/>
                  <a:pt x="268051" y="138970"/>
                  <a:pt x="269592" y="179902"/>
                </a:cubicBezTo>
                <a:close/>
                <a:moveTo>
                  <a:pt x="130125" y="39081"/>
                </a:moveTo>
                <a:cubicBezTo>
                  <a:pt x="125475" y="45769"/>
                  <a:pt x="121323" y="52790"/>
                  <a:pt x="117703" y="60087"/>
                </a:cubicBezTo>
                <a:cubicBezTo>
                  <a:pt x="101404" y="92696"/>
                  <a:pt x="91765" y="134833"/>
                  <a:pt x="90174" y="179902"/>
                </a:cubicBezTo>
                <a:lnTo>
                  <a:pt x="27193" y="179902"/>
                </a:lnTo>
                <a:cubicBezTo>
                  <a:pt x="32306" y="117345"/>
                  <a:pt x="72072" y="62942"/>
                  <a:pt x="130125" y="39081"/>
                </a:cubicBezTo>
                <a:close/>
                <a:moveTo>
                  <a:pt x="27193" y="206548"/>
                </a:moveTo>
                <a:lnTo>
                  <a:pt x="90187" y="206548"/>
                </a:lnTo>
                <a:cubicBezTo>
                  <a:pt x="91777" y="251616"/>
                  <a:pt x="101367" y="293753"/>
                  <a:pt x="117715" y="326362"/>
                </a:cubicBezTo>
                <a:cubicBezTo>
                  <a:pt x="121335" y="333659"/>
                  <a:pt x="125487" y="340680"/>
                  <a:pt x="130137" y="347369"/>
                </a:cubicBezTo>
                <a:cubicBezTo>
                  <a:pt x="72074" y="323519"/>
                  <a:pt x="32300" y="269110"/>
                  <a:pt x="27193" y="206548"/>
                </a:cubicBezTo>
                <a:close/>
                <a:moveTo>
                  <a:pt x="256337" y="347369"/>
                </a:moveTo>
                <a:cubicBezTo>
                  <a:pt x="260983" y="340678"/>
                  <a:pt x="265135" y="333657"/>
                  <a:pt x="268759" y="326362"/>
                </a:cubicBezTo>
                <a:cubicBezTo>
                  <a:pt x="285070" y="293753"/>
                  <a:pt x="294697" y="251616"/>
                  <a:pt x="296287" y="206548"/>
                </a:cubicBezTo>
                <a:lnTo>
                  <a:pt x="359294" y="206548"/>
                </a:lnTo>
                <a:cubicBezTo>
                  <a:pt x="354179" y="269111"/>
                  <a:pt x="314401" y="323517"/>
                  <a:pt x="256337" y="347369"/>
                </a:cubicBezTo>
                <a:close/>
              </a:path>
            </a:pathLst>
          </a:custGeom>
          <a:solidFill>
            <a:schemeClr val="bg1"/>
          </a:solid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a:ln>
                <a:noFill/>
              </a:ln>
              <a:solidFill>
                <a:srgbClr val="002C52"/>
              </a:solidFill>
              <a:effectLst/>
              <a:uLnTx/>
              <a:uFillTx/>
              <a:latin typeface="Segoe UI" panose="020B0502040204020203" pitchFamily="34" charset="0"/>
              <a:ea typeface="+mn-ea"/>
              <a:cs typeface="+mn-cs"/>
            </a:endParaRPr>
          </a:p>
        </p:txBody>
      </p:sp>
      <p:sp>
        <p:nvSpPr>
          <p:cNvPr id="29" name="Rectangle 28">
            <a:extLst>
              <a:ext uri="{FF2B5EF4-FFF2-40B4-BE49-F238E27FC236}">
                <a16:creationId xmlns:a16="http://schemas.microsoft.com/office/drawing/2014/main" id="{F7B6A39D-7A05-FEC3-9E0E-AA1FC3EADF6D}"/>
              </a:ext>
            </a:extLst>
          </p:cNvPr>
          <p:cNvSpPr/>
          <p:nvPr/>
        </p:nvSpPr>
        <p:spPr>
          <a:xfrm>
            <a:off x="5491383" y="3785939"/>
            <a:ext cx="13642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5C35"/>
                </a:solidFill>
                <a:effectLst/>
                <a:uLnTx/>
                <a:uFillTx/>
                <a:latin typeface="Segoe UI" panose="020B0502040204020203" pitchFamily="34" charset="0"/>
                <a:ea typeface="+mn-ea"/>
                <a:cs typeface="+mn-cs"/>
              </a:rPr>
              <a:t>11 M</a:t>
            </a:r>
          </a:p>
        </p:txBody>
      </p:sp>
      <p:sp>
        <p:nvSpPr>
          <p:cNvPr id="30" name="Rectangle 29">
            <a:extLst>
              <a:ext uri="{FF2B5EF4-FFF2-40B4-BE49-F238E27FC236}">
                <a16:creationId xmlns:a16="http://schemas.microsoft.com/office/drawing/2014/main" id="{C40B6DA2-405F-AD19-BE23-156A95676668}"/>
              </a:ext>
            </a:extLst>
          </p:cNvPr>
          <p:cNvSpPr/>
          <p:nvPr/>
        </p:nvSpPr>
        <p:spPr>
          <a:xfrm>
            <a:off x="6810426" y="3832106"/>
            <a:ext cx="1833542" cy="600164"/>
          </a:xfrm>
          <a:prstGeom prst="rect">
            <a:avLst/>
          </a:prstGeom>
        </p:spPr>
        <p:txBody>
          <a:bodyPr wrap="square">
            <a:spAutoFit/>
          </a:bodyPr>
          <a:lstStyle/>
          <a:p>
            <a:r>
              <a:rPr lang="pt-PT" sz="1100" dirty="0">
                <a:solidFill>
                  <a:schemeClr val="bg1"/>
                </a:solidFill>
                <a:latin typeface="Segoe UI" panose="020B0502040204020203" pitchFamily="34" charset="0"/>
              </a:rPr>
              <a:t>de colaboradores utilizam a nossa solução de RH em mais de 130 países</a:t>
            </a:r>
            <a:endParaRPr lang="en-GB" sz="1100" dirty="0">
              <a:solidFill>
                <a:schemeClr val="bg1"/>
              </a:solidFill>
              <a:latin typeface="Segoe UI" panose="020B0502040204020203" pitchFamily="34" charset="0"/>
            </a:endParaRPr>
          </a:p>
        </p:txBody>
      </p:sp>
      <p:sp>
        <p:nvSpPr>
          <p:cNvPr id="31" name="ZoneTexte 30">
            <a:extLst>
              <a:ext uri="{FF2B5EF4-FFF2-40B4-BE49-F238E27FC236}">
                <a16:creationId xmlns:a16="http://schemas.microsoft.com/office/drawing/2014/main" id="{7601E226-C2F0-33F8-CCA6-76B8C59CEAD4}"/>
              </a:ext>
            </a:extLst>
          </p:cNvPr>
          <p:cNvSpPr txBox="1"/>
          <p:nvPr/>
        </p:nvSpPr>
        <p:spPr>
          <a:xfrm>
            <a:off x="6274437" y="1146125"/>
            <a:ext cx="290552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prstClr val="white"/>
                </a:solidFill>
                <a:latin typeface="Segoe UI" panose="020B0502040204020203" pitchFamily="34" charset="0"/>
                <a:ea typeface="Calibri" panose="020F0502020204030204" pitchFamily="34" charset="0"/>
              </a:rPr>
              <a:t>L</a:t>
            </a:r>
            <a:r>
              <a:rPr kumimoji="0" lang="fr-FR" sz="1100" b="1" i="0" u="none" strike="noStrike" kern="1200" cap="none" spc="0" normalizeH="0" baseline="0" noProof="0" dirty="0" err="1">
                <a:ln>
                  <a:noFill/>
                </a:ln>
                <a:solidFill>
                  <a:prstClr val="white"/>
                </a:solidFill>
                <a:effectLst/>
                <a:uLnTx/>
                <a:uFillTx/>
                <a:latin typeface="Segoe UI" panose="020B0502040204020203" pitchFamily="34" charset="0"/>
                <a:ea typeface="Calibri" panose="020F0502020204030204" pitchFamily="34" charset="0"/>
                <a:cs typeface="+mn-cs"/>
              </a:rPr>
              <a:t>íder</a:t>
            </a:r>
            <a:r>
              <a:rPr kumimoji="0" lang="fr-FR" sz="1100" b="1"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 Principal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9-GridTM Digital Learning - 24</a:t>
            </a:r>
            <a:endParaRPr kumimoji="0" lang="fr-FR" sz="110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32" name="ZoneTexte 31">
            <a:extLst>
              <a:ext uri="{FF2B5EF4-FFF2-40B4-BE49-F238E27FC236}">
                <a16:creationId xmlns:a16="http://schemas.microsoft.com/office/drawing/2014/main" id="{3223A646-7F71-0CD1-046E-C0D9B42D7DDE}"/>
              </a:ext>
            </a:extLst>
          </p:cNvPr>
          <p:cNvSpPr txBox="1"/>
          <p:nvPr/>
        </p:nvSpPr>
        <p:spPr>
          <a:xfrm>
            <a:off x="6274437" y="1910975"/>
            <a:ext cx="290552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100" b="1"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Líder na aquisição de talentos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Value Matrix – 24</a:t>
            </a:r>
          </a:p>
        </p:txBody>
      </p:sp>
      <p:pic>
        <p:nvPicPr>
          <p:cNvPr id="36" name="Picture 4" descr="Nucleus Research: Content Management Technology Value Matrix 2020 | Alfresco">
            <a:extLst>
              <a:ext uri="{FF2B5EF4-FFF2-40B4-BE49-F238E27FC236}">
                <a16:creationId xmlns:a16="http://schemas.microsoft.com/office/drawing/2014/main" id="{9AA30EE5-1693-8916-BEB1-B39A65EE8D64}"/>
              </a:ext>
            </a:extLst>
          </p:cNvPr>
          <p:cNvPicPr>
            <a:picLocks noChangeAspect="1" noChangeArrowheads="1"/>
          </p:cNvPicPr>
          <p:nvPr/>
        </p:nvPicPr>
        <p:blipFill rotWithShape="1">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l="29116" r="-1"/>
          <a:stretch/>
        </p:blipFill>
        <p:spPr bwMode="auto">
          <a:xfrm>
            <a:off x="5205039" y="1891793"/>
            <a:ext cx="1012718" cy="4667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osway Group | UNLEASH">
            <a:extLst>
              <a:ext uri="{FF2B5EF4-FFF2-40B4-BE49-F238E27FC236}">
                <a16:creationId xmlns:a16="http://schemas.microsoft.com/office/drawing/2014/main" id="{3DF0A5FC-61D2-BE81-3F0C-9C7BCFBF18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4439" y="1175991"/>
            <a:ext cx="907904" cy="408557"/>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a:extLst>
              <a:ext uri="{FF2B5EF4-FFF2-40B4-BE49-F238E27FC236}">
                <a16:creationId xmlns:a16="http://schemas.microsoft.com/office/drawing/2014/main" id="{CEE7965E-ABD7-669E-0F5A-F5E1D917A1A4}"/>
              </a:ext>
            </a:extLst>
          </p:cNvPr>
          <p:cNvSpPr txBox="1"/>
          <p:nvPr/>
        </p:nvSpPr>
        <p:spPr>
          <a:xfrm>
            <a:off x="6274437" y="381275"/>
            <a:ext cx="290552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100" b="1"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Líderes em soluções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10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Gestão de Talento 23</a:t>
            </a:r>
            <a:endParaRPr kumimoji="0" lang="fr-FR" sz="110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pic>
        <p:nvPicPr>
          <p:cNvPr id="39" name="Picture 4" descr="Total Economic Impact de Forrester | Equinix">
            <a:extLst>
              <a:ext uri="{FF2B5EF4-FFF2-40B4-BE49-F238E27FC236}">
                <a16:creationId xmlns:a16="http://schemas.microsoft.com/office/drawing/2014/main" id="{CFF44A5B-DD3A-1DC6-D982-7616F197A38B}"/>
              </a:ext>
            </a:extLst>
          </p:cNvPr>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brightnessContrast bright="100000" contrast="-71000"/>
                    </a14:imgEffect>
                  </a14:imgLayer>
                </a14:imgProps>
              </a:ext>
              <a:ext uri="{28A0092B-C50C-407E-A947-70E740481C1C}">
                <a14:useLocalDpi xmlns:a14="http://schemas.microsoft.com/office/drawing/2010/main" val="0"/>
              </a:ext>
            </a:extLst>
          </a:blip>
          <a:srcRect/>
          <a:stretch>
            <a:fillRect/>
          </a:stretch>
        </p:blipFill>
        <p:spPr bwMode="auto">
          <a:xfrm>
            <a:off x="5111495" y="14757"/>
            <a:ext cx="1126985" cy="1126985"/>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a:extLst>
              <a:ext uri="{FF2B5EF4-FFF2-40B4-BE49-F238E27FC236}">
                <a16:creationId xmlns:a16="http://schemas.microsoft.com/office/drawing/2014/main" id="{55D35314-DBCA-52B0-C452-140F6DB2CC6F}"/>
              </a:ext>
            </a:extLst>
          </p:cNvPr>
          <p:cNvPicPr>
            <a:picLocks noChangeAspect="1"/>
          </p:cNvPicPr>
          <p:nvPr/>
        </p:nvPicPr>
        <p:blipFill>
          <a:blip r:embed="rId12"/>
          <a:stretch>
            <a:fillRect/>
          </a:stretch>
        </p:blipFill>
        <p:spPr>
          <a:xfrm>
            <a:off x="5214440" y="2721761"/>
            <a:ext cx="907903" cy="280911"/>
          </a:xfrm>
          <a:prstGeom prst="rect">
            <a:avLst/>
          </a:prstGeom>
        </p:spPr>
      </p:pic>
      <p:sp>
        <p:nvSpPr>
          <p:cNvPr id="41" name="ZoneTexte 40">
            <a:extLst>
              <a:ext uri="{FF2B5EF4-FFF2-40B4-BE49-F238E27FC236}">
                <a16:creationId xmlns:a16="http://schemas.microsoft.com/office/drawing/2014/main" id="{499A1641-B1AC-F2C7-6207-A248FE07039A}"/>
              </a:ext>
            </a:extLst>
          </p:cNvPr>
          <p:cNvSpPr txBox="1"/>
          <p:nvPr/>
        </p:nvSpPr>
        <p:spPr>
          <a:xfrm>
            <a:off x="6274437" y="2675825"/>
            <a:ext cx="2905521"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err="1">
                <a:ln>
                  <a:noFill/>
                </a:ln>
                <a:solidFill>
                  <a:prstClr val="white"/>
                </a:solidFill>
                <a:effectLst/>
                <a:uLnTx/>
                <a:uFillTx/>
                <a:latin typeface="Segoe UI" panose="020B0502040204020203" pitchFamily="34" charset="0"/>
                <a:ea typeface="Calibri" panose="020F0502020204030204" pitchFamily="34" charset="0"/>
                <a:cs typeface="+mn-cs"/>
              </a:rPr>
              <a:t>Nicho</a:t>
            </a:r>
            <a:r>
              <a:rPr kumimoji="0" lang="fr-FR" sz="1100" b="1"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 de </a:t>
            </a:r>
            <a:r>
              <a:rPr kumimoji="0" lang="fr-FR" sz="1100" b="1" i="0" u="none" strike="noStrike" kern="1200" cap="none" spc="0" normalizeH="0" baseline="0" noProof="0" dirty="0" err="1">
                <a:ln>
                  <a:noFill/>
                </a:ln>
                <a:solidFill>
                  <a:prstClr val="white"/>
                </a:solidFill>
                <a:effectLst/>
                <a:uLnTx/>
                <a:uFillTx/>
                <a:latin typeface="Segoe UI" panose="020B0502040204020203" pitchFamily="34" charset="0"/>
                <a:ea typeface="Calibri" panose="020F0502020204030204" pitchFamily="34" charset="0"/>
                <a:cs typeface="+mn-cs"/>
              </a:rPr>
              <a:t>mercado</a:t>
            </a:r>
            <a:r>
              <a:rPr kumimoji="0" lang="fr-FR" sz="1100" b="1"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 </a:t>
            </a:r>
            <a:r>
              <a:rPr kumimoji="0" lang="fr-FR" sz="1100" b="1" i="0" u="none" strike="noStrike" kern="1200" cap="none" spc="0" normalizeH="0" baseline="0" noProof="0" dirty="0" err="1">
                <a:ln>
                  <a:noFill/>
                </a:ln>
                <a:solidFill>
                  <a:prstClr val="white"/>
                </a:solidFill>
                <a:effectLst/>
                <a:uLnTx/>
                <a:uFillTx/>
                <a:latin typeface="Segoe UI" panose="020B0502040204020203" pitchFamily="34" charset="0"/>
                <a:ea typeface="Calibri" panose="020F0502020204030204" pitchFamily="34" charset="0"/>
                <a:cs typeface="+mn-cs"/>
              </a:rPr>
              <a:t>Quadrante</a:t>
            </a:r>
            <a:r>
              <a:rPr kumimoji="0" lang="fr-FR" sz="1100" b="1"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 </a:t>
            </a:r>
            <a:r>
              <a:rPr kumimoji="0" lang="fr-FR" sz="1100" b="1" i="0" u="none" strike="noStrike" kern="1200" cap="none" spc="0" normalizeH="0" baseline="0" noProof="0" dirty="0" err="1">
                <a:ln>
                  <a:noFill/>
                </a:ln>
                <a:solidFill>
                  <a:prstClr val="white"/>
                </a:solidFill>
                <a:effectLst/>
                <a:uLnTx/>
                <a:uFillTx/>
                <a:latin typeface="Segoe UI" panose="020B0502040204020203" pitchFamily="34" charset="0"/>
                <a:ea typeface="Calibri" panose="020F0502020204030204" pitchFamily="34" charset="0"/>
                <a:cs typeface="+mn-cs"/>
              </a:rPr>
              <a:t>Mágico</a:t>
            </a:r>
            <a:r>
              <a:rPr kumimoji="0" lang="fr-FR" sz="1100" b="1"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mn-cs"/>
              </a:rPr>
              <a:t> HCM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202</a:t>
            </a:r>
            <a:r>
              <a:rPr lang="fr-FR" sz="1100" dirty="0">
                <a:solidFill>
                  <a:prstClr val="white"/>
                </a:solidFill>
                <a:latin typeface="Segoe UI" panose="020B0502040204020203" pitchFamily="34" charset="0"/>
              </a:rPr>
              <a:t>4</a:t>
            </a:r>
            <a:endParaRPr kumimoji="0" lang="fr-FR" sz="11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3" name="Titre 1">
            <a:extLst>
              <a:ext uri="{FF2B5EF4-FFF2-40B4-BE49-F238E27FC236}">
                <a16:creationId xmlns:a16="http://schemas.microsoft.com/office/drawing/2014/main" id="{CD103479-C137-BD46-09C3-90254086403C}"/>
              </a:ext>
            </a:extLst>
          </p:cNvPr>
          <p:cNvSpPr txBox="1">
            <a:spLocks/>
          </p:cNvSpPr>
          <p:nvPr/>
        </p:nvSpPr>
        <p:spPr>
          <a:xfrm>
            <a:off x="353977" y="3303788"/>
            <a:ext cx="3349051" cy="854080"/>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marL="171450" indent="-171450">
              <a:spcAft>
                <a:spcPts val="300"/>
              </a:spcAft>
              <a:buFont typeface="Arial" panose="020B0604020202020204" pitchFamily="34" charset="0"/>
              <a:buChar char="•"/>
            </a:pPr>
            <a:r>
              <a:rPr lang="pt-PT" sz="1200" dirty="0">
                <a:solidFill>
                  <a:schemeClr val="accent1"/>
                </a:solidFill>
                <a:latin typeface="Segoe UI" panose="020B0502040204020203" pitchFamily="34" charset="0"/>
              </a:rPr>
              <a:t>Melhoria da experiência dos colaboradores</a:t>
            </a:r>
          </a:p>
          <a:p>
            <a:pPr marL="171450" indent="-171450">
              <a:spcAft>
                <a:spcPts val="300"/>
              </a:spcAft>
              <a:buFont typeface="Arial" panose="020B0604020202020204" pitchFamily="34" charset="0"/>
              <a:buChar char="•"/>
            </a:pPr>
            <a:r>
              <a:rPr lang="pt-PT" sz="1200" dirty="0">
                <a:solidFill>
                  <a:schemeClr val="accent1"/>
                </a:solidFill>
                <a:latin typeface="Segoe UI" panose="020B0502040204020203" pitchFamily="34" charset="0"/>
              </a:rPr>
              <a:t>Recrutamento simplificado</a:t>
            </a:r>
          </a:p>
          <a:p>
            <a:pPr marL="171450" indent="-171450">
              <a:spcAft>
                <a:spcPts val="300"/>
              </a:spcAft>
              <a:buFont typeface="Arial" panose="020B0604020202020204" pitchFamily="34" charset="0"/>
              <a:buChar char="•"/>
            </a:pPr>
            <a:r>
              <a:rPr lang="pt-PT" sz="1200" dirty="0">
                <a:solidFill>
                  <a:schemeClr val="accent1"/>
                </a:solidFill>
                <a:latin typeface="Segoe UI" panose="020B0502040204020203" pitchFamily="34" charset="0"/>
              </a:rPr>
              <a:t>Gestão de talento avançada</a:t>
            </a:r>
          </a:p>
          <a:p>
            <a:pPr marL="171450" indent="-171450">
              <a:spcAft>
                <a:spcPts val="300"/>
              </a:spcAft>
              <a:buFont typeface="Arial" panose="020B0604020202020204" pitchFamily="34" charset="0"/>
              <a:buChar char="•"/>
            </a:pPr>
            <a:r>
              <a:rPr lang="pt-BR" sz="1200" dirty="0">
                <a:solidFill>
                  <a:srgbClr val="FF5B35"/>
                </a:solidFill>
                <a:latin typeface="Segoe UI" panose="020B0502040204020203" pitchFamily="34" charset="0"/>
              </a:rPr>
              <a:t>Cobrir todo o ciclo de aprendizagem</a:t>
            </a:r>
            <a:endParaRPr lang="en-GB" sz="1200" dirty="0">
              <a:solidFill>
                <a:srgbClr val="FF5B35"/>
              </a:solidFill>
              <a:latin typeface="Segoe UI" panose="020B0502040204020203" pitchFamily="34" charset="0"/>
            </a:endParaRPr>
          </a:p>
        </p:txBody>
      </p:sp>
    </p:spTree>
    <p:extLst>
      <p:ext uri="{BB962C8B-B14F-4D97-AF65-F5344CB8AC3E}">
        <p14:creationId xmlns:p14="http://schemas.microsoft.com/office/powerpoint/2010/main" val="310737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CC42E32-4EA4-8DE5-9F9F-5BB24476351F}"/>
              </a:ext>
            </a:extLst>
          </p:cNvPr>
          <p:cNvSpPr/>
          <p:nvPr/>
        </p:nvSpPr>
        <p:spPr>
          <a:xfrm>
            <a:off x="1" y="0"/>
            <a:ext cx="9144000" cy="36213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Rectangle 40">
            <a:extLst>
              <a:ext uri="{FF2B5EF4-FFF2-40B4-BE49-F238E27FC236}">
                <a16:creationId xmlns:a16="http://schemas.microsoft.com/office/drawing/2014/main" id="{1532D15E-9FE7-07AB-1312-A7FAAB9FBF03}"/>
              </a:ext>
            </a:extLst>
          </p:cNvPr>
          <p:cNvSpPr/>
          <p:nvPr/>
        </p:nvSpPr>
        <p:spPr>
          <a:xfrm>
            <a:off x="299311" y="13647"/>
            <a:ext cx="4226281" cy="5143495"/>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a:extLst>
              <a:ext uri="{FF2B5EF4-FFF2-40B4-BE49-F238E27FC236}">
                <a16:creationId xmlns:a16="http://schemas.microsoft.com/office/drawing/2014/main" id="{B701EFFE-8D30-353C-5240-347AF1258DEC}"/>
              </a:ext>
            </a:extLst>
          </p:cNvPr>
          <p:cNvSpPr/>
          <p:nvPr/>
        </p:nvSpPr>
        <p:spPr>
          <a:xfrm>
            <a:off x="2120949" y="746392"/>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B16042CC-5E70-633A-063E-15D9013B2C01}"/>
              </a:ext>
            </a:extLst>
          </p:cNvPr>
          <p:cNvSpPr txBox="1"/>
          <p:nvPr/>
        </p:nvSpPr>
        <p:spPr>
          <a:xfrm>
            <a:off x="1788160" y="282383"/>
            <a:ext cx="1222173" cy="307777"/>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Finanças</a:t>
            </a:r>
          </a:p>
        </p:txBody>
      </p:sp>
      <p:pic>
        <p:nvPicPr>
          <p:cNvPr id="21" name="Graphique 31">
            <a:extLst>
              <a:ext uri="{FF2B5EF4-FFF2-40B4-BE49-F238E27FC236}">
                <a16:creationId xmlns:a16="http://schemas.microsoft.com/office/drawing/2014/main" id="{253C22AE-FBC8-C101-85F0-81030F75F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124" y="883351"/>
            <a:ext cx="260246" cy="282680"/>
          </a:xfrm>
          <a:prstGeom prst="rect">
            <a:avLst/>
          </a:prstGeom>
        </p:spPr>
      </p:pic>
      <p:sp>
        <p:nvSpPr>
          <p:cNvPr id="28" name="Titre 1">
            <a:extLst>
              <a:ext uri="{FF2B5EF4-FFF2-40B4-BE49-F238E27FC236}">
                <a16:creationId xmlns:a16="http://schemas.microsoft.com/office/drawing/2014/main" id="{B5B9A433-6E5C-81B6-54C3-EFB72BD1A6CA}"/>
              </a:ext>
            </a:extLst>
          </p:cNvPr>
          <p:cNvSpPr txBox="1">
            <a:spLocks/>
          </p:cNvSpPr>
          <p:nvPr/>
        </p:nvSpPr>
        <p:spPr>
          <a:xfrm>
            <a:off x="858414" y="2961426"/>
            <a:ext cx="3335863" cy="707886"/>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marL="171450" indent="-171450">
              <a:spcAft>
                <a:spcPts val="600"/>
              </a:spcAft>
              <a:buFont typeface="Arial" panose="020B0604020202020204" pitchFamily="34" charset="0"/>
              <a:buChar char="•"/>
            </a:pPr>
            <a:r>
              <a:rPr lang="pt-PT" sz="1200" dirty="0">
                <a:solidFill>
                  <a:schemeClr val="accent1"/>
                </a:solidFill>
                <a:latin typeface="Segoe UI" panose="020B0502040204020203" pitchFamily="34" charset="0"/>
              </a:rPr>
              <a:t>Gestão flexível </a:t>
            </a:r>
          </a:p>
          <a:p>
            <a:pPr marL="171450" indent="-171450">
              <a:spcAft>
                <a:spcPts val="600"/>
              </a:spcAft>
              <a:buFont typeface="Arial" panose="020B0604020202020204" pitchFamily="34" charset="0"/>
              <a:buChar char="•"/>
            </a:pPr>
            <a:r>
              <a:rPr lang="pt-PT" sz="1200" dirty="0">
                <a:solidFill>
                  <a:schemeClr val="accent1"/>
                </a:solidFill>
                <a:latin typeface="Segoe UI" panose="020B0502040204020203" pitchFamily="34" charset="0"/>
              </a:rPr>
              <a:t>Decisões seguras</a:t>
            </a:r>
          </a:p>
          <a:p>
            <a:pPr marL="171450" indent="-171450">
              <a:spcAft>
                <a:spcPts val="600"/>
              </a:spcAft>
              <a:buFont typeface="Arial" panose="020B0604020202020204" pitchFamily="34" charset="0"/>
              <a:buChar char="•"/>
            </a:pPr>
            <a:r>
              <a:rPr lang="pt-PT" sz="1200" dirty="0">
                <a:solidFill>
                  <a:schemeClr val="accent1"/>
                </a:solidFill>
                <a:latin typeface="Segoe UI" panose="020B0502040204020203" pitchFamily="34" charset="0"/>
              </a:rPr>
              <a:t>Processos eficientes </a:t>
            </a:r>
            <a:endParaRPr lang="en-US" sz="1200" b="0" dirty="0">
              <a:solidFill>
                <a:schemeClr val="tx1"/>
              </a:solidFill>
              <a:latin typeface="Segoe UI" panose="020B0502040204020203" pitchFamily="34" charset="0"/>
            </a:endParaRPr>
          </a:p>
        </p:txBody>
      </p:sp>
      <p:sp>
        <p:nvSpPr>
          <p:cNvPr id="32" name="Rectangle 31">
            <a:extLst>
              <a:ext uri="{FF2B5EF4-FFF2-40B4-BE49-F238E27FC236}">
                <a16:creationId xmlns:a16="http://schemas.microsoft.com/office/drawing/2014/main" id="{72EA3A94-FEF8-A252-C299-5645C31D15B2}"/>
              </a:ext>
            </a:extLst>
          </p:cNvPr>
          <p:cNvSpPr/>
          <p:nvPr/>
        </p:nvSpPr>
        <p:spPr>
          <a:xfrm>
            <a:off x="6792609" y="139286"/>
            <a:ext cx="2547635" cy="646331"/>
          </a:xfrm>
          <a:prstGeom prst="rect">
            <a:avLst/>
          </a:prstGeom>
        </p:spPr>
        <p:txBody>
          <a:bodyPr wrap="square">
            <a:spAutoFit/>
          </a:bodyPr>
          <a:lstStyle/>
          <a:p>
            <a:pPr algn="ctr"/>
            <a:r>
              <a:rPr lang="pt-BR" sz="3600" b="1" dirty="0">
                <a:solidFill>
                  <a:schemeClr val="accent1"/>
                </a:solidFill>
                <a:latin typeface="Segoe UI" panose="020B0502040204020203" pitchFamily="34" charset="0"/>
              </a:rPr>
              <a:t>1.5M</a:t>
            </a:r>
            <a:endParaRPr lang="pt-BR" sz="2500" b="1" dirty="0">
              <a:solidFill>
                <a:schemeClr val="accent1"/>
              </a:solidFill>
              <a:latin typeface="Segoe UI" panose="020B0502040204020203" pitchFamily="34" charset="0"/>
            </a:endParaRPr>
          </a:p>
        </p:txBody>
      </p:sp>
      <p:sp>
        <p:nvSpPr>
          <p:cNvPr id="35" name="Rectangle 34">
            <a:extLst>
              <a:ext uri="{FF2B5EF4-FFF2-40B4-BE49-F238E27FC236}">
                <a16:creationId xmlns:a16="http://schemas.microsoft.com/office/drawing/2014/main" id="{745C4F2E-83D4-A78B-50B9-3093A685EE34}"/>
              </a:ext>
            </a:extLst>
          </p:cNvPr>
          <p:cNvSpPr/>
          <p:nvPr/>
        </p:nvSpPr>
        <p:spPr>
          <a:xfrm>
            <a:off x="7083229" y="746233"/>
            <a:ext cx="1983533" cy="984885"/>
          </a:xfrm>
          <a:prstGeom prst="rect">
            <a:avLst/>
          </a:prstGeom>
        </p:spPr>
        <p:txBody>
          <a:bodyPr wrap="square">
            <a:spAutoFit/>
          </a:bodyPr>
          <a:lstStyle/>
          <a:p>
            <a:pPr algn="ctr"/>
            <a:r>
              <a:rPr lang="pt-BR" sz="1400" b="1" dirty="0">
                <a:solidFill>
                  <a:schemeClr val="bg1"/>
                </a:solidFill>
                <a:latin typeface="Segoe UI" panose="020B0502040204020203" pitchFamily="34" charset="0"/>
              </a:rPr>
              <a:t>Mobilidade </a:t>
            </a:r>
          </a:p>
          <a:p>
            <a:pPr algn="just"/>
            <a:r>
              <a:rPr lang="pt-BR" sz="1100" dirty="0">
                <a:solidFill>
                  <a:schemeClr val="bg1"/>
                </a:solidFill>
                <a:latin typeface="Segoe UI" panose="020B0502040204020203" pitchFamily="34" charset="0"/>
              </a:rPr>
              <a:t>derecibos processados todos os meses numa média de 3,2 segundos por carregamento, com 93% de fiabilidade</a:t>
            </a:r>
            <a:endParaRPr lang="en-GB" sz="1100" dirty="0">
              <a:solidFill>
                <a:schemeClr val="bg1"/>
              </a:solidFill>
              <a:latin typeface="Segoe UI" panose="020B0502040204020203" pitchFamily="34" charset="0"/>
            </a:endParaRPr>
          </a:p>
        </p:txBody>
      </p:sp>
      <p:sp>
        <p:nvSpPr>
          <p:cNvPr id="30" name="Rectangle 29">
            <a:extLst>
              <a:ext uri="{FF2B5EF4-FFF2-40B4-BE49-F238E27FC236}">
                <a16:creationId xmlns:a16="http://schemas.microsoft.com/office/drawing/2014/main" id="{9930BC87-9AF6-D16C-9156-F977625AF631}"/>
              </a:ext>
            </a:extLst>
          </p:cNvPr>
          <p:cNvSpPr/>
          <p:nvPr/>
        </p:nvSpPr>
        <p:spPr>
          <a:xfrm>
            <a:off x="6910677" y="1887275"/>
            <a:ext cx="2005145" cy="646331"/>
          </a:xfrm>
          <a:prstGeom prst="rect">
            <a:avLst/>
          </a:prstGeom>
        </p:spPr>
        <p:txBody>
          <a:bodyPr wrap="square">
            <a:spAutoFit/>
          </a:bodyPr>
          <a:lstStyle/>
          <a:p>
            <a:pPr algn="ctr"/>
            <a:r>
              <a:rPr lang="pt-BR" sz="3600" b="1" dirty="0">
                <a:solidFill>
                  <a:schemeClr val="accent1"/>
                </a:solidFill>
                <a:latin typeface="Segoe UI" panose="020B0502040204020203" pitchFamily="34" charset="0"/>
              </a:rPr>
              <a:t>20</a:t>
            </a:r>
            <a:r>
              <a:rPr lang="pt-BR" sz="2500" b="1" dirty="0">
                <a:solidFill>
                  <a:schemeClr val="accent1"/>
                </a:solidFill>
                <a:latin typeface="Segoe UI" panose="020B0502040204020203" pitchFamily="34" charset="0"/>
              </a:rPr>
              <a:t>.</a:t>
            </a:r>
            <a:r>
              <a:rPr lang="pt-BR" sz="3600" b="1" dirty="0">
                <a:solidFill>
                  <a:schemeClr val="accent1"/>
                </a:solidFill>
                <a:latin typeface="Segoe UI" panose="020B0502040204020203" pitchFamily="34" charset="0"/>
              </a:rPr>
              <a:t>000</a:t>
            </a:r>
          </a:p>
        </p:txBody>
      </p:sp>
      <p:sp>
        <p:nvSpPr>
          <p:cNvPr id="31" name="Rectangle 30">
            <a:extLst>
              <a:ext uri="{FF2B5EF4-FFF2-40B4-BE49-F238E27FC236}">
                <a16:creationId xmlns:a16="http://schemas.microsoft.com/office/drawing/2014/main" id="{5A4738EB-BAB3-AFEA-499A-3EF36D4EDCD1}"/>
              </a:ext>
            </a:extLst>
          </p:cNvPr>
          <p:cNvSpPr/>
          <p:nvPr/>
        </p:nvSpPr>
        <p:spPr>
          <a:xfrm>
            <a:off x="5054787" y="139286"/>
            <a:ext cx="1397014" cy="646331"/>
          </a:xfrm>
          <a:prstGeom prst="rect">
            <a:avLst/>
          </a:prstGeom>
        </p:spPr>
        <p:txBody>
          <a:bodyPr wrap="square">
            <a:spAutoFit/>
          </a:bodyPr>
          <a:lstStyle/>
          <a:p>
            <a:pPr algn="ctr"/>
            <a:r>
              <a:rPr lang="pt-BR" sz="3600" b="1" dirty="0">
                <a:solidFill>
                  <a:schemeClr val="accent1"/>
                </a:solidFill>
                <a:latin typeface="Segoe UI" panose="020B0502040204020203" pitchFamily="34" charset="0"/>
              </a:rPr>
              <a:t>700</a:t>
            </a:r>
          </a:p>
        </p:txBody>
      </p:sp>
      <p:sp>
        <p:nvSpPr>
          <p:cNvPr id="33" name="Rectangle 32">
            <a:extLst>
              <a:ext uri="{FF2B5EF4-FFF2-40B4-BE49-F238E27FC236}">
                <a16:creationId xmlns:a16="http://schemas.microsoft.com/office/drawing/2014/main" id="{3064B0F7-647C-A02F-AE3C-9F3D14207211}"/>
              </a:ext>
            </a:extLst>
          </p:cNvPr>
          <p:cNvSpPr/>
          <p:nvPr/>
        </p:nvSpPr>
        <p:spPr>
          <a:xfrm>
            <a:off x="4766382" y="1924261"/>
            <a:ext cx="2016224" cy="646331"/>
          </a:xfrm>
          <a:prstGeom prst="rect">
            <a:avLst/>
          </a:prstGeom>
        </p:spPr>
        <p:txBody>
          <a:bodyPr wrap="square">
            <a:spAutoFit/>
          </a:bodyPr>
          <a:lstStyle/>
          <a:p>
            <a:pPr algn="ctr"/>
            <a:r>
              <a:rPr lang="pt-BR" sz="3600" b="1" dirty="0">
                <a:solidFill>
                  <a:schemeClr val="accent1"/>
                </a:solidFill>
                <a:latin typeface="Segoe UI" panose="020B0502040204020203" pitchFamily="34" charset="0"/>
              </a:rPr>
              <a:t>32.000</a:t>
            </a:r>
          </a:p>
        </p:txBody>
      </p:sp>
      <p:sp>
        <p:nvSpPr>
          <p:cNvPr id="34" name="Rectangle 33">
            <a:extLst>
              <a:ext uri="{FF2B5EF4-FFF2-40B4-BE49-F238E27FC236}">
                <a16:creationId xmlns:a16="http://schemas.microsoft.com/office/drawing/2014/main" id="{94FA7955-E045-7DA0-0320-7119400DC2A0}"/>
              </a:ext>
            </a:extLst>
          </p:cNvPr>
          <p:cNvSpPr/>
          <p:nvPr/>
        </p:nvSpPr>
        <p:spPr>
          <a:xfrm>
            <a:off x="7163465" y="2553622"/>
            <a:ext cx="1738690" cy="815608"/>
          </a:xfrm>
          <a:prstGeom prst="rect">
            <a:avLst/>
          </a:prstGeom>
        </p:spPr>
        <p:txBody>
          <a:bodyPr wrap="square">
            <a:spAutoFit/>
          </a:bodyPr>
          <a:lstStyle/>
          <a:p>
            <a:pPr algn="ctr"/>
            <a:r>
              <a:rPr lang="pt-BR" sz="1400" b="1" dirty="0">
                <a:solidFill>
                  <a:schemeClr val="bg1"/>
                </a:solidFill>
                <a:latin typeface="Segoe UI" panose="020B0502040204020203" pitchFamily="34" charset="0"/>
              </a:rPr>
              <a:t>Tesouraria</a:t>
            </a:r>
          </a:p>
          <a:p>
            <a:r>
              <a:rPr lang="pt-BR" sz="1100" dirty="0">
                <a:solidFill>
                  <a:schemeClr val="bg1"/>
                </a:solidFill>
                <a:latin typeface="Segoe UI" panose="020B0502040204020203" pitchFamily="34" charset="0"/>
              </a:rPr>
              <a:t>transações bancárias passam anualmente pelas nossas soluções</a:t>
            </a:r>
          </a:p>
        </p:txBody>
      </p:sp>
      <p:sp>
        <p:nvSpPr>
          <p:cNvPr id="36" name="Rectangle 35">
            <a:extLst>
              <a:ext uri="{FF2B5EF4-FFF2-40B4-BE49-F238E27FC236}">
                <a16:creationId xmlns:a16="http://schemas.microsoft.com/office/drawing/2014/main" id="{4CA59CD1-5B3A-D45E-14F7-6D2667CAE534}"/>
              </a:ext>
            </a:extLst>
          </p:cNvPr>
          <p:cNvSpPr/>
          <p:nvPr/>
        </p:nvSpPr>
        <p:spPr>
          <a:xfrm>
            <a:off x="4685906" y="746233"/>
            <a:ext cx="2134777" cy="1200329"/>
          </a:xfrm>
          <a:prstGeom prst="rect">
            <a:avLst/>
          </a:prstGeom>
        </p:spPr>
        <p:txBody>
          <a:bodyPr wrap="square">
            <a:spAutoFit/>
          </a:bodyPr>
          <a:lstStyle/>
          <a:p>
            <a:pPr algn="ctr"/>
            <a:r>
              <a:rPr lang="pt-BR" sz="1400" b="1" dirty="0">
                <a:solidFill>
                  <a:schemeClr val="bg1"/>
                </a:solidFill>
                <a:latin typeface="Segoe UI" panose="020B0502040204020203" pitchFamily="34" charset="0"/>
              </a:rPr>
              <a:t>Impostos</a:t>
            </a:r>
          </a:p>
          <a:p>
            <a:r>
              <a:rPr lang="pt-BR" sz="1100" dirty="0">
                <a:solidFill>
                  <a:schemeClr val="bg1"/>
                </a:solidFill>
              </a:rPr>
              <a:t>das 1.000 maiores empresas de França utilizam as nossas soluções para consolidação e declaração de impostos</a:t>
            </a:r>
          </a:p>
          <a:p>
            <a:pPr algn="ctr"/>
            <a:endParaRPr lang="en-GB" sz="1400" b="1" dirty="0">
              <a:solidFill>
                <a:schemeClr val="bg1"/>
              </a:solidFill>
              <a:latin typeface="Segoe UI" panose="020B0502040204020203" pitchFamily="34" charset="0"/>
            </a:endParaRPr>
          </a:p>
        </p:txBody>
      </p:sp>
      <p:sp>
        <p:nvSpPr>
          <p:cNvPr id="37" name="Rectangle 36">
            <a:extLst>
              <a:ext uri="{FF2B5EF4-FFF2-40B4-BE49-F238E27FC236}">
                <a16:creationId xmlns:a16="http://schemas.microsoft.com/office/drawing/2014/main" id="{D507AEFD-5B01-D40F-6C54-79A518DA4E89}"/>
              </a:ext>
            </a:extLst>
          </p:cNvPr>
          <p:cNvSpPr/>
          <p:nvPr/>
        </p:nvSpPr>
        <p:spPr>
          <a:xfrm>
            <a:off x="4769803" y="2553622"/>
            <a:ext cx="2009382" cy="815608"/>
          </a:xfrm>
          <a:prstGeom prst="rect">
            <a:avLst/>
          </a:prstGeom>
        </p:spPr>
        <p:txBody>
          <a:bodyPr wrap="square">
            <a:spAutoFit/>
          </a:bodyPr>
          <a:lstStyle/>
          <a:p>
            <a:pPr algn="ctr"/>
            <a:r>
              <a:rPr lang="pt-BR" sz="1400" b="1" dirty="0">
                <a:solidFill>
                  <a:schemeClr val="bg1"/>
                </a:solidFill>
                <a:latin typeface="Segoe UI" panose="020B0502040204020203" pitchFamily="34" charset="0"/>
              </a:rPr>
              <a:t>ERP</a:t>
            </a:r>
          </a:p>
          <a:p>
            <a:r>
              <a:rPr lang="pt-BR" sz="1100" dirty="0">
                <a:solidFill>
                  <a:schemeClr val="bg1"/>
                </a:solidFill>
                <a:latin typeface="Segoe UI" panose="020B0502040204020203" pitchFamily="34" charset="0"/>
              </a:rPr>
              <a:t>clientes utilizam diariamente o ERP da Cegid para gerir os seus negócios. </a:t>
            </a:r>
          </a:p>
        </p:txBody>
      </p:sp>
      <p:cxnSp>
        <p:nvCxnSpPr>
          <p:cNvPr id="59" name="Connecteur droit 58">
            <a:extLst>
              <a:ext uri="{FF2B5EF4-FFF2-40B4-BE49-F238E27FC236}">
                <a16:creationId xmlns:a16="http://schemas.microsoft.com/office/drawing/2014/main" id="{B89C84FB-6914-A2F2-B3D3-FA8DFF52DDF1}"/>
              </a:ext>
            </a:extLst>
          </p:cNvPr>
          <p:cNvCxnSpPr/>
          <p:nvPr/>
        </p:nvCxnSpPr>
        <p:spPr>
          <a:xfrm>
            <a:off x="4796059" y="1852550"/>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9572C6D4-36C1-B1D8-1835-C97ED5F356F2}"/>
              </a:ext>
            </a:extLst>
          </p:cNvPr>
          <p:cNvCxnSpPr>
            <a:cxnSpLocks/>
          </p:cNvCxnSpPr>
          <p:nvPr/>
        </p:nvCxnSpPr>
        <p:spPr>
          <a:xfrm>
            <a:off x="6932917" y="288830"/>
            <a:ext cx="0" cy="3097308"/>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4" name="Graphique 3">
            <a:extLst>
              <a:ext uri="{FF2B5EF4-FFF2-40B4-BE49-F238E27FC236}">
                <a16:creationId xmlns:a16="http://schemas.microsoft.com/office/drawing/2014/main" id="{8FCB5971-A443-3EB3-A3F0-A2B9FABFB5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2692" y="3014935"/>
            <a:ext cx="992539" cy="2135462"/>
          </a:xfrm>
          <a:prstGeom prst="rect">
            <a:avLst/>
          </a:prstGeom>
        </p:spPr>
      </p:pic>
      <p:sp>
        <p:nvSpPr>
          <p:cNvPr id="2" name="ZoneTexte 1">
            <a:extLst>
              <a:ext uri="{FF2B5EF4-FFF2-40B4-BE49-F238E27FC236}">
                <a16:creationId xmlns:a16="http://schemas.microsoft.com/office/drawing/2014/main" id="{F8CAFD84-38AE-4030-3431-054E668F4234}"/>
              </a:ext>
            </a:extLst>
          </p:cNvPr>
          <p:cNvSpPr txBox="1"/>
          <p:nvPr/>
        </p:nvSpPr>
        <p:spPr>
          <a:xfrm>
            <a:off x="459452" y="1513534"/>
            <a:ext cx="3826569" cy="923330"/>
          </a:xfrm>
          <a:prstGeom prst="rect">
            <a:avLst/>
          </a:prstGeom>
          <a:noFill/>
        </p:spPr>
        <p:txBody>
          <a:bodyPr wrap="square" lIns="36000" tIns="0" rIns="36000" bIns="0" rtlCol="0">
            <a:spAutoFit/>
          </a:bodyPr>
          <a:lstStyle/>
          <a:p>
            <a:pPr algn="ctr"/>
            <a:r>
              <a:rPr lang="pt-BR" sz="2000" b="1" dirty="0">
                <a:latin typeface="Segoe UI" panose="020B0502040204020203" pitchFamily="34" charset="0"/>
                <a:cs typeface="Segoe UI" panose="020B0502040204020203" pitchFamily="34" charset="0"/>
              </a:rPr>
              <a:t>“Elevar a performance e preparar-se para o futuro com confiança” </a:t>
            </a:r>
          </a:p>
        </p:txBody>
      </p:sp>
      <p:sp>
        <p:nvSpPr>
          <p:cNvPr id="5" name="ZoneTexte 1">
            <a:extLst>
              <a:ext uri="{FF2B5EF4-FFF2-40B4-BE49-F238E27FC236}">
                <a16:creationId xmlns:a16="http://schemas.microsoft.com/office/drawing/2014/main" id="{C0F973FD-6808-60DC-942A-8A7D2EA8E64A}"/>
              </a:ext>
            </a:extLst>
          </p:cNvPr>
          <p:cNvSpPr txBox="1"/>
          <p:nvPr/>
        </p:nvSpPr>
        <p:spPr>
          <a:xfrm rot="16200000">
            <a:off x="-857075" y="832575"/>
            <a:ext cx="2007127" cy="138499"/>
          </a:xfrm>
          <a:prstGeom prst="rect">
            <a:avLst/>
          </a:prstGeom>
          <a:noFill/>
        </p:spPr>
        <p:txBody>
          <a:bodyPr wrap="square" lIns="36000" tIns="0" rIns="36000" bIns="0" rtlCol="0" anchor="t">
            <a:spAutoFit/>
          </a:bodyPr>
          <a:lstStyle/>
          <a:p>
            <a:r>
              <a:rPr lang="pt-BR" sz="900" i="1" dirty="0">
                <a:solidFill>
                  <a:schemeClr val="bg1"/>
                </a:solidFill>
                <a:latin typeface="Segoe UI" panose="020B0502040204020203" pitchFamily="34" charset="0"/>
              </a:rPr>
              <a:t>Dados de 31 de dezembro de 2024.</a:t>
            </a:r>
          </a:p>
        </p:txBody>
      </p:sp>
      <p:grpSp>
        <p:nvGrpSpPr>
          <p:cNvPr id="3" name="Groupe 2">
            <a:extLst>
              <a:ext uri="{FF2B5EF4-FFF2-40B4-BE49-F238E27FC236}">
                <a16:creationId xmlns:a16="http://schemas.microsoft.com/office/drawing/2014/main" id="{06CCFB2B-0752-FE6D-A062-4E5079B5F4BA}"/>
              </a:ext>
            </a:extLst>
          </p:cNvPr>
          <p:cNvGrpSpPr/>
          <p:nvPr/>
        </p:nvGrpSpPr>
        <p:grpSpPr>
          <a:xfrm>
            <a:off x="5054787" y="3851932"/>
            <a:ext cx="3250099" cy="1202278"/>
            <a:chOff x="4943166" y="3923853"/>
            <a:chExt cx="3250099" cy="1202278"/>
          </a:xfrm>
        </p:grpSpPr>
        <p:pic>
          <p:nvPicPr>
            <p:cNvPr id="6" name="Image 5">
              <a:hlinkClick r:id="rId7"/>
              <a:extLst>
                <a:ext uri="{FF2B5EF4-FFF2-40B4-BE49-F238E27FC236}">
                  <a16:creationId xmlns:a16="http://schemas.microsoft.com/office/drawing/2014/main" id="{12714A94-603C-0747-646B-071A73829E40}"/>
                </a:ext>
              </a:extLst>
            </p:cNvPr>
            <p:cNvPicPr>
              <a:picLocks noChangeAspect="1"/>
            </p:cNvPicPr>
            <p:nvPr/>
          </p:nvPicPr>
          <p:blipFill>
            <a:blip r:embed="rId8"/>
            <a:stretch>
              <a:fillRect/>
            </a:stretch>
          </p:blipFill>
          <p:spPr>
            <a:xfrm>
              <a:off x="4943166" y="3923853"/>
              <a:ext cx="925754" cy="1202278"/>
            </a:xfrm>
            <a:prstGeom prst="rect">
              <a:avLst/>
            </a:prstGeom>
          </p:spPr>
        </p:pic>
        <p:pic>
          <p:nvPicPr>
            <p:cNvPr id="7" name="Picture 12" descr="Leader Hiver 2025">
              <a:hlinkClick r:id="rId7"/>
              <a:extLst>
                <a:ext uri="{FF2B5EF4-FFF2-40B4-BE49-F238E27FC236}">
                  <a16:creationId xmlns:a16="http://schemas.microsoft.com/office/drawing/2014/main" id="{3BAFB2AF-E8F7-9514-7F10-CC3C7ADF50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683" y="4117451"/>
              <a:ext cx="776422" cy="867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Meilleure estimation du retour sur investissement Marché intermédiaire">
              <a:hlinkClick r:id="rId7"/>
              <a:extLst>
                <a:ext uri="{FF2B5EF4-FFF2-40B4-BE49-F238E27FC236}">
                  <a16:creationId xmlns:a16="http://schemas.microsoft.com/office/drawing/2014/main" id="{C5DE7EAB-87F6-380D-7542-026BA3E81C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4203" y="4036546"/>
              <a:ext cx="805785" cy="10463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Meilleure relation avec le marché intermédiaire">
              <a:hlinkClick r:id="rId7"/>
              <a:extLst>
                <a:ext uri="{FF2B5EF4-FFF2-40B4-BE49-F238E27FC236}">
                  <a16:creationId xmlns:a16="http://schemas.microsoft.com/office/drawing/2014/main" id="{10EA81BE-3C08-E6DF-52E1-CAB41766EC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9994" y="4045767"/>
              <a:ext cx="783271" cy="101715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ZoneTexte 39">
            <a:extLst>
              <a:ext uri="{FF2B5EF4-FFF2-40B4-BE49-F238E27FC236}">
                <a16:creationId xmlns:a16="http://schemas.microsoft.com/office/drawing/2014/main" id="{1EB52394-AF09-D06C-A69E-552F9383C6AE}"/>
              </a:ext>
            </a:extLst>
          </p:cNvPr>
          <p:cNvSpPr txBox="1"/>
          <p:nvPr/>
        </p:nvSpPr>
        <p:spPr>
          <a:xfrm>
            <a:off x="4906106" y="3617008"/>
            <a:ext cx="4053622" cy="400110"/>
          </a:xfrm>
          <a:prstGeom prst="rect">
            <a:avLst/>
          </a:prstGeom>
        </p:spPr>
        <p:txBody>
          <a:bodyPr wrap="square">
            <a:spAutoFit/>
          </a:bodyPr>
          <a:lstStyle>
            <a:defPPr>
              <a:defRPr lang="fr-FR"/>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O ERP Cegid XRP Flex é aplicado na plataforma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Acumatica multi-recompensada</a:t>
            </a:r>
            <a:endParaRPr kumimoji="0" lang="fr-FR" sz="100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401620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CB9A0F-8518-CEF8-283A-962BBBD08D17}"/>
              </a:ext>
            </a:extLst>
          </p:cNvPr>
          <p:cNvSpPr/>
          <p:nvPr/>
        </p:nvSpPr>
        <p:spPr>
          <a:xfrm>
            <a:off x="1" y="0"/>
            <a:ext cx="9144000" cy="2667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9320D39-2404-CECC-04BB-DB00C26EF4C1}"/>
              </a:ext>
            </a:extLst>
          </p:cNvPr>
          <p:cNvSpPr/>
          <p:nvPr/>
        </p:nvSpPr>
        <p:spPr>
          <a:xfrm>
            <a:off x="3604356" y="1081940"/>
            <a:ext cx="3384258" cy="769441"/>
          </a:xfrm>
          <a:prstGeom prst="rect">
            <a:avLst/>
          </a:prstGeom>
        </p:spPr>
        <p:txBody>
          <a:bodyPr wrap="square">
            <a:spAutoFit/>
          </a:bodyPr>
          <a:lstStyle/>
          <a:p>
            <a:pPr algn="r"/>
            <a:r>
              <a:rPr lang="fr-FR" sz="3200" b="1" dirty="0">
                <a:solidFill>
                  <a:schemeClr val="accent1"/>
                </a:solidFill>
                <a:latin typeface="Segoe UI" panose="020B0502040204020203" pitchFamily="34" charset="0"/>
              </a:rPr>
              <a:t>+</a:t>
            </a:r>
            <a:r>
              <a:rPr lang="fr-FR" sz="4400" b="1" dirty="0">
                <a:solidFill>
                  <a:schemeClr val="accent1"/>
                </a:solidFill>
                <a:latin typeface="Segoe UI" panose="020B0502040204020203" pitchFamily="34" charset="0"/>
              </a:rPr>
              <a:t>1000</a:t>
            </a:r>
          </a:p>
        </p:txBody>
      </p:sp>
      <p:sp>
        <p:nvSpPr>
          <p:cNvPr id="25" name="Rectangle 24">
            <a:extLst>
              <a:ext uri="{FF2B5EF4-FFF2-40B4-BE49-F238E27FC236}">
                <a16:creationId xmlns:a16="http://schemas.microsoft.com/office/drawing/2014/main" id="{529BED21-1A7D-F54B-2B9E-295FA47FE177}"/>
              </a:ext>
            </a:extLst>
          </p:cNvPr>
          <p:cNvSpPr/>
          <p:nvPr/>
        </p:nvSpPr>
        <p:spPr>
          <a:xfrm>
            <a:off x="4297578" y="191721"/>
            <a:ext cx="2691036" cy="769441"/>
          </a:xfrm>
          <a:prstGeom prst="rect">
            <a:avLst/>
          </a:prstGeom>
        </p:spPr>
        <p:txBody>
          <a:bodyPr wrap="square">
            <a:spAutoFit/>
          </a:bodyPr>
          <a:lstStyle/>
          <a:p>
            <a:pPr algn="r"/>
            <a:r>
              <a:rPr lang="fr-FR" sz="3200" b="1" dirty="0">
                <a:solidFill>
                  <a:schemeClr val="accent1"/>
                </a:solidFill>
                <a:latin typeface="Segoe UI" panose="020B0502040204020203" pitchFamily="34" charset="0"/>
              </a:rPr>
              <a:t>+</a:t>
            </a:r>
            <a:r>
              <a:rPr lang="fr-FR" sz="4400" b="1" dirty="0">
                <a:solidFill>
                  <a:schemeClr val="accent1"/>
                </a:solidFill>
                <a:latin typeface="Segoe UI" panose="020B0502040204020203" pitchFamily="34" charset="0"/>
              </a:rPr>
              <a:t>85.000</a:t>
            </a:r>
          </a:p>
        </p:txBody>
      </p:sp>
      <p:sp>
        <p:nvSpPr>
          <p:cNvPr id="28" name="Rectangle 27">
            <a:extLst>
              <a:ext uri="{FF2B5EF4-FFF2-40B4-BE49-F238E27FC236}">
                <a16:creationId xmlns:a16="http://schemas.microsoft.com/office/drawing/2014/main" id="{6B79BFD9-3E80-B824-2583-E10EE467DC7A}"/>
              </a:ext>
            </a:extLst>
          </p:cNvPr>
          <p:cNvSpPr/>
          <p:nvPr/>
        </p:nvSpPr>
        <p:spPr>
          <a:xfrm>
            <a:off x="5348896" y="1898338"/>
            <a:ext cx="1639718" cy="769441"/>
          </a:xfrm>
          <a:prstGeom prst="rect">
            <a:avLst/>
          </a:prstGeom>
        </p:spPr>
        <p:txBody>
          <a:bodyPr wrap="square">
            <a:spAutoFit/>
          </a:bodyPr>
          <a:lstStyle/>
          <a:p>
            <a:pPr algn="r"/>
            <a:r>
              <a:rPr lang="fr-FR" sz="4400" b="1" dirty="0">
                <a:solidFill>
                  <a:schemeClr val="accent1"/>
                </a:solidFill>
                <a:latin typeface="Segoe UI" panose="020B0502040204020203" pitchFamily="34" charset="0"/>
              </a:rPr>
              <a:t>75</a:t>
            </a:r>
          </a:p>
        </p:txBody>
      </p:sp>
      <p:cxnSp>
        <p:nvCxnSpPr>
          <p:cNvPr id="29" name="Connecteur droit 28">
            <a:extLst>
              <a:ext uri="{FF2B5EF4-FFF2-40B4-BE49-F238E27FC236}">
                <a16:creationId xmlns:a16="http://schemas.microsoft.com/office/drawing/2014/main" id="{1482F436-3D5E-F776-B78B-1CB03EFA5856}"/>
              </a:ext>
            </a:extLst>
          </p:cNvPr>
          <p:cNvCxnSpPr/>
          <p:nvPr/>
        </p:nvCxnSpPr>
        <p:spPr>
          <a:xfrm>
            <a:off x="4858072" y="1905012"/>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24E6C36-8076-F235-4856-6FEE83233F7A}"/>
              </a:ext>
            </a:extLst>
          </p:cNvPr>
          <p:cNvCxnSpPr/>
          <p:nvPr/>
        </p:nvCxnSpPr>
        <p:spPr>
          <a:xfrm>
            <a:off x="4838344" y="1008119"/>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DF3D90-8B3D-68B0-053C-30AE205AA3F5}"/>
              </a:ext>
            </a:extLst>
          </p:cNvPr>
          <p:cNvSpPr/>
          <p:nvPr/>
        </p:nvSpPr>
        <p:spPr>
          <a:xfrm>
            <a:off x="299311" y="-2"/>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a:extLst>
              <a:ext uri="{FF2B5EF4-FFF2-40B4-BE49-F238E27FC236}">
                <a16:creationId xmlns:a16="http://schemas.microsoft.com/office/drawing/2014/main" id="{3EBF4A6B-7ABD-E6A6-117A-1345FCD2F9CC}"/>
              </a:ext>
            </a:extLst>
          </p:cNvPr>
          <p:cNvSpPr/>
          <p:nvPr/>
        </p:nvSpPr>
        <p:spPr>
          <a:xfrm>
            <a:off x="2120949" y="729821"/>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5B87105A-E7B1-64D9-2C84-37A3B4B8903B}"/>
              </a:ext>
            </a:extLst>
          </p:cNvPr>
          <p:cNvSpPr txBox="1"/>
          <p:nvPr/>
        </p:nvSpPr>
        <p:spPr>
          <a:xfrm>
            <a:off x="592195" y="290135"/>
            <a:ext cx="3640511" cy="307777"/>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Retalho</a:t>
            </a:r>
          </a:p>
        </p:txBody>
      </p:sp>
      <p:pic>
        <p:nvPicPr>
          <p:cNvPr id="2" name="Graphique 32">
            <a:extLst>
              <a:ext uri="{FF2B5EF4-FFF2-40B4-BE49-F238E27FC236}">
                <a16:creationId xmlns:a16="http://schemas.microsoft.com/office/drawing/2014/main" id="{FB16706B-FD9D-B368-07E4-14F8FF014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8806" y="885636"/>
            <a:ext cx="214347" cy="244967"/>
          </a:xfrm>
          <a:prstGeom prst="rect">
            <a:avLst/>
          </a:prstGeom>
        </p:spPr>
      </p:pic>
      <p:sp>
        <p:nvSpPr>
          <p:cNvPr id="6" name="Titre 1">
            <a:extLst>
              <a:ext uri="{FF2B5EF4-FFF2-40B4-BE49-F238E27FC236}">
                <a16:creationId xmlns:a16="http://schemas.microsoft.com/office/drawing/2014/main" id="{876A0897-7CB3-62B7-4104-4B4B96D32B9F}"/>
              </a:ext>
            </a:extLst>
          </p:cNvPr>
          <p:cNvSpPr txBox="1">
            <a:spLocks/>
          </p:cNvSpPr>
          <p:nvPr/>
        </p:nvSpPr>
        <p:spPr>
          <a:xfrm>
            <a:off x="538488" y="2583401"/>
            <a:ext cx="3164921" cy="923330"/>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marL="171450" indent="-171450">
              <a:spcAft>
                <a:spcPts val="600"/>
              </a:spcAft>
              <a:buFont typeface="Arial" panose="020B0604020202020204" pitchFamily="34" charset="0"/>
              <a:buChar char="•"/>
            </a:pPr>
            <a:r>
              <a:rPr lang="pt-PT" sz="1000" dirty="0">
                <a:solidFill>
                  <a:schemeClr val="accent1"/>
                </a:solidFill>
                <a:latin typeface="Segoe UI" panose="020B0502040204020203" pitchFamily="34" charset="0"/>
              </a:rPr>
              <a:t>Otimizar a rentabilidade e as operações a nível mundial</a:t>
            </a:r>
          </a:p>
          <a:p>
            <a:pPr marL="171450" indent="-171450">
              <a:spcAft>
                <a:spcPts val="600"/>
              </a:spcAft>
              <a:buFont typeface="Arial" panose="020B0604020202020204" pitchFamily="34" charset="0"/>
              <a:buChar char="•"/>
            </a:pPr>
            <a:r>
              <a:rPr lang="pt-PT" sz="1000" dirty="0">
                <a:solidFill>
                  <a:schemeClr val="accent1"/>
                </a:solidFill>
                <a:latin typeface="Segoe UI" panose="020B0502040204020203" pitchFamily="34" charset="0"/>
              </a:rPr>
              <a:t>Aumentar o compromisso dos clientes e dos colaboradores</a:t>
            </a:r>
          </a:p>
          <a:p>
            <a:pPr marL="171450" indent="-171450">
              <a:spcAft>
                <a:spcPts val="600"/>
              </a:spcAft>
              <a:buFont typeface="Arial" panose="020B0604020202020204" pitchFamily="34" charset="0"/>
              <a:buChar char="•"/>
            </a:pPr>
            <a:r>
              <a:rPr lang="pt-PT" sz="1000" dirty="0">
                <a:solidFill>
                  <a:schemeClr val="accent1"/>
                </a:solidFill>
                <a:latin typeface="Segoe UI" panose="020B0502040204020203" pitchFamily="34" charset="0"/>
              </a:rPr>
              <a:t>Aumentar a confiança no sistema de TI</a:t>
            </a:r>
            <a:endParaRPr lang="pt-BR" sz="1000" b="0" dirty="0">
              <a:solidFill>
                <a:schemeClr val="tx1"/>
              </a:solidFill>
              <a:latin typeface="Segoe UI" panose="020B0502040204020203" pitchFamily="34" charset="0"/>
            </a:endParaRPr>
          </a:p>
        </p:txBody>
      </p:sp>
      <p:sp>
        <p:nvSpPr>
          <p:cNvPr id="10" name="Rectangle 9">
            <a:extLst>
              <a:ext uri="{FF2B5EF4-FFF2-40B4-BE49-F238E27FC236}">
                <a16:creationId xmlns:a16="http://schemas.microsoft.com/office/drawing/2014/main" id="{D162DA1C-831E-CBA7-5CBC-B42E3B362201}"/>
              </a:ext>
            </a:extLst>
          </p:cNvPr>
          <p:cNvSpPr/>
          <p:nvPr/>
        </p:nvSpPr>
        <p:spPr>
          <a:xfrm>
            <a:off x="7073400" y="1263812"/>
            <a:ext cx="1340555" cy="430887"/>
          </a:xfrm>
          <a:prstGeom prst="rect">
            <a:avLst/>
          </a:prstGeom>
        </p:spPr>
        <p:txBody>
          <a:bodyPr wrap="square">
            <a:spAutoFit/>
          </a:bodyPr>
          <a:lstStyle/>
          <a:p>
            <a:r>
              <a:rPr lang="pt-BR" sz="1100" dirty="0">
                <a:solidFill>
                  <a:schemeClr val="bg1"/>
                </a:solidFill>
                <a:latin typeface="Segoe UI" panose="020B0502040204020203" pitchFamily="34" charset="0"/>
                <a:ea typeface="Segoe UI" panose="020B0502040204020203" pitchFamily="34" charset="0"/>
                <a:cs typeface="Segoe UI" panose="020B0502040204020203" pitchFamily="34" charset="0"/>
              </a:rPr>
              <a:t>retalhistas usam as nossas soluções </a:t>
            </a:r>
            <a:endParaRPr lang="pt-BR" sz="1100" dirty="0">
              <a:solidFill>
                <a:schemeClr val="bg1"/>
              </a:solidFill>
              <a:latin typeface="Segoe UI" panose="020B0502040204020203" pitchFamily="34" charset="0"/>
            </a:endParaRPr>
          </a:p>
        </p:txBody>
      </p:sp>
      <p:sp>
        <p:nvSpPr>
          <p:cNvPr id="11" name="Rectangle 10">
            <a:extLst>
              <a:ext uri="{FF2B5EF4-FFF2-40B4-BE49-F238E27FC236}">
                <a16:creationId xmlns:a16="http://schemas.microsoft.com/office/drawing/2014/main" id="{1F53FF13-78A8-30C6-BF93-E619CABFB985}"/>
              </a:ext>
            </a:extLst>
          </p:cNvPr>
          <p:cNvSpPr/>
          <p:nvPr/>
        </p:nvSpPr>
        <p:spPr>
          <a:xfrm>
            <a:off x="7083392" y="2166952"/>
            <a:ext cx="2299786" cy="261610"/>
          </a:xfrm>
          <a:prstGeom prst="rect">
            <a:avLst/>
          </a:prstGeom>
        </p:spPr>
        <p:txBody>
          <a:bodyPr wrap="square">
            <a:spAutoFit/>
          </a:bodyPr>
          <a:lstStyle/>
          <a:p>
            <a:r>
              <a:rPr lang="pt-BR" sz="1100" dirty="0">
                <a:solidFill>
                  <a:schemeClr val="bg1"/>
                </a:solidFill>
                <a:latin typeface="Segoe UI" panose="020B0502040204020203" pitchFamily="34" charset="0"/>
                <a:ea typeface="Segoe UI" panose="020B0502040204020203" pitchFamily="34" charset="0"/>
                <a:cs typeface="Segoe UI" panose="020B0502040204020203" pitchFamily="34" charset="0"/>
              </a:rPr>
              <a:t>países</a:t>
            </a:r>
            <a:endParaRPr lang="pt-BR" sz="1100" dirty="0">
              <a:solidFill>
                <a:schemeClr val="bg1"/>
              </a:solidFill>
            </a:endParaRPr>
          </a:p>
        </p:txBody>
      </p:sp>
      <p:sp>
        <p:nvSpPr>
          <p:cNvPr id="17" name="Rectangle 16">
            <a:extLst>
              <a:ext uri="{FF2B5EF4-FFF2-40B4-BE49-F238E27FC236}">
                <a16:creationId xmlns:a16="http://schemas.microsoft.com/office/drawing/2014/main" id="{14A73B0E-E75E-DFE8-9680-421D6260E063}"/>
              </a:ext>
            </a:extLst>
          </p:cNvPr>
          <p:cNvSpPr/>
          <p:nvPr/>
        </p:nvSpPr>
        <p:spPr>
          <a:xfrm>
            <a:off x="7073400" y="475913"/>
            <a:ext cx="2284613" cy="244682"/>
          </a:xfrm>
          <a:prstGeom prst="rect">
            <a:avLst/>
          </a:prstGeom>
        </p:spPr>
        <p:txBody>
          <a:bodyPr wrap="square">
            <a:spAutoFit/>
          </a:bodyPr>
          <a:lstStyle/>
          <a:p>
            <a:pPr>
              <a:lnSpc>
                <a:spcPct val="90000"/>
              </a:lnSpc>
            </a:pPr>
            <a:r>
              <a:rPr lang="pt-BR" sz="1100" dirty="0">
                <a:solidFill>
                  <a:schemeClr val="bg1"/>
                </a:solidFill>
                <a:latin typeface="Segoe UI" panose="020B0502040204020203" pitchFamily="34" charset="0"/>
                <a:ea typeface="Segoe UI" panose="020B0502040204020203" pitchFamily="34" charset="0"/>
                <a:cs typeface="Segoe UI" panose="020B0502040204020203" pitchFamily="34" charset="0"/>
              </a:rPr>
              <a:t>lojas conectadas</a:t>
            </a:r>
            <a:endParaRPr lang="en-US" sz="1100" dirty="0">
              <a:solidFill>
                <a:schemeClr val="bg1"/>
              </a:solidFill>
              <a:latin typeface="Segoe UI" panose="020B0502040204020203" pitchFamily="34" charset="0"/>
            </a:endParaRPr>
          </a:p>
        </p:txBody>
      </p:sp>
      <p:sp>
        <p:nvSpPr>
          <p:cNvPr id="24" name="ZoneTexte 23">
            <a:extLst>
              <a:ext uri="{FF2B5EF4-FFF2-40B4-BE49-F238E27FC236}">
                <a16:creationId xmlns:a16="http://schemas.microsoft.com/office/drawing/2014/main" id="{9FEC5501-9082-8C00-571B-0F5E76749428}"/>
              </a:ext>
            </a:extLst>
          </p:cNvPr>
          <p:cNvSpPr txBox="1"/>
          <p:nvPr/>
        </p:nvSpPr>
        <p:spPr>
          <a:xfrm>
            <a:off x="4748519" y="3171713"/>
            <a:ext cx="1946099" cy="800219"/>
          </a:xfrm>
          <a:prstGeom prst="rect">
            <a:avLst/>
          </a:prstGeom>
          <a:noFill/>
        </p:spPr>
        <p:txBody>
          <a:bodyPr wrap="square" lIns="36000" tIns="0" rIns="36000" bIns="0" rtlCol="0">
            <a:spAutoFit/>
          </a:bodyPr>
          <a:lstStyle/>
          <a:p>
            <a:r>
              <a:rPr lang="pt-BR" sz="1000" b="1" dirty="0">
                <a:solidFill>
                  <a:schemeClr val="bg1"/>
                </a:solidFill>
                <a:latin typeface="Segoe UI" panose="020B0502040204020203" pitchFamily="34" charset="0"/>
              </a:rPr>
              <a:t>Reconhecida como “Fornecedor representante ”</a:t>
            </a:r>
          </a:p>
          <a:p>
            <a:r>
              <a:rPr lang="pt-BR" sz="800" dirty="0">
                <a:solidFill>
                  <a:schemeClr val="bg1"/>
                </a:solidFill>
                <a:latin typeface="Segoe UI" panose="020B0502040204020203" pitchFamily="34" charset="0"/>
              </a:rPr>
              <a:t>Guia de mercado para aplicativos de força de trabalho de varejo, 2024 Guia de Mercado para Plataformas de Comércio Unificado Ancoradas em POS - 2024</a:t>
            </a:r>
          </a:p>
        </p:txBody>
      </p:sp>
      <p:sp>
        <p:nvSpPr>
          <p:cNvPr id="26" name="Rectangle 25">
            <a:extLst>
              <a:ext uri="{FF2B5EF4-FFF2-40B4-BE49-F238E27FC236}">
                <a16:creationId xmlns:a16="http://schemas.microsoft.com/office/drawing/2014/main" id="{E2B930CA-F775-6CD8-F8E5-3F64EE7BE3DD}"/>
              </a:ext>
            </a:extLst>
          </p:cNvPr>
          <p:cNvSpPr/>
          <p:nvPr/>
        </p:nvSpPr>
        <p:spPr>
          <a:xfrm>
            <a:off x="6864553" y="3124727"/>
            <a:ext cx="2038405" cy="707886"/>
          </a:xfrm>
          <a:prstGeom prst="rect">
            <a:avLst/>
          </a:prstGeom>
        </p:spPr>
        <p:txBody>
          <a:bodyPr wrap="square">
            <a:spAutoFit/>
          </a:bodyPr>
          <a:lstStyle/>
          <a:p>
            <a:r>
              <a:rPr lang="pt-BR" sz="1000" b="1" dirty="0">
                <a:solidFill>
                  <a:schemeClr val="bg1"/>
                </a:solidFill>
                <a:latin typeface="Segoe UI" panose="020B0502040204020203" pitchFamily="34" charset="0"/>
              </a:rPr>
              <a:t>Retalhista reconhecida como “Strong Performer” em: “The Forrester WaveTM: point-Of-Service Solutions, Q4 2024”.</a:t>
            </a:r>
            <a:endParaRPr lang="pt-BR" sz="800" dirty="0">
              <a:solidFill>
                <a:schemeClr val="bg1"/>
              </a:solidFill>
              <a:latin typeface="Segoe UI" panose="020B0502040204020203" pitchFamily="34" charset="0"/>
            </a:endParaRPr>
          </a:p>
        </p:txBody>
      </p:sp>
      <p:pic>
        <p:nvPicPr>
          <p:cNvPr id="32" name="Graphique 31">
            <a:extLst>
              <a:ext uri="{FF2B5EF4-FFF2-40B4-BE49-F238E27FC236}">
                <a16:creationId xmlns:a16="http://schemas.microsoft.com/office/drawing/2014/main" id="{F02E84C4-F875-B7B4-04BF-0085802415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8975" y="2795563"/>
            <a:ext cx="1111052" cy="2342870"/>
          </a:xfrm>
          <a:prstGeom prst="rect">
            <a:avLst/>
          </a:prstGeom>
        </p:spPr>
      </p:pic>
      <p:sp>
        <p:nvSpPr>
          <p:cNvPr id="4" name="ZoneTexte 3">
            <a:extLst>
              <a:ext uri="{FF2B5EF4-FFF2-40B4-BE49-F238E27FC236}">
                <a16:creationId xmlns:a16="http://schemas.microsoft.com/office/drawing/2014/main" id="{D883FF73-CF26-065B-0D55-3EA26D29BADA}"/>
              </a:ext>
            </a:extLst>
          </p:cNvPr>
          <p:cNvSpPr txBox="1"/>
          <p:nvPr/>
        </p:nvSpPr>
        <p:spPr>
          <a:xfrm>
            <a:off x="720092" y="1388961"/>
            <a:ext cx="3386352" cy="615553"/>
          </a:xfrm>
          <a:prstGeom prst="rect">
            <a:avLst/>
          </a:prstGeom>
          <a:noFill/>
        </p:spPr>
        <p:txBody>
          <a:bodyPr wrap="square" lIns="36000" tIns="0" rIns="36000" bIns="0" rtlCol="0">
            <a:spAutoFit/>
          </a:bodyPr>
          <a:lstStyle/>
          <a:p>
            <a:pPr algn="ctr"/>
            <a:r>
              <a:rPr lang="pt-BR" sz="2000" b="1" dirty="0">
                <a:latin typeface="Segoe UI" panose="020B0502040204020203" pitchFamily="34" charset="0"/>
                <a:cs typeface="Segoe UI" panose="020B0502040204020203" pitchFamily="34" charset="0"/>
              </a:rPr>
              <a:t>“Elevar a experiência de retalho”</a:t>
            </a:r>
          </a:p>
        </p:txBody>
      </p:sp>
      <p:pic>
        <p:nvPicPr>
          <p:cNvPr id="31" name="Picture 2">
            <a:extLst>
              <a:ext uri="{FF2B5EF4-FFF2-40B4-BE49-F238E27FC236}">
                <a16:creationId xmlns:a16="http://schemas.microsoft.com/office/drawing/2014/main" id="{254C4DD3-0CC5-1137-D5E3-355356F8A19D}"/>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saturation sat="99000"/>
                    </a14:imgEffect>
                    <a14:imgEffect>
                      <a14:brightnessContrast bright="100000" contrast="-70000"/>
                    </a14:imgEffect>
                  </a14:imgLayer>
                </a14:imgProps>
              </a:ext>
              <a:ext uri="{28A0092B-C50C-407E-A947-70E740481C1C}">
                <a14:useLocalDpi xmlns:a14="http://schemas.microsoft.com/office/drawing/2010/main" val="0"/>
              </a:ext>
            </a:extLst>
          </a:blip>
          <a:srcRect/>
          <a:stretch>
            <a:fillRect/>
          </a:stretch>
        </p:blipFill>
        <p:spPr bwMode="auto">
          <a:xfrm>
            <a:off x="4781610" y="2785664"/>
            <a:ext cx="1320524" cy="3037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otal Economic Impact de Forrester | Equinix">
            <a:extLst>
              <a:ext uri="{FF2B5EF4-FFF2-40B4-BE49-F238E27FC236}">
                <a16:creationId xmlns:a16="http://schemas.microsoft.com/office/drawing/2014/main" id="{65EA8D8A-E23E-E4DB-908A-C98C1BA2468A}"/>
              </a:ext>
            </a:extLst>
          </p:cNvPr>
          <p:cNvPicPr>
            <a:picLocks noChangeAspect="1" noChangeArrowheads="1"/>
          </p:cNvPicPr>
          <p:nvPr/>
        </p:nvPicPr>
        <p:blipFill rotWithShape="1">
          <a:blip r:embed="rId9">
            <a:lum bright="70000" contrast="-70000"/>
            <a:extLst>
              <a:ext uri="{BEBA8EAE-BF5A-486C-A8C5-ECC9F3942E4B}">
                <a14:imgProps xmlns:a14="http://schemas.microsoft.com/office/drawing/2010/main">
                  <a14:imgLayer r:embed="rId10">
                    <a14:imgEffect>
                      <a14:brightnessContrast bright="100000" contrast="-71000"/>
                    </a14:imgEffect>
                  </a14:imgLayer>
                </a14:imgProps>
              </a:ext>
              <a:ext uri="{28A0092B-C50C-407E-A947-70E740481C1C}">
                <a14:useLocalDpi xmlns:a14="http://schemas.microsoft.com/office/drawing/2010/main" val="0"/>
              </a:ext>
            </a:extLst>
          </a:blip>
          <a:srcRect l="-1" t="27" r="-55" b="33306"/>
          <a:stretch/>
        </p:blipFill>
        <p:spPr bwMode="auto">
          <a:xfrm>
            <a:off x="6767017" y="1852120"/>
            <a:ext cx="216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593F4EE1-DFEA-FF6B-8CA2-BB82981A02B9}"/>
              </a:ext>
            </a:extLst>
          </p:cNvPr>
          <p:cNvSpPr/>
          <p:nvPr/>
        </p:nvSpPr>
        <p:spPr>
          <a:xfrm>
            <a:off x="4709970" y="4262205"/>
            <a:ext cx="2094266" cy="492443"/>
          </a:xfrm>
          <a:prstGeom prst="rect">
            <a:avLst/>
          </a:prstGeom>
        </p:spPr>
        <p:txBody>
          <a:bodyPr wrap="square">
            <a:spAutoFit/>
          </a:bodyPr>
          <a:lstStyle/>
          <a:p>
            <a:r>
              <a:rPr lang="pt-BR" sz="1000" b="1" i="0" dirty="0">
                <a:solidFill>
                  <a:schemeClr val="bg1"/>
                </a:solidFill>
                <a:latin typeface="Segoe UI" panose="020B0502040204020203" pitchFamily="34" charset="0"/>
                <a:ea typeface="+mn-ea"/>
                <a:cs typeface="+mn-cs"/>
              </a:rPr>
              <a:t>Paris Retail Award 2022</a:t>
            </a:r>
          </a:p>
          <a:p>
            <a:r>
              <a:rPr lang="pt-BR" sz="800" b="0" dirty="0">
                <a:solidFill>
                  <a:schemeClr val="bg1"/>
                </a:solidFill>
                <a:latin typeface="Segoe UI" panose="020B0502040204020203" pitchFamily="34" charset="0"/>
                <a:ea typeface="+mn-ea"/>
                <a:cs typeface="+mn-cs"/>
              </a:rPr>
              <a:t>Prémio Commerce Omnicanal para a solução Cegid Retail Live Store</a:t>
            </a:r>
          </a:p>
        </p:txBody>
      </p:sp>
      <p:sp>
        <p:nvSpPr>
          <p:cNvPr id="8" name="ZoneTexte 1">
            <a:extLst>
              <a:ext uri="{FF2B5EF4-FFF2-40B4-BE49-F238E27FC236}">
                <a16:creationId xmlns:a16="http://schemas.microsoft.com/office/drawing/2014/main" id="{09E881E0-1DF9-8E2F-A08B-27BF40C77D9F}"/>
              </a:ext>
            </a:extLst>
          </p:cNvPr>
          <p:cNvSpPr txBox="1"/>
          <p:nvPr/>
        </p:nvSpPr>
        <p:spPr>
          <a:xfrm rot="16200000">
            <a:off x="-857075" y="832575"/>
            <a:ext cx="2007127" cy="138499"/>
          </a:xfrm>
          <a:prstGeom prst="rect">
            <a:avLst/>
          </a:prstGeom>
          <a:noFill/>
        </p:spPr>
        <p:txBody>
          <a:bodyPr wrap="square" lIns="36000" tIns="0" rIns="36000" bIns="0" rtlCol="0" anchor="t">
            <a:spAutoFit/>
          </a:bodyPr>
          <a:lstStyle/>
          <a:p>
            <a:r>
              <a:rPr lang="pt-BR" sz="900" i="1" dirty="0">
                <a:solidFill>
                  <a:schemeClr val="bg1"/>
                </a:solidFill>
                <a:latin typeface="Segoe UI" panose="020B0502040204020203" pitchFamily="34" charset="0"/>
              </a:rPr>
              <a:t>Dados de 31 de dezembro de 2024.</a:t>
            </a:r>
          </a:p>
        </p:txBody>
      </p:sp>
      <p:pic>
        <p:nvPicPr>
          <p:cNvPr id="1026" name="Picture 2" descr="IDC – La mobilité technologique émergente du futur | Rapport des analystes  Equinix">
            <a:extLst>
              <a:ext uri="{FF2B5EF4-FFF2-40B4-BE49-F238E27FC236}">
                <a16:creationId xmlns:a16="http://schemas.microsoft.com/office/drawing/2014/main" id="{8592FC77-47A3-93DF-3EA5-08FE2E7BC4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9955" y="3889153"/>
            <a:ext cx="971550" cy="29527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4">
            <a:extLst>
              <a:ext uri="{FF2B5EF4-FFF2-40B4-BE49-F238E27FC236}">
                <a16:creationId xmlns:a16="http://schemas.microsoft.com/office/drawing/2014/main" id="{EC92E0D2-4B1C-BEE0-ED73-C177878FF0FD}"/>
              </a:ext>
            </a:extLst>
          </p:cNvPr>
          <p:cNvSpPr txBox="1"/>
          <p:nvPr/>
        </p:nvSpPr>
        <p:spPr>
          <a:xfrm>
            <a:off x="6914703" y="4262205"/>
            <a:ext cx="2233742" cy="523220"/>
          </a:xfrm>
          <a:prstGeom prst="rect">
            <a:avLst/>
          </a:prstGeom>
          <a:noFill/>
        </p:spPr>
        <p:txBody>
          <a:bodyPr wrap="square" lIns="36000" tIns="0" rIns="3600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err="1">
                <a:solidFill>
                  <a:prstClr val="white"/>
                </a:solidFill>
                <a:latin typeface="Segoe UI" panose="020B0502040204020203" pitchFamily="34" charset="0"/>
              </a:rPr>
              <a:t>Reconhecida</a:t>
            </a:r>
            <a:r>
              <a:rPr lang="fr-FR" sz="1000" b="1" dirty="0">
                <a:solidFill>
                  <a:prstClr val="white"/>
                </a:solidFill>
                <a:latin typeface="Segoe UI" panose="020B0502040204020203" pitchFamily="34" charset="0"/>
              </a:rPr>
              <a:t> </a:t>
            </a:r>
            <a:r>
              <a:rPr lang="fr-FR" sz="1000" b="1" dirty="0" err="1">
                <a:solidFill>
                  <a:prstClr val="white"/>
                </a:solidFill>
                <a:latin typeface="Segoe UI" panose="020B0502040204020203" pitchFamily="34" charset="0"/>
              </a:rPr>
              <a:t>como</a:t>
            </a:r>
            <a:r>
              <a:rPr kumimoji="0" lang="fr-FR" sz="10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 « Major </a:t>
            </a:r>
            <a:r>
              <a:rPr kumimoji="0" lang="fr-FR" sz="1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mn-cs"/>
              </a:rPr>
              <a:t>Playor</a:t>
            </a:r>
            <a:r>
              <a:rPr kumimoji="0" lang="fr-FR" sz="10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 »</a:t>
            </a:r>
            <a:br>
              <a:rPr kumimoji="0" lang="fr-FR" sz="1000" b="1"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br>
            <a:r>
              <a:rPr lang="en-US" sz="800" dirty="0">
                <a:solidFill>
                  <a:prstClr val="white"/>
                </a:solidFill>
                <a:latin typeface="Segoe UI" panose="020B0502040204020203" pitchFamily="34" charset="0"/>
              </a:rPr>
              <a:t>IDC </a:t>
            </a:r>
            <a:r>
              <a:rPr lang="en-US" sz="800" dirty="0" err="1">
                <a:solidFill>
                  <a:prstClr val="white"/>
                </a:solidFill>
                <a:latin typeface="Segoe UI" panose="020B0502040204020203" pitchFamily="34" charset="0"/>
              </a:rPr>
              <a:t>MarketScape</a:t>
            </a:r>
            <a:r>
              <a:rPr lang="en-US" sz="800" dirty="0">
                <a:solidFill>
                  <a:prstClr val="white"/>
                </a:solidFill>
                <a:latin typeface="Segoe UI" panose="020B0502040204020203" pitchFamily="34" charset="0"/>
              </a:rPr>
              <a:t>: WW POS Software for Large Apparel and </a:t>
            </a:r>
            <a:r>
              <a:rPr lang="en-US" sz="800" dirty="0" err="1">
                <a:solidFill>
                  <a:prstClr val="white"/>
                </a:solidFill>
                <a:latin typeface="Segoe UI" panose="020B0502040204020203" pitchFamily="34" charset="0"/>
              </a:rPr>
              <a:t>Softlines</a:t>
            </a:r>
            <a:r>
              <a:rPr lang="en-US" sz="800" dirty="0">
                <a:solidFill>
                  <a:prstClr val="white"/>
                </a:solidFill>
                <a:latin typeface="Segoe UI" panose="020B0502040204020203" pitchFamily="34" charset="0"/>
              </a:rPr>
              <a:t> Retail 2023 Vendor Assessment</a:t>
            </a:r>
            <a:endParaRPr lang="fr-FR" sz="800" dirty="0">
              <a:solidFill>
                <a:prstClr val="white"/>
              </a:solidFill>
              <a:latin typeface="Segoe UI" panose="020B0502040204020203" pitchFamily="34" charset="0"/>
            </a:endParaRPr>
          </a:p>
        </p:txBody>
      </p:sp>
    </p:spTree>
    <p:extLst>
      <p:ext uri="{BB962C8B-B14F-4D97-AF65-F5344CB8AC3E}">
        <p14:creationId xmlns:p14="http://schemas.microsoft.com/office/powerpoint/2010/main" val="254853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D4E02A-E840-81AC-982B-520DE50078C2}"/>
              </a:ext>
            </a:extLst>
          </p:cNvPr>
          <p:cNvSpPr/>
          <p:nvPr/>
        </p:nvSpPr>
        <p:spPr>
          <a:xfrm>
            <a:off x="1" y="0"/>
            <a:ext cx="9144000" cy="29754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6EFA57E1-04F5-58B3-68EE-F195154CA2CB}"/>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a:extLst>
              <a:ext uri="{FF2B5EF4-FFF2-40B4-BE49-F238E27FC236}">
                <a16:creationId xmlns:a16="http://schemas.microsoft.com/office/drawing/2014/main" id="{9167C8AE-52A9-BB56-62A8-D47DB15CD221}"/>
              </a:ext>
            </a:extLst>
          </p:cNvPr>
          <p:cNvSpPr/>
          <p:nvPr/>
        </p:nvSpPr>
        <p:spPr>
          <a:xfrm>
            <a:off x="2127006" y="986098"/>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06214FAF-A370-1860-EB73-FC64A9473BF7}"/>
              </a:ext>
            </a:extLst>
          </p:cNvPr>
          <p:cNvSpPr txBox="1"/>
          <p:nvPr/>
        </p:nvSpPr>
        <p:spPr>
          <a:xfrm>
            <a:off x="989046" y="288830"/>
            <a:ext cx="2799184" cy="615553"/>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Escritórios de Contabilidade</a:t>
            </a:r>
          </a:p>
        </p:txBody>
      </p:sp>
      <p:pic>
        <p:nvPicPr>
          <p:cNvPr id="23" name="Graphique 35">
            <a:extLst>
              <a:ext uri="{FF2B5EF4-FFF2-40B4-BE49-F238E27FC236}">
                <a16:creationId xmlns:a16="http://schemas.microsoft.com/office/drawing/2014/main" id="{B0CC83B9-819A-BDA7-68DF-7795082C7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3237" y="1116369"/>
            <a:ext cx="284135" cy="284135"/>
          </a:xfrm>
          <a:prstGeom prst="rect">
            <a:avLst/>
          </a:prstGeom>
        </p:spPr>
      </p:pic>
      <p:sp>
        <p:nvSpPr>
          <p:cNvPr id="28" name="Titre 1">
            <a:extLst>
              <a:ext uri="{FF2B5EF4-FFF2-40B4-BE49-F238E27FC236}">
                <a16:creationId xmlns:a16="http://schemas.microsoft.com/office/drawing/2014/main" id="{965D1D36-F303-7C0D-890B-4F1CB90D4A60}"/>
              </a:ext>
            </a:extLst>
          </p:cNvPr>
          <p:cNvSpPr txBox="1">
            <a:spLocks/>
          </p:cNvSpPr>
          <p:nvPr/>
        </p:nvSpPr>
        <p:spPr>
          <a:xfrm>
            <a:off x="566283" y="2555646"/>
            <a:ext cx="2612738" cy="1179810"/>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Aumentar as suas receitas através de uma proposta de valor melhorada para os seus clientes</a:t>
            </a:r>
          </a:p>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Aumentar a sua rentabilidade através de uma maior produtividade</a:t>
            </a:r>
          </a:p>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Conformidade garantida para eles e para os seus clientes</a:t>
            </a:r>
            <a:endParaRPr lang="pt-BR" sz="1000" b="0" dirty="0">
              <a:solidFill>
                <a:schemeClr val="tx1"/>
              </a:solidFill>
              <a:latin typeface="Segoe UI" panose="020B0502040204020203" pitchFamily="34" charset="0"/>
            </a:endParaRPr>
          </a:p>
        </p:txBody>
      </p:sp>
      <p:sp>
        <p:nvSpPr>
          <p:cNvPr id="29" name="Rectangle 28">
            <a:extLst>
              <a:ext uri="{FF2B5EF4-FFF2-40B4-BE49-F238E27FC236}">
                <a16:creationId xmlns:a16="http://schemas.microsoft.com/office/drawing/2014/main" id="{B9B2DF74-36B7-0A3A-36FD-FCECCF22A4F9}"/>
              </a:ext>
            </a:extLst>
          </p:cNvPr>
          <p:cNvSpPr/>
          <p:nvPr/>
        </p:nvSpPr>
        <p:spPr>
          <a:xfrm>
            <a:off x="4682874" y="2139938"/>
            <a:ext cx="1732916" cy="646331"/>
          </a:xfrm>
          <a:prstGeom prst="rect">
            <a:avLst/>
          </a:prstGeom>
        </p:spPr>
        <p:txBody>
          <a:bodyPr wrap="square">
            <a:spAutoFit/>
          </a:bodyPr>
          <a:lstStyle/>
          <a:p>
            <a:r>
              <a:rPr lang="pt-BR" sz="3600" b="1" dirty="0">
                <a:solidFill>
                  <a:schemeClr val="accent1"/>
                </a:solidFill>
                <a:latin typeface="Segoe UI" panose="020B0502040204020203" pitchFamily="34" charset="0"/>
              </a:rPr>
              <a:t>+1,3 M</a:t>
            </a:r>
          </a:p>
        </p:txBody>
      </p:sp>
      <p:sp>
        <p:nvSpPr>
          <p:cNvPr id="30" name="Rectangle 29">
            <a:extLst>
              <a:ext uri="{FF2B5EF4-FFF2-40B4-BE49-F238E27FC236}">
                <a16:creationId xmlns:a16="http://schemas.microsoft.com/office/drawing/2014/main" id="{F1D2531B-050C-AE6C-6B8F-F5012EB7B6A1}"/>
              </a:ext>
            </a:extLst>
          </p:cNvPr>
          <p:cNvSpPr/>
          <p:nvPr/>
        </p:nvSpPr>
        <p:spPr>
          <a:xfrm>
            <a:off x="4718938" y="4063793"/>
            <a:ext cx="2112746" cy="461665"/>
          </a:xfrm>
          <a:prstGeom prst="rect">
            <a:avLst/>
          </a:prstGeom>
        </p:spPr>
        <p:txBody>
          <a:bodyPr wrap="square">
            <a:spAutoFit/>
          </a:bodyPr>
          <a:lstStyle/>
          <a:p>
            <a:pPr algn="ctr"/>
            <a:r>
              <a:rPr lang="pt-BR" sz="1200" dirty="0">
                <a:solidFill>
                  <a:schemeClr val="bg1"/>
                </a:solidFill>
                <a:latin typeface="Segoe UI" panose="020B0502040204020203" pitchFamily="34" charset="0"/>
              </a:rPr>
              <a:t>de experiência em Inteligência Artificial</a:t>
            </a:r>
          </a:p>
        </p:txBody>
      </p:sp>
      <p:sp>
        <p:nvSpPr>
          <p:cNvPr id="31" name="Rectangle 30">
            <a:extLst>
              <a:ext uri="{FF2B5EF4-FFF2-40B4-BE49-F238E27FC236}">
                <a16:creationId xmlns:a16="http://schemas.microsoft.com/office/drawing/2014/main" id="{A3C9F972-C728-A0A3-1E13-0799368F0C78}"/>
              </a:ext>
            </a:extLst>
          </p:cNvPr>
          <p:cNvSpPr/>
          <p:nvPr/>
        </p:nvSpPr>
        <p:spPr>
          <a:xfrm>
            <a:off x="6475899" y="2259551"/>
            <a:ext cx="2072869" cy="461665"/>
          </a:xfrm>
          <a:prstGeom prst="rect">
            <a:avLst/>
          </a:prstGeom>
        </p:spPr>
        <p:txBody>
          <a:bodyPr wrap="square">
            <a:spAutoFit/>
          </a:bodyPr>
          <a:lstStyle/>
          <a:p>
            <a:r>
              <a:rPr lang="pt-BR" sz="1200" dirty="0">
                <a:solidFill>
                  <a:schemeClr val="bg1"/>
                </a:solidFill>
                <a:latin typeface="Segoe UI" panose="020B0502040204020203" pitchFamily="34" charset="0"/>
              </a:rPr>
              <a:t>de ficheiros comerciais geridos pelos nossos CPAs</a:t>
            </a:r>
          </a:p>
        </p:txBody>
      </p:sp>
      <p:sp>
        <p:nvSpPr>
          <p:cNvPr id="32" name="Rectangle 31">
            <a:extLst>
              <a:ext uri="{FF2B5EF4-FFF2-40B4-BE49-F238E27FC236}">
                <a16:creationId xmlns:a16="http://schemas.microsoft.com/office/drawing/2014/main" id="{5B2591A7-A414-4E9D-CD8A-D84F0F533737}"/>
              </a:ext>
            </a:extLst>
          </p:cNvPr>
          <p:cNvSpPr/>
          <p:nvPr/>
        </p:nvSpPr>
        <p:spPr>
          <a:xfrm>
            <a:off x="6963343" y="4063793"/>
            <a:ext cx="2052701" cy="461665"/>
          </a:xfrm>
          <a:prstGeom prst="rect">
            <a:avLst/>
          </a:prstGeom>
        </p:spPr>
        <p:txBody>
          <a:bodyPr wrap="square">
            <a:spAutoFit/>
          </a:bodyPr>
          <a:lstStyle/>
          <a:p>
            <a:pPr lvl="0"/>
            <a:r>
              <a:rPr lang="pt-BR" sz="1200" dirty="0">
                <a:solidFill>
                  <a:schemeClr val="bg1"/>
                </a:solidFill>
                <a:latin typeface="Segoe UI" panose="020B0502040204020203" pitchFamily="34" charset="0"/>
              </a:rPr>
              <a:t>dos nossos clientes estão na cloud em França</a:t>
            </a:r>
          </a:p>
        </p:txBody>
      </p:sp>
      <p:sp>
        <p:nvSpPr>
          <p:cNvPr id="35" name="Rectangle 34">
            <a:extLst>
              <a:ext uri="{FF2B5EF4-FFF2-40B4-BE49-F238E27FC236}">
                <a16:creationId xmlns:a16="http://schemas.microsoft.com/office/drawing/2014/main" id="{3F868833-BBE1-36DE-9097-E943A5EFE8CD}"/>
              </a:ext>
            </a:extLst>
          </p:cNvPr>
          <p:cNvSpPr/>
          <p:nvPr/>
        </p:nvSpPr>
        <p:spPr>
          <a:xfrm>
            <a:off x="4761862" y="1248105"/>
            <a:ext cx="1653928" cy="646331"/>
          </a:xfrm>
          <a:prstGeom prst="rect">
            <a:avLst/>
          </a:prstGeom>
        </p:spPr>
        <p:txBody>
          <a:bodyPr wrap="square">
            <a:spAutoFit/>
          </a:bodyPr>
          <a:lstStyle/>
          <a:p>
            <a:r>
              <a:rPr lang="pt-BR" sz="3600" b="1">
                <a:solidFill>
                  <a:schemeClr val="accent1"/>
                </a:solidFill>
                <a:latin typeface="Segoe UI" panose="020B0502040204020203" pitchFamily="34" charset="0"/>
              </a:rPr>
              <a:t>11.000</a:t>
            </a:r>
            <a:endParaRPr lang="pt-BR" sz="3600" b="1" dirty="0">
              <a:solidFill>
                <a:schemeClr val="accent1"/>
              </a:solidFill>
              <a:latin typeface="Segoe UI" panose="020B0502040204020203" pitchFamily="34" charset="0"/>
            </a:endParaRPr>
          </a:p>
        </p:txBody>
      </p:sp>
      <p:sp>
        <p:nvSpPr>
          <p:cNvPr id="36" name="Rectangle 35">
            <a:extLst>
              <a:ext uri="{FF2B5EF4-FFF2-40B4-BE49-F238E27FC236}">
                <a16:creationId xmlns:a16="http://schemas.microsoft.com/office/drawing/2014/main" id="{D86B4A6C-A73F-1142-A0AF-E20A70A94724}"/>
              </a:ext>
            </a:extLst>
          </p:cNvPr>
          <p:cNvSpPr/>
          <p:nvPr/>
        </p:nvSpPr>
        <p:spPr>
          <a:xfrm>
            <a:off x="4786015" y="238538"/>
            <a:ext cx="2065784" cy="646331"/>
          </a:xfrm>
          <a:prstGeom prst="rect">
            <a:avLst/>
          </a:prstGeom>
        </p:spPr>
        <p:txBody>
          <a:bodyPr wrap="square">
            <a:spAutoFit/>
          </a:bodyPr>
          <a:lstStyle/>
          <a:p>
            <a:r>
              <a:rPr lang="pt-BR" sz="3600" b="1" dirty="0">
                <a:solidFill>
                  <a:schemeClr val="accent1"/>
                </a:solidFill>
                <a:latin typeface="Segoe UI" panose="020B0502040204020203" pitchFamily="34" charset="0"/>
              </a:rPr>
              <a:t>50%</a:t>
            </a:r>
          </a:p>
        </p:txBody>
      </p:sp>
      <p:sp>
        <p:nvSpPr>
          <p:cNvPr id="37" name="Rectangle 36">
            <a:extLst>
              <a:ext uri="{FF2B5EF4-FFF2-40B4-BE49-F238E27FC236}">
                <a16:creationId xmlns:a16="http://schemas.microsoft.com/office/drawing/2014/main" id="{C695722E-5909-8439-17D5-CF027333D22B}"/>
              </a:ext>
            </a:extLst>
          </p:cNvPr>
          <p:cNvSpPr/>
          <p:nvPr/>
        </p:nvSpPr>
        <p:spPr>
          <a:xfrm>
            <a:off x="6475899" y="259983"/>
            <a:ext cx="2668101" cy="646331"/>
          </a:xfrm>
          <a:prstGeom prst="rect">
            <a:avLst/>
          </a:prstGeom>
        </p:spPr>
        <p:txBody>
          <a:bodyPr wrap="square">
            <a:spAutoFit/>
          </a:bodyPr>
          <a:lstStyle/>
          <a:p>
            <a:r>
              <a:rPr lang="pt-BR" sz="1200" dirty="0">
                <a:solidFill>
                  <a:schemeClr val="bg1"/>
                </a:solidFill>
                <a:latin typeface="Segoe UI" panose="020B0502040204020203" pitchFamily="34" charset="0"/>
              </a:rPr>
              <a:t>dos escritórios de contabilidade em França utilizam uma solução da Cegid</a:t>
            </a:r>
          </a:p>
        </p:txBody>
      </p:sp>
      <p:sp>
        <p:nvSpPr>
          <p:cNvPr id="38" name="Rectangle 37">
            <a:extLst>
              <a:ext uri="{FF2B5EF4-FFF2-40B4-BE49-F238E27FC236}">
                <a16:creationId xmlns:a16="http://schemas.microsoft.com/office/drawing/2014/main" id="{F271DA7B-D7DF-C58D-E866-24DE4E6162D0}"/>
              </a:ext>
            </a:extLst>
          </p:cNvPr>
          <p:cNvSpPr/>
          <p:nvPr/>
        </p:nvSpPr>
        <p:spPr>
          <a:xfrm>
            <a:off x="6494779" y="1332566"/>
            <a:ext cx="2465606" cy="461665"/>
          </a:xfrm>
          <a:prstGeom prst="rect">
            <a:avLst/>
          </a:prstGeom>
        </p:spPr>
        <p:txBody>
          <a:bodyPr wrap="square">
            <a:spAutoFit/>
          </a:bodyPr>
          <a:lstStyle/>
          <a:p>
            <a:r>
              <a:rPr lang="pt-BR" sz="1200" dirty="0">
                <a:solidFill>
                  <a:schemeClr val="bg1"/>
                </a:solidFill>
                <a:latin typeface="Segoe UI" panose="020B0502040204020203" pitchFamily="34" charset="0"/>
              </a:rPr>
              <a:t>clientes confiam em nós todos os dias em Portugal e em Espanha</a:t>
            </a:r>
          </a:p>
        </p:txBody>
      </p:sp>
      <p:pic>
        <p:nvPicPr>
          <p:cNvPr id="42" name="Image 41">
            <a:extLst>
              <a:ext uri="{FF2B5EF4-FFF2-40B4-BE49-F238E27FC236}">
                <a16:creationId xmlns:a16="http://schemas.microsoft.com/office/drawing/2014/main" id="{9709A839-DC89-D6BC-E806-1AF01FB8F3BD}"/>
              </a:ext>
            </a:extLst>
          </p:cNvPr>
          <p:cNvPicPr>
            <a:picLocks noChangeAspect="1"/>
          </p:cNvPicPr>
          <p:nvPr/>
        </p:nvPicPr>
        <p:blipFill>
          <a:blip r:embed="rId5"/>
          <a:stretch>
            <a:fillRect/>
          </a:stretch>
        </p:blipFill>
        <p:spPr>
          <a:xfrm>
            <a:off x="7529093" y="3089501"/>
            <a:ext cx="713931" cy="713931"/>
          </a:xfrm>
          <a:prstGeom prst="rect">
            <a:avLst/>
          </a:prstGeom>
        </p:spPr>
      </p:pic>
      <p:cxnSp>
        <p:nvCxnSpPr>
          <p:cNvPr id="46" name="Connecteur droit 45">
            <a:extLst>
              <a:ext uri="{FF2B5EF4-FFF2-40B4-BE49-F238E27FC236}">
                <a16:creationId xmlns:a16="http://schemas.microsoft.com/office/drawing/2014/main" id="{A1103CC9-F7D5-C7A0-51C9-83E9C5C32197}"/>
              </a:ext>
            </a:extLst>
          </p:cNvPr>
          <p:cNvCxnSpPr/>
          <p:nvPr/>
        </p:nvCxnSpPr>
        <p:spPr>
          <a:xfrm>
            <a:off x="4796059" y="1123407"/>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B95ECFCC-97E8-757E-3644-5A5229335EE4}"/>
              </a:ext>
            </a:extLst>
          </p:cNvPr>
          <p:cNvCxnSpPr/>
          <p:nvPr/>
        </p:nvCxnSpPr>
        <p:spPr>
          <a:xfrm>
            <a:off x="4838344" y="2039733"/>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4" name="Graphique 3">
            <a:extLst>
              <a:ext uri="{FF2B5EF4-FFF2-40B4-BE49-F238E27FC236}">
                <a16:creationId xmlns:a16="http://schemas.microsoft.com/office/drawing/2014/main" id="{4CC57041-C450-3AC1-2202-4C80AA1A1C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4602" y="3199493"/>
            <a:ext cx="1120586" cy="2189928"/>
          </a:xfrm>
          <a:prstGeom prst="rect">
            <a:avLst/>
          </a:prstGeom>
        </p:spPr>
      </p:pic>
      <p:pic>
        <p:nvPicPr>
          <p:cNvPr id="5" name="Graphique 4">
            <a:extLst>
              <a:ext uri="{FF2B5EF4-FFF2-40B4-BE49-F238E27FC236}">
                <a16:creationId xmlns:a16="http://schemas.microsoft.com/office/drawing/2014/main" id="{F69A3383-4B9C-DDDD-E451-34140B7B1C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6698" y="2792549"/>
            <a:ext cx="977384" cy="581212"/>
          </a:xfrm>
          <a:prstGeom prst="rect">
            <a:avLst/>
          </a:prstGeom>
        </p:spPr>
      </p:pic>
      <p:sp>
        <p:nvSpPr>
          <p:cNvPr id="2" name="ZoneTexte 1">
            <a:extLst>
              <a:ext uri="{FF2B5EF4-FFF2-40B4-BE49-F238E27FC236}">
                <a16:creationId xmlns:a16="http://schemas.microsoft.com/office/drawing/2014/main" id="{8A90CDBC-E317-5062-4090-FB78E840B86F}"/>
              </a:ext>
            </a:extLst>
          </p:cNvPr>
          <p:cNvSpPr txBox="1"/>
          <p:nvPr/>
        </p:nvSpPr>
        <p:spPr>
          <a:xfrm>
            <a:off x="477190" y="1656769"/>
            <a:ext cx="3870522" cy="307777"/>
          </a:xfrm>
          <a:prstGeom prst="rect">
            <a:avLst/>
          </a:prstGeom>
          <a:noFill/>
        </p:spPr>
        <p:txBody>
          <a:bodyPr wrap="square" lIns="36000" tIns="0" rIns="36000" bIns="0" rtlCol="0">
            <a:spAutoFit/>
          </a:bodyPr>
          <a:lstStyle/>
          <a:p>
            <a:pPr algn="ctr"/>
            <a:r>
              <a:rPr lang="pt-PT" sz="2000" b="1" dirty="0">
                <a:latin typeface="Segoe UI" panose="020B0502040204020203" pitchFamily="34" charset="0"/>
                <a:cs typeface="Segoe UI" panose="020B0502040204020203" pitchFamily="34" charset="0"/>
              </a:rPr>
              <a:t>“Elevar o valor das suas ações”</a:t>
            </a:r>
            <a:endParaRPr lang="pt-BR" sz="2000" b="1" dirty="0">
              <a:latin typeface="Segoe UI" panose="020B0502040204020203" pitchFamily="34" charset="0"/>
              <a:cs typeface="Segoe UI" panose="020B0502040204020203" pitchFamily="34" charset="0"/>
            </a:endParaRPr>
          </a:p>
        </p:txBody>
      </p:sp>
      <p:sp>
        <p:nvSpPr>
          <p:cNvPr id="7" name="ZoneTexte 1">
            <a:extLst>
              <a:ext uri="{FF2B5EF4-FFF2-40B4-BE49-F238E27FC236}">
                <a16:creationId xmlns:a16="http://schemas.microsoft.com/office/drawing/2014/main" id="{A9671EE2-09DA-92BB-6612-4AD6ED8696CD}"/>
              </a:ext>
            </a:extLst>
          </p:cNvPr>
          <p:cNvSpPr txBox="1"/>
          <p:nvPr/>
        </p:nvSpPr>
        <p:spPr>
          <a:xfrm rot="16200000">
            <a:off x="-857075" y="832575"/>
            <a:ext cx="2007127" cy="138499"/>
          </a:xfrm>
          <a:prstGeom prst="rect">
            <a:avLst/>
          </a:prstGeom>
          <a:noFill/>
        </p:spPr>
        <p:txBody>
          <a:bodyPr wrap="square" lIns="36000" tIns="0" rIns="36000" bIns="0" rtlCol="0" anchor="t">
            <a:spAutoFit/>
          </a:bodyPr>
          <a:lstStyle/>
          <a:p>
            <a:r>
              <a:rPr lang="pt-BR" sz="900" i="1" dirty="0">
                <a:solidFill>
                  <a:schemeClr val="bg1"/>
                </a:solidFill>
                <a:latin typeface="Segoe UI" panose="020B0502040204020203" pitchFamily="34" charset="0"/>
              </a:rPr>
              <a:t>Dados de 31 de dezembro de 2024.</a:t>
            </a:r>
          </a:p>
        </p:txBody>
      </p:sp>
      <p:pic>
        <p:nvPicPr>
          <p:cNvPr id="1026" name="Picture 2" descr="Une image contenant symbole, cercle, logo, Graphique&#10;&#10;Le contenu généré par l’IA peut être incorrect.">
            <a:extLst>
              <a:ext uri="{FF2B5EF4-FFF2-40B4-BE49-F238E27FC236}">
                <a16:creationId xmlns:a16="http://schemas.microsoft.com/office/drawing/2014/main" id="{4EF9BEA3-2B9E-5607-B8E7-91B5EE34D6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1660" y="3100126"/>
            <a:ext cx="718821" cy="71393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3B1021D-E865-1F6A-0793-915D57B9660D}"/>
              </a:ext>
            </a:extLst>
          </p:cNvPr>
          <p:cNvSpPr txBox="1"/>
          <p:nvPr/>
        </p:nvSpPr>
        <p:spPr>
          <a:xfrm>
            <a:off x="5195348" y="3665461"/>
            <a:ext cx="1191444" cy="369332"/>
          </a:xfrm>
          <a:prstGeom prst="rect">
            <a:avLst/>
          </a:prstGeom>
          <a:noFill/>
        </p:spPr>
        <p:txBody>
          <a:bodyPr wrap="square">
            <a:spAutoFit/>
          </a:bodyPr>
          <a:lstStyle/>
          <a:p>
            <a:r>
              <a:rPr lang="pt-BR" sz="1800" b="1" dirty="0">
                <a:solidFill>
                  <a:schemeClr val="bg1"/>
                </a:solidFill>
                <a:latin typeface="Segoe UI" panose="020B0502040204020203" pitchFamily="34" charset="0"/>
              </a:rPr>
              <a:t>+10 anos </a:t>
            </a:r>
            <a:endParaRPr lang="fr-FR" b="1" dirty="0"/>
          </a:p>
        </p:txBody>
      </p:sp>
      <p:sp>
        <p:nvSpPr>
          <p:cNvPr id="8" name="ZoneTexte 7">
            <a:extLst>
              <a:ext uri="{FF2B5EF4-FFF2-40B4-BE49-F238E27FC236}">
                <a16:creationId xmlns:a16="http://schemas.microsoft.com/office/drawing/2014/main" id="{DB8B2280-D47F-7BF5-AEB2-0F7E86707F4D}"/>
              </a:ext>
            </a:extLst>
          </p:cNvPr>
          <p:cNvSpPr txBox="1"/>
          <p:nvPr/>
        </p:nvSpPr>
        <p:spPr>
          <a:xfrm>
            <a:off x="7514864" y="3694461"/>
            <a:ext cx="1191444" cy="369332"/>
          </a:xfrm>
          <a:prstGeom prst="rect">
            <a:avLst/>
          </a:prstGeom>
          <a:noFill/>
        </p:spPr>
        <p:txBody>
          <a:bodyPr wrap="square">
            <a:spAutoFit/>
          </a:bodyPr>
          <a:lstStyle/>
          <a:p>
            <a:r>
              <a:rPr lang="pt-BR" sz="1800" b="1" dirty="0">
                <a:solidFill>
                  <a:schemeClr val="bg1"/>
                </a:solidFill>
                <a:latin typeface="Segoe UI" panose="020B0502040204020203" pitchFamily="34" charset="0"/>
              </a:rPr>
              <a:t>100% </a:t>
            </a:r>
            <a:endParaRPr lang="fr-FR" b="1" dirty="0"/>
          </a:p>
        </p:txBody>
      </p:sp>
    </p:spTree>
    <p:extLst>
      <p:ext uri="{BB962C8B-B14F-4D97-AF65-F5344CB8AC3E}">
        <p14:creationId xmlns:p14="http://schemas.microsoft.com/office/powerpoint/2010/main" val="136301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BE525D-72E0-95F5-15BD-189E9A8D6E16}"/>
              </a:ext>
            </a:extLst>
          </p:cNvPr>
          <p:cNvSpPr/>
          <p:nvPr/>
        </p:nvSpPr>
        <p:spPr>
          <a:xfrm>
            <a:off x="-10868" y="0"/>
            <a:ext cx="9144000" cy="2452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AF4EE64D-7DD2-C85C-41D6-090748782F9A}"/>
              </a:ext>
            </a:extLst>
          </p:cNvPr>
          <p:cNvSpPr/>
          <p:nvPr/>
        </p:nvSpPr>
        <p:spPr>
          <a:xfrm>
            <a:off x="294679" y="4700"/>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Difficult to make it easier »</a:t>
            </a:r>
            <a:endParaRPr lang="en-GB" dirty="0"/>
          </a:p>
        </p:txBody>
      </p:sp>
      <p:sp>
        <p:nvSpPr>
          <p:cNvPr id="16" name="Ellipse 15">
            <a:extLst>
              <a:ext uri="{FF2B5EF4-FFF2-40B4-BE49-F238E27FC236}">
                <a16:creationId xmlns:a16="http://schemas.microsoft.com/office/drawing/2014/main" id="{B90ECA6C-14F1-BEE9-53C4-9DB51572AA68}"/>
              </a:ext>
            </a:extLst>
          </p:cNvPr>
          <p:cNvSpPr/>
          <p:nvPr/>
        </p:nvSpPr>
        <p:spPr>
          <a:xfrm>
            <a:off x="2116317" y="939363"/>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ZoneTexte 16">
            <a:extLst>
              <a:ext uri="{FF2B5EF4-FFF2-40B4-BE49-F238E27FC236}">
                <a16:creationId xmlns:a16="http://schemas.microsoft.com/office/drawing/2014/main" id="{9A07C5AD-6D81-018E-D3B2-8C4B4EEB1BF4}"/>
              </a:ext>
            </a:extLst>
          </p:cNvPr>
          <p:cNvSpPr txBox="1"/>
          <p:nvPr/>
        </p:nvSpPr>
        <p:spPr>
          <a:xfrm>
            <a:off x="1140047" y="396714"/>
            <a:ext cx="2535543" cy="307777"/>
          </a:xfrm>
          <a:prstGeom prst="rect">
            <a:avLst/>
          </a:prstGeom>
          <a:noFill/>
        </p:spPr>
        <p:txBody>
          <a:bodyPr wrap="square" lIns="27000" tIns="0" rIns="27000" bIns="0" rtlCol="0">
            <a:spAutoFit/>
          </a:bodyPr>
          <a:lstStyle/>
          <a:p>
            <a:pPr algn="ctr">
              <a:buClr>
                <a:srgbClr val="0046FE"/>
              </a:buClr>
            </a:pPr>
            <a:r>
              <a:rPr lang="en-GB" sz="2000" b="1" dirty="0" err="1">
                <a:solidFill>
                  <a:schemeClr val="tx2"/>
                </a:solidFill>
                <a:latin typeface="Segoe UI" panose="020B0502040204020203" pitchFamily="34" charset="0"/>
              </a:rPr>
              <a:t>Pequenos</a:t>
            </a:r>
            <a:r>
              <a:rPr lang="en-GB" sz="2000" b="1" dirty="0">
                <a:solidFill>
                  <a:schemeClr val="tx2"/>
                </a:solidFill>
                <a:latin typeface="Segoe UI" panose="020B0502040204020203" pitchFamily="34" charset="0"/>
              </a:rPr>
              <a:t> </a:t>
            </a:r>
            <a:r>
              <a:rPr lang="en-GB" sz="2000" b="1" dirty="0" err="1">
                <a:solidFill>
                  <a:schemeClr val="tx2"/>
                </a:solidFill>
                <a:latin typeface="Segoe UI" panose="020B0502040204020203" pitchFamily="34" charset="0"/>
              </a:rPr>
              <a:t>negócios</a:t>
            </a:r>
            <a:endParaRPr lang="en-GB" sz="2000" b="1" dirty="0">
              <a:solidFill>
                <a:schemeClr val="tx2"/>
              </a:solidFill>
              <a:latin typeface="Segoe UI" panose="020B0502040204020203" pitchFamily="34" charset="0"/>
            </a:endParaRPr>
          </a:p>
        </p:txBody>
      </p:sp>
      <p:sp>
        <p:nvSpPr>
          <p:cNvPr id="28" name="Rectangle 27">
            <a:extLst>
              <a:ext uri="{FF2B5EF4-FFF2-40B4-BE49-F238E27FC236}">
                <a16:creationId xmlns:a16="http://schemas.microsoft.com/office/drawing/2014/main" id="{E28F1D5C-BE30-B2F6-AEE6-597695D8F513}"/>
              </a:ext>
            </a:extLst>
          </p:cNvPr>
          <p:cNvSpPr/>
          <p:nvPr/>
        </p:nvSpPr>
        <p:spPr>
          <a:xfrm>
            <a:off x="6651628" y="1970089"/>
            <a:ext cx="2215682" cy="400110"/>
          </a:xfrm>
          <a:prstGeom prst="rect">
            <a:avLst/>
          </a:prstGeom>
        </p:spPr>
        <p:txBody>
          <a:bodyPr wrap="square" lIns="91440" tIns="45720" rIns="91440" bIns="45720" anchor="t">
            <a:spAutoFit/>
          </a:bodyPr>
          <a:lstStyle/>
          <a:p>
            <a:r>
              <a:rPr lang="en-US" sz="1000" b="1" dirty="0">
                <a:solidFill>
                  <a:schemeClr val="bg1"/>
                </a:solidFill>
              </a:rPr>
              <a:t>DACH Region - Jan 2026</a:t>
            </a:r>
          </a:p>
          <a:p>
            <a:r>
              <a:rPr lang="pt-PT" sz="1000" dirty="0">
                <a:solidFill>
                  <a:prstClr val="white"/>
                </a:solidFill>
                <a:latin typeface="Segoe UI" panose="020B0502040204020203" pitchFamily="34" charset="0"/>
                <a:ea typeface="Segoe UI" panose="020B0502040204020203" pitchFamily="34" charset="0"/>
                <a:cs typeface="Segoe UI" panose="020B0502040204020203" pitchFamily="34" charset="0"/>
              </a:rPr>
              <a:t>marca dedicada a este mercado</a:t>
            </a:r>
            <a:r>
              <a:rPr lang="en-US" sz="1000" dirty="0">
                <a:solidFill>
                  <a:schemeClr val="bg1"/>
                </a:solidFill>
              </a:rPr>
              <a:t> </a:t>
            </a:r>
          </a:p>
        </p:txBody>
      </p:sp>
      <p:sp>
        <p:nvSpPr>
          <p:cNvPr id="29" name="Rectangle 28">
            <a:extLst>
              <a:ext uri="{FF2B5EF4-FFF2-40B4-BE49-F238E27FC236}">
                <a16:creationId xmlns:a16="http://schemas.microsoft.com/office/drawing/2014/main" id="{79446EBC-E0AF-1DC0-E48B-F788E4F274D1}"/>
              </a:ext>
            </a:extLst>
          </p:cNvPr>
          <p:cNvSpPr/>
          <p:nvPr/>
        </p:nvSpPr>
        <p:spPr>
          <a:xfrm>
            <a:off x="4682807" y="4299404"/>
            <a:ext cx="2016224" cy="646331"/>
          </a:xfrm>
          <a:prstGeom prst="rect">
            <a:avLst/>
          </a:prstGeom>
        </p:spPr>
        <p:txBody>
          <a:bodyPr wrap="square" lIns="91440" tIns="45720" rIns="91440" bIns="45720" anchor="t">
            <a:spAutoFit/>
          </a:bodyPr>
          <a:lstStyle/>
          <a:p>
            <a:r>
              <a:rPr lang="en-GB" sz="3600" b="1" dirty="0">
                <a:solidFill>
                  <a:schemeClr val="accent1"/>
                </a:solidFill>
                <a:latin typeface="Segoe UI" panose="020B0502040204020203" pitchFamily="34" charset="0"/>
              </a:rPr>
              <a:t>€500</a:t>
            </a:r>
            <a:r>
              <a:rPr lang="en-GB" sz="1400" b="1" dirty="0">
                <a:solidFill>
                  <a:schemeClr val="accent1"/>
                </a:solidFill>
                <a:latin typeface="Segoe UI" panose="020B0502040204020203" pitchFamily="34" charset="0"/>
              </a:rPr>
              <a:t>milhões</a:t>
            </a:r>
            <a:endParaRPr lang="en-GB" sz="3600" b="1" dirty="0">
              <a:solidFill>
                <a:schemeClr val="accent1"/>
              </a:solidFill>
              <a:latin typeface="Segoe UI" panose="020B0502040204020203" pitchFamily="34" charset="0"/>
            </a:endParaRPr>
          </a:p>
        </p:txBody>
      </p:sp>
      <p:sp>
        <p:nvSpPr>
          <p:cNvPr id="30" name="Rectangle 29">
            <a:extLst>
              <a:ext uri="{FF2B5EF4-FFF2-40B4-BE49-F238E27FC236}">
                <a16:creationId xmlns:a16="http://schemas.microsoft.com/office/drawing/2014/main" id="{A6891F76-CE52-CF9E-F249-2E3BB5B9E939}"/>
              </a:ext>
            </a:extLst>
          </p:cNvPr>
          <p:cNvSpPr/>
          <p:nvPr/>
        </p:nvSpPr>
        <p:spPr>
          <a:xfrm>
            <a:off x="6616670" y="2500214"/>
            <a:ext cx="2345434" cy="769441"/>
          </a:xfrm>
          <a:prstGeom prst="rect">
            <a:avLst/>
          </a:prstGeom>
        </p:spPr>
        <p:txBody>
          <a:bodyPr wrap="square" lIns="91440" tIns="45720" rIns="91440" bIns="45720" anchor="t">
            <a:spAutoFit/>
          </a:bodyPr>
          <a:lstStyle/>
          <a:p>
            <a:r>
              <a:rPr lang="pt-BR" sz="1100" dirty="0">
                <a:solidFill>
                  <a:schemeClr val="bg1"/>
                </a:solidFill>
                <a:latin typeface="Segoe UI" panose="020B0502040204020203" pitchFamily="34" charset="0"/>
                <a:cs typeface="Segoe UI" panose="020B0502040204020203" pitchFamily="34" charset="0"/>
              </a:rPr>
              <a:t>Pequenos negócios e pequenas epresas utilizam as nossas soluções de gestão em França e na Bélgica</a:t>
            </a:r>
          </a:p>
        </p:txBody>
      </p:sp>
      <p:sp>
        <p:nvSpPr>
          <p:cNvPr id="31" name="Rectangle 30">
            <a:extLst>
              <a:ext uri="{FF2B5EF4-FFF2-40B4-BE49-F238E27FC236}">
                <a16:creationId xmlns:a16="http://schemas.microsoft.com/office/drawing/2014/main" id="{E8AF1F95-AB11-5189-CE22-3106D1C82112}"/>
              </a:ext>
            </a:extLst>
          </p:cNvPr>
          <p:cNvSpPr/>
          <p:nvPr/>
        </p:nvSpPr>
        <p:spPr>
          <a:xfrm>
            <a:off x="6618536" y="4451132"/>
            <a:ext cx="2607910" cy="430887"/>
          </a:xfrm>
          <a:prstGeom prst="rect">
            <a:avLst/>
          </a:prstGeom>
        </p:spPr>
        <p:txBody>
          <a:bodyPr wrap="square" lIns="91440" tIns="45720" rIns="91440" bIns="45720" anchor="t">
            <a:spAutoFit/>
          </a:bodyPr>
          <a:lstStyle/>
          <a:p>
            <a:r>
              <a:rPr lang="pt-BR" sz="1100" dirty="0">
                <a:solidFill>
                  <a:schemeClr val="bg1"/>
                </a:solidFill>
                <a:latin typeface="Segoe UI" panose="020B0502040204020203" pitchFamily="34" charset="0"/>
                <a:ea typeface="Segoe UI" panose="020B0502040204020203" pitchFamily="34" charset="0"/>
                <a:cs typeface="Segoe UI" panose="020B0502040204020203" pitchFamily="34" charset="0"/>
              </a:rPr>
              <a:t>faturados com nossas soluções na Europa.</a:t>
            </a:r>
          </a:p>
        </p:txBody>
      </p:sp>
      <p:sp>
        <p:nvSpPr>
          <p:cNvPr id="32" name="Rectangle 31">
            <a:extLst>
              <a:ext uri="{FF2B5EF4-FFF2-40B4-BE49-F238E27FC236}">
                <a16:creationId xmlns:a16="http://schemas.microsoft.com/office/drawing/2014/main" id="{35C0C0D1-EBCD-7B5F-614C-E28EB32A2AAC}"/>
              </a:ext>
            </a:extLst>
          </p:cNvPr>
          <p:cNvSpPr/>
          <p:nvPr/>
        </p:nvSpPr>
        <p:spPr>
          <a:xfrm>
            <a:off x="6618536" y="3438121"/>
            <a:ext cx="2221913" cy="769441"/>
          </a:xfrm>
          <a:prstGeom prst="rect">
            <a:avLst/>
          </a:prstGeom>
        </p:spPr>
        <p:txBody>
          <a:bodyPr wrap="square" lIns="91440" tIns="45720" rIns="91440" bIns="45720" anchor="t">
            <a:spAutoFit/>
          </a:bodyPr>
          <a:lstStyle/>
          <a:p>
            <a:r>
              <a:rPr lang="pt-PT" sz="1100" dirty="0">
                <a:solidFill>
                  <a:schemeClr val="bg1"/>
                </a:solidFill>
                <a:latin typeface="Segoe UI" panose="020B0502040204020203" pitchFamily="34" charset="0"/>
                <a:cs typeface="Segoe UI" panose="020B0502040204020203" pitchFamily="34" charset="0"/>
              </a:rPr>
              <a:t>pequenos negócios e pequenas empresas utilizam as nossas soluções em Portugal e em Espanha</a:t>
            </a:r>
          </a:p>
        </p:txBody>
      </p:sp>
      <p:sp>
        <p:nvSpPr>
          <p:cNvPr id="35" name="Rectangle 34">
            <a:extLst>
              <a:ext uri="{FF2B5EF4-FFF2-40B4-BE49-F238E27FC236}">
                <a16:creationId xmlns:a16="http://schemas.microsoft.com/office/drawing/2014/main" id="{54596309-E7F8-E519-9026-5FC7D980148B}"/>
              </a:ext>
            </a:extLst>
          </p:cNvPr>
          <p:cNvSpPr/>
          <p:nvPr/>
        </p:nvSpPr>
        <p:spPr>
          <a:xfrm>
            <a:off x="4678099" y="3420466"/>
            <a:ext cx="1271417" cy="646331"/>
          </a:xfrm>
          <a:prstGeom prst="rect">
            <a:avLst/>
          </a:prstGeom>
        </p:spPr>
        <p:txBody>
          <a:bodyPr wrap="square" lIns="91440" tIns="45720" rIns="91440" bIns="45720" anchor="t">
            <a:spAutoFit/>
          </a:bodyPr>
          <a:lstStyle/>
          <a:p>
            <a:r>
              <a:rPr lang="en-GB" sz="3600" b="1" dirty="0">
                <a:solidFill>
                  <a:schemeClr val="accent1"/>
                </a:solidFill>
                <a:latin typeface="Segoe UI" panose="020B0502040204020203" pitchFamily="34" charset="0"/>
              </a:rPr>
              <a:t>122k</a:t>
            </a:r>
          </a:p>
        </p:txBody>
      </p:sp>
      <p:cxnSp>
        <p:nvCxnSpPr>
          <p:cNvPr id="38" name="Connecteur droit 37">
            <a:extLst>
              <a:ext uri="{FF2B5EF4-FFF2-40B4-BE49-F238E27FC236}">
                <a16:creationId xmlns:a16="http://schemas.microsoft.com/office/drawing/2014/main" id="{C3ACDA7A-F5AC-8302-EDB3-DF4797832BAD}"/>
              </a:ext>
            </a:extLst>
          </p:cNvPr>
          <p:cNvCxnSpPr/>
          <p:nvPr/>
        </p:nvCxnSpPr>
        <p:spPr>
          <a:xfrm>
            <a:off x="4796059" y="3266774"/>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C0353437-2830-2C31-0D06-308848A9E08A}"/>
              </a:ext>
            </a:extLst>
          </p:cNvPr>
          <p:cNvCxnSpPr/>
          <p:nvPr/>
        </p:nvCxnSpPr>
        <p:spPr>
          <a:xfrm>
            <a:off x="4838344" y="4183100"/>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F183C080-5AE9-FA2B-17DC-C856EC5AB2C6}"/>
              </a:ext>
            </a:extLst>
          </p:cNvPr>
          <p:cNvPicPr>
            <a:picLocks noChangeAspect="1"/>
          </p:cNvPicPr>
          <p:nvPr/>
        </p:nvPicPr>
        <p:blipFill>
          <a:blip r:embed="rId3"/>
          <a:stretch>
            <a:fillRect/>
          </a:stretch>
        </p:blipFill>
        <p:spPr>
          <a:xfrm>
            <a:off x="2161462" y="993443"/>
            <a:ext cx="466307" cy="466307"/>
          </a:xfrm>
          <a:prstGeom prst="rect">
            <a:avLst/>
          </a:prstGeom>
        </p:spPr>
      </p:pic>
      <p:pic>
        <p:nvPicPr>
          <p:cNvPr id="9" name="Graphique 8">
            <a:extLst>
              <a:ext uri="{FF2B5EF4-FFF2-40B4-BE49-F238E27FC236}">
                <a16:creationId xmlns:a16="http://schemas.microsoft.com/office/drawing/2014/main" id="{3E010A20-54C2-6568-8593-9B07997729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5599" y="2600879"/>
            <a:ext cx="1357208" cy="2548048"/>
          </a:xfrm>
          <a:prstGeom prst="rect">
            <a:avLst/>
          </a:prstGeom>
        </p:spPr>
      </p:pic>
      <p:sp>
        <p:nvSpPr>
          <p:cNvPr id="2" name="ZoneTexte 1">
            <a:extLst>
              <a:ext uri="{FF2B5EF4-FFF2-40B4-BE49-F238E27FC236}">
                <a16:creationId xmlns:a16="http://schemas.microsoft.com/office/drawing/2014/main" id="{4BDFDB6F-C3CF-354F-5E44-014DCBEB8BAE}"/>
              </a:ext>
            </a:extLst>
          </p:cNvPr>
          <p:cNvSpPr txBox="1"/>
          <p:nvPr/>
        </p:nvSpPr>
        <p:spPr>
          <a:xfrm>
            <a:off x="589963" y="1745912"/>
            <a:ext cx="3495023" cy="738664"/>
          </a:xfrm>
          <a:prstGeom prst="rect">
            <a:avLst/>
          </a:prstGeom>
          <a:noFill/>
        </p:spPr>
        <p:txBody>
          <a:bodyPr wrap="square" lIns="36000" tIns="0" rIns="36000" bIns="0" rtlCol="0">
            <a:spAutoFit/>
          </a:bodyPr>
          <a:lstStyle/>
          <a:p>
            <a:pPr algn="ctr"/>
            <a:r>
              <a:rPr lang="pt-PT" sz="2400" b="1" dirty="0">
                <a:latin typeface="Segoe UI" panose="020B0502040204020203" pitchFamily="34" charset="0"/>
                <a:cs typeface="Segoe UI" panose="020B0502040204020203" pitchFamily="34" charset="0"/>
              </a:rPr>
              <a:t>“Elevar o potencial dos pequenos negócios”</a:t>
            </a:r>
            <a:endParaRPr lang="en-GB" sz="2400" b="1" dirty="0">
              <a:latin typeface="Segoe UI" panose="020B0502040204020203" pitchFamily="34" charset="0"/>
              <a:cs typeface="Segoe UI" panose="020B0502040204020203" pitchFamily="34" charset="0"/>
            </a:endParaRPr>
          </a:p>
        </p:txBody>
      </p:sp>
      <p:sp>
        <p:nvSpPr>
          <p:cNvPr id="11" name="Titre 1">
            <a:extLst>
              <a:ext uri="{FF2B5EF4-FFF2-40B4-BE49-F238E27FC236}">
                <a16:creationId xmlns:a16="http://schemas.microsoft.com/office/drawing/2014/main" id="{2D531D4C-69C9-6C3C-80AF-A3F2C4FE66D4}"/>
              </a:ext>
            </a:extLst>
          </p:cNvPr>
          <p:cNvSpPr txBox="1">
            <a:spLocks/>
          </p:cNvSpPr>
          <p:nvPr/>
        </p:nvSpPr>
        <p:spPr>
          <a:xfrm>
            <a:off x="589963" y="3123643"/>
            <a:ext cx="2548813" cy="656590"/>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marL="171450" indent="-171450">
              <a:spcAft>
                <a:spcPts val="400"/>
              </a:spcAft>
              <a:buFont typeface="Arial" panose="020B0604020202020204" pitchFamily="34" charset="0"/>
              <a:buChar char="•"/>
            </a:pPr>
            <a:r>
              <a:rPr lang="pt-PT" sz="1200" dirty="0">
                <a:solidFill>
                  <a:schemeClr val="accent1"/>
                </a:solidFill>
                <a:latin typeface="Segoe UI" panose="020B0502040204020203" pitchFamily="34" charset="0"/>
              </a:rPr>
              <a:t>Maior eficiência</a:t>
            </a:r>
          </a:p>
          <a:p>
            <a:pPr marL="171450" indent="-171450">
              <a:spcAft>
                <a:spcPts val="400"/>
              </a:spcAft>
              <a:buFont typeface="Arial" panose="020B0604020202020204" pitchFamily="34" charset="0"/>
              <a:buChar char="•"/>
            </a:pPr>
            <a:r>
              <a:rPr lang="pt-PT" sz="1200" dirty="0">
                <a:solidFill>
                  <a:schemeClr val="accent1"/>
                </a:solidFill>
                <a:latin typeface="Segoe UI" panose="020B0502040204020203" pitchFamily="34" charset="0"/>
              </a:rPr>
              <a:t>Melhor tomada de decisões </a:t>
            </a:r>
          </a:p>
          <a:p>
            <a:pPr marL="171450" indent="-171450">
              <a:spcAft>
                <a:spcPts val="400"/>
              </a:spcAft>
              <a:buFont typeface="Arial" panose="020B0604020202020204" pitchFamily="34" charset="0"/>
              <a:buChar char="•"/>
            </a:pPr>
            <a:r>
              <a:rPr lang="pt-PT" sz="1200" dirty="0">
                <a:solidFill>
                  <a:schemeClr val="accent1"/>
                </a:solidFill>
                <a:latin typeface="Segoe UI" panose="020B0502040204020203" pitchFamily="34" charset="0"/>
              </a:rPr>
              <a:t>Conformidade facilitada</a:t>
            </a:r>
            <a:endParaRPr lang="pt-BR" sz="1200" b="0" dirty="0">
              <a:solidFill>
                <a:schemeClr val="tx1"/>
              </a:solidFill>
              <a:latin typeface="Segoe UI" panose="020B0502040204020203" pitchFamily="34" charset="0"/>
            </a:endParaRPr>
          </a:p>
        </p:txBody>
      </p:sp>
      <p:sp>
        <p:nvSpPr>
          <p:cNvPr id="12" name="ZoneTexte 11">
            <a:extLst>
              <a:ext uri="{FF2B5EF4-FFF2-40B4-BE49-F238E27FC236}">
                <a16:creationId xmlns:a16="http://schemas.microsoft.com/office/drawing/2014/main" id="{E5AF29F2-85F2-1765-A550-16C7A6123555}"/>
              </a:ext>
            </a:extLst>
          </p:cNvPr>
          <p:cNvSpPr txBox="1"/>
          <p:nvPr/>
        </p:nvSpPr>
        <p:spPr>
          <a:xfrm>
            <a:off x="4682807" y="51869"/>
            <a:ext cx="4071251" cy="408324"/>
          </a:xfrm>
          <a:prstGeom prst="rect">
            <a:avLst/>
          </a:prstGeom>
          <a:noFill/>
          <a:ln w="25400">
            <a:no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Segoe UI"/>
                <a:ea typeface="+mn-ea"/>
                <a:cs typeface="+mn-cs"/>
              </a:rPr>
              <a:t>Reformas</a:t>
            </a:r>
            <a:r>
              <a:rPr kumimoji="0" lang="en-GB" sz="1600" b="1" i="0" u="none" strike="noStrike" kern="1200" cap="none" spc="0" normalizeH="0" baseline="0" noProof="0" dirty="0">
                <a:ln>
                  <a:noFill/>
                </a:ln>
                <a:solidFill>
                  <a:prstClr val="white"/>
                </a:solidFill>
                <a:effectLst/>
                <a:uLnTx/>
                <a:uFillTx/>
                <a:latin typeface="Segoe UI"/>
                <a:ea typeface="+mn-ea"/>
                <a:cs typeface="+mn-cs"/>
              </a:rPr>
              <a:t> da </a:t>
            </a:r>
            <a:r>
              <a:rPr kumimoji="0" lang="en-GB" sz="1600" b="1" i="0" u="none" strike="noStrike" kern="1200" cap="none" spc="0" normalizeH="0" baseline="0" noProof="0" dirty="0" err="1">
                <a:ln>
                  <a:noFill/>
                </a:ln>
                <a:solidFill>
                  <a:prstClr val="white"/>
                </a:solidFill>
                <a:effectLst/>
                <a:uLnTx/>
                <a:uFillTx/>
                <a:latin typeface="Segoe UI"/>
                <a:ea typeface="+mn-ea"/>
                <a:cs typeface="+mn-cs"/>
              </a:rPr>
              <a:t>faturação</a:t>
            </a:r>
            <a:r>
              <a:rPr kumimoji="0" lang="en-GB" sz="1600" b="1" i="0" u="none" strike="noStrike" kern="1200" cap="none" spc="0" normalizeH="0" baseline="0" noProof="0" dirty="0">
                <a:ln>
                  <a:noFill/>
                </a:ln>
                <a:solidFill>
                  <a:prstClr val="white"/>
                </a:solidFill>
                <a:effectLst/>
                <a:uLnTx/>
                <a:uFillTx/>
                <a:latin typeface="Segoe UI"/>
                <a:ea typeface="+mn-ea"/>
                <a:cs typeface="+mn-cs"/>
              </a:rPr>
              <a:t> </a:t>
            </a:r>
            <a:r>
              <a:rPr kumimoji="0" lang="en-GB" sz="1600" b="1" i="0" u="none" strike="noStrike" kern="1200" cap="none" spc="0" normalizeH="0" baseline="0" noProof="0" dirty="0" err="1">
                <a:ln>
                  <a:noFill/>
                </a:ln>
                <a:solidFill>
                  <a:prstClr val="white"/>
                </a:solidFill>
                <a:effectLst/>
                <a:uLnTx/>
                <a:uFillTx/>
                <a:latin typeface="Segoe UI"/>
                <a:ea typeface="+mn-ea"/>
                <a:cs typeface="+mn-cs"/>
              </a:rPr>
              <a:t>eletrónica</a:t>
            </a:r>
            <a:endParaRPr kumimoji="0" lang="en-GB" sz="1600" b="0" i="0" u="none" strike="noStrike" kern="1200" cap="none" spc="0" normalizeH="0" baseline="0" noProof="0" dirty="0">
              <a:ln>
                <a:noFill/>
              </a:ln>
              <a:solidFill>
                <a:prstClr val="white"/>
              </a:solidFill>
              <a:effectLst/>
              <a:uLnTx/>
              <a:uFillTx/>
              <a:latin typeface="Segoe UI"/>
              <a:ea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C75CF045-243A-42A0-5A8D-921179B69CE3}"/>
              </a:ext>
            </a:extLst>
          </p:cNvPr>
          <p:cNvSpPr/>
          <p:nvPr/>
        </p:nvSpPr>
        <p:spPr>
          <a:xfrm>
            <a:off x="6601878" y="379228"/>
            <a:ext cx="1951461" cy="56938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França</a:t>
            </a:r>
            <a:r>
              <a:rPr kumimoji="0" lang="en-GB" sz="11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 Set. 2026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Segoe UI" panose="020B0502040204020203" pitchFamily="34" charset="0"/>
                <a:ea typeface="Segoe UI" panose="020B0502040204020203" pitchFamily="34" charset="0"/>
                <a:cs typeface="Segoe UI" panose="020B0502040204020203" pitchFamily="34" charset="0"/>
              </a:rPr>
              <a:t>EBP, </a:t>
            </a:r>
            <a:r>
              <a:rPr lang="pt-PT" sz="1000" dirty="0">
                <a:solidFill>
                  <a:prstClr val="white"/>
                </a:solidFill>
                <a:latin typeface="Segoe UI" panose="020B0502040204020203" pitchFamily="34" charset="0"/>
                <a:ea typeface="Segoe UI" panose="020B0502040204020203" pitchFamily="34" charset="0"/>
                <a:cs typeface="Segoe UI" panose="020B0502040204020203" pitchFamily="34" charset="0"/>
              </a:rPr>
              <a:t>a nossa marca dedicada a este mercado</a:t>
            </a:r>
            <a:endParaRPr kumimoji="0" lang="en-GB" sz="1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F6207C40-93A0-A1BC-03F5-D9BF5CAA44DB}"/>
              </a:ext>
            </a:extLst>
          </p:cNvPr>
          <p:cNvSpPr/>
          <p:nvPr/>
        </p:nvSpPr>
        <p:spPr>
          <a:xfrm>
            <a:off x="6601878" y="905752"/>
            <a:ext cx="2531254" cy="55399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Espanha</a:t>
            </a:r>
            <a:r>
              <a:rPr kumimoji="0" lang="en-GB" sz="10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 Jan. 2026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Segoe UI" panose="020B0502040204020203" pitchFamily="34" charset="0"/>
                <a:ea typeface="Segoe UI" panose="020B0502040204020203" pitchFamily="34" charset="0"/>
                <a:cs typeface="Segoe UI" panose="020B0502040204020203" pitchFamily="34" charset="0"/>
              </a:rPr>
              <a:t>Cegid </a:t>
            </a:r>
            <a:r>
              <a:rPr lang="en-GB" sz="1000" dirty="0" err="1">
                <a:solidFill>
                  <a:prstClr val="white"/>
                </a:solidFill>
                <a:latin typeface="Segoe UI" panose="020B0502040204020203" pitchFamily="34" charset="0"/>
                <a:ea typeface="Segoe UI" panose="020B0502040204020203" pitchFamily="34" charset="0"/>
                <a:cs typeface="Segoe UI" panose="020B0502040204020203" pitchFamily="34" charset="0"/>
              </a:rPr>
              <a:t>Contasimple</a:t>
            </a:r>
            <a:r>
              <a:rPr lang="en-GB" sz="1000" dirty="0">
                <a:solidFill>
                  <a:prstClr val="white"/>
                </a:solidFill>
                <a:latin typeface="Segoe UI" panose="020B0502040204020203" pitchFamily="34" charset="0"/>
                <a:ea typeface="Segoe UI" panose="020B0502040204020203" pitchFamily="34" charset="0"/>
                <a:cs typeface="Segoe UI" panose="020B0502040204020203" pitchFamily="34" charset="0"/>
              </a:rPr>
              <a:t>, a sub-</a:t>
            </a:r>
            <a:r>
              <a:rPr lang="en-GB" sz="1000" dirty="0" err="1">
                <a:solidFill>
                  <a:prstClr val="white"/>
                </a:solidFill>
                <a:latin typeface="Segoe UI" panose="020B0502040204020203" pitchFamily="34" charset="0"/>
                <a:ea typeface="Segoe UI" panose="020B0502040204020203" pitchFamily="34" charset="0"/>
                <a:cs typeface="Segoe UI" panose="020B0502040204020203" pitchFamily="34" charset="0"/>
              </a:rPr>
              <a:t>marca</a:t>
            </a:r>
            <a:r>
              <a:rPr lang="en-GB" sz="1000" dirty="0">
                <a:solidFill>
                  <a:prstClr val="white"/>
                </a:solidFill>
                <a:latin typeface="Segoe UI" panose="020B0502040204020203" pitchFamily="34" charset="0"/>
                <a:ea typeface="Segoe UI" panose="020B0502040204020203" pitchFamily="34" charset="0"/>
                <a:cs typeface="Segoe UI" panose="020B0502040204020203" pitchFamily="34" charset="0"/>
              </a:rPr>
              <a:t> Cegid para </a:t>
            </a:r>
            <a:r>
              <a:rPr lang="en-GB" sz="1000" dirty="0" err="1">
                <a:solidFill>
                  <a:prstClr val="white"/>
                </a:solidFill>
                <a:latin typeface="Segoe UI" panose="020B0502040204020203" pitchFamily="34" charset="0"/>
                <a:ea typeface="Segoe UI" panose="020B0502040204020203" pitchFamily="34" charset="0"/>
                <a:cs typeface="Segoe UI" panose="020B0502040204020203" pitchFamily="34" charset="0"/>
              </a:rPr>
              <a:t>este</a:t>
            </a:r>
            <a:r>
              <a:rPr lang="en-GB" sz="1000" dirty="0">
                <a:solidFill>
                  <a:prstClr val="white"/>
                </a:solidFill>
                <a:latin typeface="Segoe UI" panose="020B0502040204020203" pitchFamily="34" charset="0"/>
                <a:ea typeface="Segoe UI" panose="020B0502040204020203" pitchFamily="34" charset="0"/>
                <a:cs typeface="Segoe UI" panose="020B0502040204020203" pitchFamily="34" charset="0"/>
              </a:rPr>
              <a:t> mercado</a:t>
            </a:r>
            <a:endParaRPr kumimoji="0" lang="en-GB" sz="1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E450B52-05CC-4C71-9437-FE7577163F15}"/>
              </a:ext>
            </a:extLst>
          </p:cNvPr>
          <p:cNvSpPr/>
          <p:nvPr/>
        </p:nvSpPr>
        <p:spPr>
          <a:xfrm>
            <a:off x="4618395" y="975383"/>
            <a:ext cx="2689005" cy="30777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Cegid </a:t>
            </a:r>
            <a:r>
              <a:rPr kumimoji="0" lang="en-GB" sz="1400"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Contasimple</a:t>
            </a:r>
            <a:endParaRPr kumimoji="0" lang="en-GB" sz="140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ZoneTexte 1">
            <a:extLst>
              <a:ext uri="{FF2B5EF4-FFF2-40B4-BE49-F238E27FC236}">
                <a16:creationId xmlns:a16="http://schemas.microsoft.com/office/drawing/2014/main" id="{103BF5F2-714A-6DCA-C788-881ECCC3BB7A}"/>
              </a:ext>
            </a:extLst>
          </p:cNvPr>
          <p:cNvSpPr txBox="1"/>
          <p:nvPr/>
        </p:nvSpPr>
        <p:spPr>
          <a:xfrm rot="16200000">
            <a:off x="-423419" y="756730"/>
            <a:ext cx="1127175" cy="137286"/>
          </a:xfrm>
          <a:prstGeom prst="rect">
            <a:avLst/>
          </a:prstGeom>
          <a:noFill/>
        </p:spPr>
        <p:txBody>
          <a:bodyPr wrap="square" lIns="36000" tIns="0" rIns="36000" bIns="0" rtlCol="0" anchor="t">
            <a:spAutoFit/>
          </a:bodyPr>
          <a:lstStyle/>
          <a:p>
            <a:r>
              <a:rPr lang="pt-BR" sz="900" i="1" dirty="0">
                <a:solidFill>
                  <a:schemeClr val="bg1"/>
                </a:solidFill>
                <a:latin typeface="Segoe UI" panose="020B0502040204020203" pitchFamily="34" charset="0"/>
              </a:rPr>
              <a:t>Dados de julho 2024</a:t>
            </a:r>
          </a:p>
        </p:txBody>
      </p:sp>
      <p:sp>
        <p:nvSpPr>
          <p:cNvPr id="4" name="Rectangle 3">
            <a:extLst>
              <a:ext uri="{FF2B5EF4-FFF2-40B4-BE49-F238E27FC236}">
                <a16:creationId xmlns:a16="http://schemas.microsoft.com/office/drawing/2014/main" id="{8D34B770-FC3B-5A0F-E9C2-71745235F370}"/>
              </a:ext>
            </a:extLst>
          </p:cNvPr>
          <p:cNvSpPr/>
          <p:nvPr/>
        </p:nvSpPr>
        <p:spPr>
          <a:xfrm>
            <a:off x="4618395" y="1380060"/>
            <a:ext cx="2689005" cy="523220"/>
          </a:xfrm>
          <a:prstGeom prst="rect">
            <a:avLst/>
          </a:prstGeom>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fr-FR" sz="1400" b="1" i="0" u="none" strike="noStrike" kern="1200" cap="none" spc="0" normalizeH="0" baseline="0" noProof="0" dirty="0">
                <a:ln>
                  <a:noFill/>
                </a:ln>
                <a:solidFill>
                  <a:prstClr val="white"/>
                </a:solidFill>
                <a:effectLst/>
                <a:uLnTx/>
                <a:uFillTx/>
                <a:latin typeface="Segoe UI"/>
                <a:ea typeface="Segoe UI" panose="020B0502040204020203" pitchFamily="34" charset="0"/>
                <a:cs typeface="Segoe UI"/>
              </a:rPr>
              <a:t>Cegid </a:t>
            </a:r>
            <a:r>
              <a:rPr kumimoji="0" lang="fr-FR" sz="1400" i="0" u="none" strike="noStrike" kern="1200" cap="none" spc="0" normalizeH="0" baseline="0" noProof="0" dirty="0" err="1">
                <a:ln>
                  <a:noFill/>
                </a:ln>
                <a:solidFill>
                  <a:prstClr val="white"/>
                </a:solidFill>
                <a:effectLst/>
                <a:uLnTx/>
                <a:uFillTx/>
                <a:latin typeface="Segoe UI"/>
                <a:ea typeface="Segoe UI" panose="020B0502040204020203" pitchFamily="34" charset="0"/>
                <a:cs typeface="Segoe UI"/>
              </a:rPr>
              <a:t>Invoice</a:t>
            </a:r>
            <a:r>
              <a:rPr kumimoji="0" lang="fr-FR" sz="1400" i="0" u="none" strike="noStrike" kern="1200" cap="none" spc="0" normalizeH="0" baseline="0" noProof="0" dirty="0">
                <a:ln>
                  <a:noFill/>
                </a:ln>
                <a:solidFill>
                  <a:prstClr val="white"/>
                </a:solidFill>
                <a:effectLst/>
                <a:uLnTx/>
                <a:uFillTx/>
                <a:latin typeface="Segoe UI"/>
                <a:ea typeface="Segoe UI" panose="020B0502040204020203" pitchFamily="34" charset="0"/>
                <a:cs typeface="Segoe UI"/>
              </a:rPr>
              <a:t> and </a:t>
            </a:r>
            <a:endParaRPr lang="fr-FR" dirty="0">
              <a:solidFill>
                <a:prstClr val="white"/>
              </a:solidFill>
              <a:latin typeface="Segoe UI"/>
              <a:cs typeface="Segoe UI"/>
            </a:endParaRPr>
          </a:p>
          <a:p>
            <a:pPr marL="0" marR="0" lvl="0" indent="0" algn="l" defTabSz="914400">
              <a:lnSpc>
                <a:spcPct val="100000"/>
              </a:lnSpc>
              <a:spcBef>
                <a:spcPts val="0"/>
              </a:spcBef>
              <a:spcAft>
                <a:spcPts val="0"/>
              </a:spcAft>
              <a:buClrTx/>
              <a:buSzTx/>
              <a:buFontTx/>
              <a:buNone/>
              <a:tabLst/>
              <a:defRPr/>
            </a:pPr>
            <a:r>
              <a:rPr kumimoji="0" lang="fr-FR" sz="1400" i="0" u="none" strike="noStrike" kern="1200" cap="none" spc="0" normalizeH="0" baseline="0" noProof="0" dirty="0" err="1">
                <a:ln>
                  <a:noFill/>
                </a:ln>
                <a:solidFill>
                  <a:prstClr val="white"/>
                </a:solidFill>
                <a:effectLst/>
                <a:uLnTx/>
                <a:uFillTx/>
                <a:latin typeface="Segoe UI"/>
                <a:ea typeface="Segoe UI" panose="020B0502040204020203" pitchFamily="34" charset="0"/>
                <a:cs typeface="Segoe UI"/>
              </a:rPr>
              <a:t>financing</a:t>
            </a:r>
            <a:endParaRPr lang="fr-FR" sz="1400" i="0" u="none" strike="noStrike" kern="1200" cap="none" spc="0" normalizeH="0" baseline="0" noProof="0" dirty="0" err="1">
              <a:ln>
                <a:noFill/>
              </a:ln>
              <a:solidFill>
                <a:prstClr val="white"/>
              </a:solidFill>
              <a:effectLst/>
              <a:uLnTx/>
              <a:uFillTx/>
              <a:latin typeface="Segoe UI"/>
              <a:ea typeface="Segoe UI" panose="020B0502040204020203" pitchFamily="34" charset="0"/>
              <a:cs typeface="Segoe UI"/>
            </a:endParaRPr>
          </a:p>
        </p:txBody>
      </p:sp>
      <p:sp>
        <p:nvSpPr>
          <p:cNvPr id="7" name="ZoneTexte 6">
            <a:extLst>
              <a:ext uri="{FF2B5EF4-FFF2-40B4-BE49-F238E27FC236}">
                <a16:creationId xmlns:a16="http://schemas.microsoft.com/office/drawing/2014/main" id="{C49FE46E-6429-3C28-9A9C-8238BFAEEA74}"/>
              </a:ext>
            </a:extLst>
          </p:cNvPr>
          <p:cNvSpPr txBox="1"/>
          <p:nvPr/>
        </p:nvSpPr>
        <p:spPr>
          <a:xfrm>
            <a:off x="6680752" y="1478509"/>
            <a:ext cx="2373505" cy="461665"/>
          </a:xfrm>
          <a:prstGeom prst="rect">
            <a:avLst/>
          </a:prstGeom>
          <a:noFill/>
        </p:spPr>
        <p:txBody>
          <a:bodyPr wrap="square" lIns="36000" tIns="0" rIns="36000" bIns="0" rtlCol="0">
            <a:spAutoFit/>
          </a:bodyPr>
          <a:lstStyle/>
          <a:p>
            <a:r>
              <a:rPr lang="pt-BR" sz="1000" b="1" dirty="0">
                <a:solidFill>
                  <a:schemeClr val="bg1"/>
                </a:solidFill>
              </a:rPr>
              <a:t>Bélgica - Jan 2026</a:t>
            </a:r>
          </a:p>
          <a:p>
            <a:r>
              <a:rPr lang="pt-BR" sz="1000" dirty="0">
                <a:solidFill>
                  <a:schemeClr val="bg1"/>
                </a:solidFill>
              </a:rPr>
              <a:t>Faturação e financiamento CegidEm conformidade com as novas reformas</a:t>
            </a:r>
            <a:endParaRPr lang="fr-FR" sz="1000" dirty="0">
              <a:solidFill>
                <a:schemeClr val="bg1"/>
              </a:solidFill>
            </a:endParaRPr>
          </a:p>
        </p:txBody>
      </p:sp>
      <p:pic>
        <p:nvPicPr>
          <p:cNvPr id="2050" name="Picture 2" descr="Une image contenant Graphique, symbole, Police, logo&#10;&#10;Le contenu généré par l’IA peut être incorrect.">
            <a:extLst>
              <a:ext uri="{FF2B5EF4-FFF2-40B4-BE49-F238E27FC236}">
                <a16:creationId xmlns:a16="http://schemas.microsoft.com/office/drawing/2014/main" id="{24032C55-BE27-9496-9672-4964036CFB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86" y="442111"/>
            <a:ext cx="937933" cy="38592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810B3C36-7952-CCE7-3D0E-C903CD2B85C4}"/>
              </a:ext>
            </a:extLst>
          </p:cNvPr>
          <p:cNvSpPr txBox="1"/>
          <p:nvPr/>
        </p:nvSpPr>
        <p:spPr>
          <a:xfrm>
            <a:off x="4678099" y="1978519"/>
            <a:ext cx="1743074" cy="276999"/>
          </a:xfrm>
          <a:prstGeom prst="rect">
            <a:avLst/>
          </a:prstGeom>
          <a:noFill/>
        </p:spPr>
        <p:txBody>
          <a:bodyPr wrap="square" lIns="36000" tIns="0" rIns="36000" bIns="0" rtlCol="0">
            <a:spAutoFit/>
          </a:bodyPr>
          <a:lstStyle/>
          <a:p>
            <a:r>
              <a:rPr lang="fr-FR" b="1" dirty="0" err="1">
                <a:solidFill>
                  <a:schemeClr val="bg1"/>
                </a:solidFill>
              </a:rPr>
              <a:t>sevdesk</a:t>
            </a:r>
            <a:endParaRPr lang="fr-FR" b="1" dirty="0">
              <a:solidFill>
                <a:schemeClr val="bg1"/>
              </a:solidFill>
            </a:endParaRPr>
          </a:p>
        </p:txBody>
      </p:sp>
      <p:sp>
        <p:nvSpPr>
          <p:cNvPr id="13" name="Rectangle 12">
            <a:extLst>
              <a:ext uri="{FF2B5EF4-FFF2-40B4-BE49-F238E27FC236}">
                <a16:creationId xmlns:a16="http://schemas.microsoft.com/office/drawing/2014/main" id="{F22C49A3-A627-51F7-0B76-BD214FDF6441}"/>
              </a:ext>
            </a:extLst>
          </p:cNvPr>
          <p:cNvSpPr/>
          <p:nvPr/>
        </p:nvSpPr>
        <p:spPr>
          <a:xfrm>
            <a:off x="4685676" y="2515738"/>
            <a:ext cx="3384258"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b="1" dirty="0">
                <a:solidFill>
                  <a:srgbClr val="FF5C35"/>
                </a:solidFill>
                <a:latin typeface="Segoe UI" panose="020B0502040204020203" pitchFamily="34" charset="0"/>
              </a:rPr>
              <a:t>60</a:t>
            </a:r>
            <a:r>
              <a:rPr kumimoji="0" lang="fr-FR" sz="3600" b="1" i="0" u="none" strike="noStrike" kern="1200" cap="none" spc="0" normalizeH="0" baseline="0" noProof="0" dirty="0">
                <a:ln>
                  <a:noFill/>
                </a:ln>
                <a:solidFill>
                  <a:srgbClr val="FF5C35"/>
                </a:solidFill>
                <a:effectLst/>
                <a:uLnTx/>
                <a:uFillTx/>
                <a:latin typeface="Segoe UI" panose="020B0502040204020203" pitchFamily="34" charset="0"/>
                <a:ea typeface="+mn-ea"/>
                <a:cs typeface="+mn-cs"/>
              </a:rPr>
              <a:t>0 000</a:t>
            </a:r>
          </a:p>
        </p:txBody>
      </p:sp>
    </p:spTree>
    <p:extLst>
      <p:ext uri="{BB962C8B-B14F-4D97-AF65-F5344CB8AC3E}">
        <p14:creationId xmlns:p14="http://schemas.microsoft.com/office/powerpoint/2010/main" val="197112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éronef&#10;&#10;Description générée automatiquement">
            <a:extLst>
              <a:ext uri="{FF2B5EF4-FFF2-40B4-BE49-F238E27FC236}">
                <a16:creationId xmlns:a16="http://schemas.microsoft.com/office/drawing/2014/main" id="{3540944E-B843-BDF4-3629-96D3FF133030}"/>
              </a:ext>
            </a:extLst>
          </p:cNvPr>
          <p:cNvPicPr>
            <a:picLocks noChangeAspect="1"/>
          </p:cNvPicPr>
          <p:nvPr/>
        </p:nvPicPr>
        <p:blipFill>
          <a:blip r:embed="rId3"/>
          <a:stretch>
            <a:fillRect/>
          </a:stretch>
        </p:blipFill>
        <p:spPr>
          <a:xfrm>
            <a:off x="-323558" y="-664991"/>
            <a:ext cx="8404398" cy="8404398"/>
          </a:xfrm>
          <a:prstGeom prst="rect">
            <a:avLst/>
          </a:prstGeom>
        </p:spPr>
      </p:pic>
      <p:sp>
        <p:nvSpPr>
          <p:cNvPr id="2" name="Ellipse 1">
            <a:extLst>
              <a:ext uri="{FF2B5EF4-FFF2-40B4-BE49-F238E27FC236}">
                <a16:creationId xmlns:a16="http://schemas.microsoft.com/office/drawing/2014/main" id="{4AD508FA-1AEF-7BAF-B37F-9B13A4E4B139}"/>
              </a:ext>
            </a:extLst>
          </p:cNvPr>
          <p:cNvSpPr/>
          <p:nvPr/>
        </p:nvSpPr>
        <p:spPr>
          <a:xfrm>
            <a:off x="538619" y="-5494243"/>
            <a:ext cx="8066762" cy="7175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Graphique 3">
            <a:extLst>
              <a:ext uri="{FF2B5EF4-FFF2-40B4-BE49-F238E27FC236}">
                <a16:creationId xmlns:a16="http://schemas.microsoft.com/office/drawing/2014/main" id="{A4CCA501-A8E5-7D0B-32C4-8758303E10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20562" y="347592"/>
            <a:ext cx="4102876" cy="894734"/>
          </a:xfrm>
          <a:prstGeom prst="rect">
            <a:avLst/>
          </a:prstGeom>
        </p:spPr>
      </p:pic>
    </p:spTree>
    <p:extLst>
      <p:ext uri="{BB962C8B-B14F-4D97-AF65-F5344CB8AC3E}">
        <p14:creationId xmlns:p14="http://schemas.microsoft.com/office/powerpoint/2010/main" val="302837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019A5202-057E-43AE-F230-EA9A8821F2A2}"/>
              </a:ext>
            </a:extLst>
          </p:cNvPr>
          <p:cNvSpPr/>
          <p:nvPr/>
        </p:nvSpPr>
        <p:spPr>
          <a:xfrm>
            <a:off x="628764" y="1445"/>
            <a:ext cx="7867536" cy="78675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Ellipse 1">
            <a:extLst>
              <a:ext uri="{FF2B5EF4-FFF2-40B4-BE49-F238E27FC236}">
                <a16:creationId xmlns:a16="http://schemas.microsoft.com/office/drawing/2014/main" id="{68D564AE-D5A2-52D0-B77E-7506888E5865}"/>
              </a:ext>
            </a:extLst>
          </p:cNvPr>
          <p:cNvSpPr/>
          <p:nvPr/>
        </p:nvSpPr>
        <p:spPr>
          <a:xfrm>
            <a:off x="1695450" y="1377742"/>
            <a:ext cx="5753100" cy="5753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5" name="Image 34">
            <a:extLst>
              <a:ext uri="{FF2B5EF4-FFF2-40B4-BE49-F238E27FC236}">
                <a16:creationId xmlns:a16="http://schemas.microsoft.com/office/drawing/2014/main" id="{B6959966-463A-250E-1804-3A2E4A7906AD}"/>
              </a:ext>
            </a:extLst>
          </p:cNvPr>
          <p:cNvPicPr>
            <a:picLocks noChangeAspect="1"/>
          </p:cNvPicPr>
          <p:nvPr/>
        </p:nvPicPr>
        <p:blipFill>
          <a:blip r:embed="rId3"/>
          <a:srcRect/>
          <a:stretch/>
        </p:blipFill>
        <p:spPr>
          <a:xfrm>
            <a:off x="2081097" y="666862"/>
            <a:ext cx="5143498" cy="5143498"/>
          </a:xfrm>
          <a:prstGeom prst="rect">
            <a:avLst/>
          </a:prstGeom>
        </p:spPr>
      </p:pic>
      <p:sp>
        <p:nvSpPr>
          <p:cNvPr id="16" name="Rectangle 15">
            <a:extLst>
              <a:ext uri="{FF2B5EF4-FFF2-40B4-BE49-F238E27FC236}">
                <a16:creationId xmlns:a16="http://schemas.microsoft.com/office/drawing/2014/main" id="{58FE7CFF-8604-4842-BD8F-CF3F1085875E}"/>
              </a:ext>
            </a:extLst>
          </p:cNvPr>
          <p:cNvSpPr/>
          <p:nvPr/>
        </p:nvSpPr>
        <p:spPr>
          <a:xfrm>
            <a:off x="1356127" y="531666"/>
            <a:ext cx="274946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Temos uma visão </a:t>
            </a:r>
            <a:r>
              <a:rPr kumimoji="0" lang="pt-BR"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de futuro e pragmática</a:t>
            </a: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do setor e das novas tecnologias.</a:t>
            </a:r>
            <a:r>
              <a:rPr kumimoji="0" lang="pt-BR"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a:t>
            </a:r>
          </a:p>
        </p:txBody>
      </p:sp>
      <p:sp>
        <p:nvSpPr>
          <p:cNvPr id="17" name="Rectangle 16">
            <a:extLst>
              <a:ext uri="{FF2B5EF4-FFF2-40B4-BE49-F238E27FC236}">
                <a16:creationId xmlns:a16="http://schemas.microsoft.com/office/drawing/2014/main" id="{17DAFC10-DE30-4525-BB30-24439F2AA188}"/>
              </a:ext>
            </a:extLst>
          </p:cNvPr>
          <p:cNvSpPr/>
          <p:nvPr/>
        </p:nvSpPr>
        <p:spPr>
          <a:xfrm>
            <a:off x="389068" y="2314586"/>
            <a:ext cx="216089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i="0" u="none" strike="noStrike" cap="none" normalizeH="0" baseline="0" noProof="0" dirty="0">
                <a:ln>
                  <a:noFill/>
                </a:ln>
                <a:solidFill>
                  <a:prstClr val="white"/>
                </a:solidFill>
                <a:uLnTx/>
                <a:uFillTx/>
              </a:rPr>
              <a:t>Somos </a:t>
            </a:r>
            <a:r>
              <a:rPr kumimoji="0" lang="pt-BR" sz="1400" b="1" i="0" u="none" strike="noStrike" cap="none" normalizeH="0" baseline="0" noProof="0" dirty="0">
                <a:ln>
                  <a:noFill/>
                </a:ln>
                <a:solidFill>
                  <a:prstClr val="white"/>
                </a:solidFill>
                <a:uLnTx/>
                <a:uFillTx/>
              </a:rPr>
              <a:t>pioneiros</a:t>
            </a:r>
            <a:r>
              <a:rPr kumimoji="0" lang="pt-BR" sz="1400" i="0" u="none" strike="noStrike" cap="none" normalizeH="0" baseline="0" noProof="0" dirty="0">
                <a:ln>
                  <a:noFill/>
                </a:ln>
                <a:solidFill>
                  <a:prstClr val="white"/>
                </a:solidFill>
                <a:uLnTx/>
                <a:uFillTx/>
              </a:rPr>
              <a:t> em soluções SaaS e </a:t>
            </a:r>
            <a:r>
              <a:rPr kumimoji="0" lang="pt-BR" sz="1400" b="1" i="0" u="none" strike="noStrike" cap="none" normalizeH="0" baseline="0" noProof="0" dirty="0">
                <a:ln>
                  <a:noFill/>
                </a:ln>
                <a:solidFill>
                  <a:prstClr val="white"/>
                </a:solidFill>
                <a:uLnTx/>
                <a:uFillTx/>
              </a:rPr>
              <a:t>líderes</a:t>
            </a:r>
            <a:r>
              <a:rPr kumimoji="0" lang="pt-BR" sz="1400" i="0" u="none" strike="noStrike" cap="none" normalizeH="0" baseline="0" noProof="0" dirty="0">
                <a:ln>
                  <a:noFill/>
                </a:ln>
                <a:solidFill>
                  <a:prstClr val="white"/>
                </a:solidFill>
                <a:uLnTx/>
                <a:uFillTx/>
              </a:rPr>
              <a:t> europeus na cloud.</a:t>
            </a:r>
          </a:p>
        </p:txBody>
      </p:sp>
      <p:sp>
        <p:nvSpPr>
          <p:cNvPr id="19" name="Rectangle 18">
            <a:extLst>
              <a:ext uri="{FF2B5EF4-FFF2-40B4-BE49-F238E27FC236}">
                <a16:creationId xmlns:a16="http://schemas.microsoft.com/office/drawing/2014/main" id="{8562E586-CC6D-4CCB-B745-321243E6BB1D}"/>
              </a:ext>
            </a:extLst>
          </p:cNvPr>
          <p:cNvSpPr/>
          <p:nvPr/>
        </p:nvSpPr>
        <p:spPr>
          <a:xfrm>
            <a:off x="5279461" y="511407"/>
            <a:ext cx="212232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Temos uma experiência e conhecimento únicos em assuntos</a:t>
            </a:r>
            <a:r>
              <a:rPr lang="pt-BR" sz="1400" dirty="0">
                <a:solidFill>
                  <a:prstClr val="white"/>
                </a:solidFill>
                <a:latin typeface="Segoe UI" panose="020B0502040204020203" pitchFamily="34" charset="0"/>
                <a:cs typeface="Segoe UI" panose="020B0502040204020203" pitchFamily="34" charset="0"/>
              </a:rPr>
              <a:t> </a:t>
            </a:r>
            <a:r>
              <a:rPr kumimoji="0" lang="pt-BR"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regulatórios</a:t>
            </a:r>
            <a:r>
              <a:rPr kumimoji="0" lang="pt-BR"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t>
            </a:r>
            <a:endParaRPr kumimoji="0" lang="pt-BR"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endParaRPr>
          </a:p>
        </p:txBody>
      </p:sp>
      <p:sp>
        <p:nvSpPr>
          <p:cNvPr id="20" name="Rectangle 19">
            <a:extLst>
              <a:ext uri="{FF2B5EF4-FFF2-40B4-BE49-F238E27FC236}">
                <a16:creationId xmlns:a16="http://schemas.microsoft.com/office/drawing/2014/main" id="{3F2D59F1-C4E1-4143-8305-85F675AF9113}"/>
              </a:ext>
            </a:extLst>
          </p:cNvPr>
          <p:cNvSpPr/>
          <p:nvPr/>
        </p:nvSpPr>
        <p:spPr>
          <a:xfrm>
            <a:off x="6654873" y="2135186"/>
            <a:ext cx="2095109"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Assumimos </a:t>
            </a:r>
            <a:r>
              <a:rPr lang="pt-BR" sz="1400" dirty="0">
                <a:solidFill>
                  <a:prstClr val="white"/>
                </a:solidFill>
                <a:latin typeface="Segoe UI" panose="020B0502040204020203" pitchFamily="34" charset="0"/>
                <a:cs typeface="Segoe UI" panose="020B0502040204020203" pitchFamily="34" charset="0"/>
              </a:rPr>
              <a:t>u</a:t>
            </a: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m compromisso com os nossos clientes duradouro e baseado no </a:t>
            </a:r>
            <a:r>
              <a:rPr kumimoji="0" lang="pt-BR"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respeito mútuo</a:t>
            </a: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t>
            </a:r>
          </a:p>
        </p:txBody>
      </p:sp>
      <p:sp>
        <p:nvSpPr>
          <p:cNvPr id="3" name="ZoneTexte 2">
            <a:extLst>
              <a:ext uri="{FF2B5EF4-FFF2-40B4-BE49-F238E27FC236}">
                <a16:creationId xmlns:a16="http://schemas.microsoft.com/office/drawing/2014/main" id="{60D2B5C1-65F7-6785-7466-E8673DC0E665}"/>
              </a:ext>
            </a:extLst>
          </p:cNvPr>
          <p:cNvSpPr txBox="1"/>
          <p:nvPr/>
        </p:nvSpPr>
        <p:spPr>
          <a:xfrm>
            <a:off x="1346659" y="4349232"/>
            <a:ext cx="6431746" cy="492443"/>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4 razões para escolher a Cegid</a:t>
            </a:r>
          </a:p>
        </p:txBody>
      </p:sp>
      <p:sp>
        <p:nvSpPr>
          <p:cNvPr id="14" name="Ellipse 13">
            <a:extLst>
              <a:ext uri="{FF2B5EF4-FFF2-40B4-BE49-F238E27FC236}">
                <a16:creationId xmlns:a16="http://schemas.microsoft.com/office/drawing/2014/main" id="{F40558E3-C75F-AA8F-7382-FA2F0A368DA1}"/>
              </a:ext>
            </a:extLst>
          </p:cNvPr>
          <p:cNvSpPr/>
          <p:nvPr/>
        </p:nvSpPr>
        <p:spPr>
          <a:xfrm>
            <a:off x="2720418" y="148070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 name="ZoneTexte 6">
            <a:extLst>
              <a:ext uri="{FF2B5EF4-FFF2-40B4-BE49-F238E27FC236}">
                <a16:creationId xmlns:a16="http://schemas.microsoft.com/office/drawing/2014/main" id="{A3F8C8B1-5E66-38B1-157B-3AA01D0066B8}"/>
              </a:ext>
            </a:extLst>
          </p:cNvPr>
          <p:cNvSpPr txBox="1"/>
          <p:nvPr/>
        </p:nvSpPr>
        <p:spPr>
          <a:xfrm>
            <a:off x="2805843" y="166412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cap="none" normalizeH="0" baseline="0" noProof="0">
                <a:ln>
                  <a:noFill/>
                </a:ln>
                <a:solidFill>
                  <a:prstClr val="white"/>
                </a:solidFill>
                <a:uLnTx/>
                <a:uFillTx/>
                <a:latin typeface="Segoe UI"/>
                <a:ea typeface="+mn-ea"/>
                <a:cs typeface="+mn-cs"/>
              </a:rPr>
              <a:t>02</a:t>
            </a:r>
          </a:p>
        </p:txBody>
      </p:sp>
      <p:sp>
        <p:nvSpPr>
          <p:cNvPr id="41" name="Ellipse 40">
            <a:extLst>
              <a:ext uri="{FF2B5EF4-FFF2-40B4-BE49-F238E27FC236}">
                <a16:creationId xmlns:a16="http://schemas.microsoft.com/office/drawing/2014/main" id="{BF25CA3C-578E-3EAA-99A2-AFF3571DD119}"/>
              </a:ext>
            </a:extLst>
          </p:cNvPr>
          <p:cNvSpPr/>
          <p:nvPr/>
        </p:nvSpPr>
        <p:spPr>
          <a:xfrm>
            <a:off x="1371713" y="338246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ZoneTexte 41">
            <a:extLst>
              <a:ext uri="{FF2B5EF4-FFF2-40B4-BE49-F238E27FC236}">
                <a16:creationId xmlns:a16="http://schemas.microsoft.com/office/drawing/2014/main" id="{0F139D6B-3B65-1082-2D5E-3B3DC974C832}"/>
              </a:ext>
            </a:extLst>
          </p:cNvPr>
          <p:cNvSpPr txBox="1"/>
          <p:nvPr/>
        </p:nvSpPr>
        <p:spPr>
          <a:xfrm>
            <a:off x="1447140" y="356588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cap="none" normalizeH="0" baseline="0" noProof="0">
                <a:ln>
                  <a:noFill/>
                </a:ln>
                <a:solidFill>
                  <a:prstClr val="white"/>
                </a:solidFill>
                <a:uLnTx/>
                <a:uFillTx/>
                <a:latin typeface="Segoe UI"/>
                <a:ea typeface="+mn-ea"/>
                <a:cs typeface="+mn-cs"/>
              </a:rPr>
              <a:t>01</a:t>
            </a:r>
          </a:p>
        </p:txBody>
      </p:sp>
      <p:sp>
        <p:nvSpPr>
          <p:cNvPr id="44" name="Ellipse 43">
            <a:extLst>
              <a:ext uri="{FF2B5EF4-FFF2-40B4-BE49-F238E27FC236}">
                <a16:creationId xmlns:a16="http://schemas.microsoft.com/office/drawing/2014/main" id="{A4A9051E-75E5-A65A-F337-87B1233D766C}"/>
              </a:ext>
            </a:extLst>
          </p:cNvPr>
          <p:cNvSpPr/>
          <p:nvPr/>
        </p:nvSpPr>
        <p:spPr>
          <a:xfrm>
            <a:off x="5698991" y="148070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5" name="ZoneTexte 44">
            <a:extLst>
              <a:ext uri="{FF2B5EF4-FFF2-40B4-BE49-F238E27FC236}">
                <a16:creationId xmlns:a16="http://schemas.microsoft.com/office/drawing/2014/main" id="{6883608D-7B5E-2781-4AF0-5EF55FEFC897}"/>
              </a:ext>
            </a:extLst>
          </p:cNvPr>
          <p:cNvSpPr txBox="1"/>
          <p:nvPr/>
        </p:nvSpPr>
        <p:spPr>
          <a:xfrm>
            <a:off x="5785358" y="166412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cap="none" normalizeH="0" baseline="0" noProof="0">
                <a:ln>
                  <a:noFill/>
                </a:ln>
                <a:solidFill>
                  <a:prstClr val="white"/>
                </a:solidFill>
                <a:uLnTx/>
                <a:uFillTx/>
                <a:latin typeface="Segoe UI"/>
                <a:ea typeface="+mn-ea"/>
                <a:cs typeface="+mn-cs"/>
              </a:rPr>
              <a:t>03</a:t>
            </a:r>
          </a:p>
        </p:txBody>
      </p:sp>
      <p:sp>
        <p:nvSpPr>
          <p:cNvPr id="47" name="Ellipse 46">
            <a:extLst>
              <a:ext uri="{FF2B5EF4-FFF2-40B4-BE49-F238E27FC236}">
                <a16:creationId xmlns:a16="http://schemas.microsoft.com/office/drawing/2014/main" id="{70AA78A2-C30B-26A3-7147-5399E7727DD5}"/>
              </a:ext>
            </a:extLst>
          </p:cNvPr>
          <p:cNvSpPr/>
          <p:nvPr/>
        </p:nvSpPr>
        <p:spPr>
          <a:xfrm>
            <a:off x="7017187" y="338246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8" name="ZoneTexte 47">
            <a:extLst>
              <a:ext uri="{FF2B5EF4-FFF2-40B4-BE49-F238E27FC236}">
                <a16:creationId xmlns:a16="http://schemas.microsoft.com/office/drawing/2014/main" id="{36E1CCA7-2023-B10D-C98B-1A936C5ADDE1}"/>
              </a:ext>
            </a:extLst>
          </p:cNvPr>
          <p:cNvSpPr txBox="1"/>
          <p:nvPr/>
        </p:nvSpPr>
        <p:spPr>
          <a:xfrm>
            <a:off x="7111055" y="356588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cap="none" normalizeH="0" baseline="0" noProof="0">
                <a:ln>
                  <a:noFill/>
                </a:ln>
                <a:solidFill>
                  <a:prstClr val="white"/>
                </a:solidFill>
                <a:uLnTx/>
                <a:uFillTx/>
                <a:latin typeface="Segoe UI"/>
                <a:ea typeface="+mn-ea"/>
                <a:cs typeface="+mn-cs"/>
              </a:rPr>
              <a:t>04</a:t>
            </a:r>
          </a:p>
        </p:txBody>
      </p:sp>
      <p:pic>
        <p:nvPicPr>
          <p:cNvPr id="55" name="Image 54" descr="Une image contenant Police, Graphique, logo, graphisme&#10;&#10;Description générée automatiquement">
            <a:extLst>
              <a:ext uri="{FF2B5EF4-FFF2-40B4-BE49-F238E27FC236}">
                <a16:creationId xmlns:a16="http://schemas.microsoft.com/office/drawing/2014/main" id="{E93BF27D-8047-8717-E6D0-183AFA242573}"/>
              </a:ext>
            </a:extLst>
          </p:cNvPr>
          <p:cNvPicPr>
            <a:picLocks noChangeAspect="1"/>
          </p:cNvPicPr>
          <p:nvPr/>
        </p:nvPicPr>
        <p:blipFill>
          <a:blip r:embed="rId4"/>
          <a:stretch>
            <a:fillRect/>
          </a:stretch>
        </p:blipFill>
        <p:spPr>
          <a:xfrm>
            <a:off x="8053971" y="4526757"/>
            <a:ext cx="1090029" cy="704760"/>
          </a:xfrm>
          <a:prstGeom prst="rect">
            <a:avLst/>
          </a:prstGeom>
        </p:spPr>
      </p:pic>
    </p:spTree>
    <p:extLst>
      <p:ext uri="{BB962C8B-B14F-4D97-AF65-F5344CB8AC3E}">
        <p14:creationId xmlns:p14="http://schemas.microsoft.com/office/powerpoint/2010/main" val="1493454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 coins arrondis 28">
            <a:extLst>
              <a:ext uri="{FF2B5EF4-FFF2-40B4-BE49-F238E27FC236}">
                <a16:creationId xmlns:a16="http://schemas.microsoft.com/office/drawing/2014/main" id="{5BB0AFCC-6861-587E-3D04-085F4C5C1098}"/>
              </a:ext>
            </a:extLst>
          </p:cNvPr>
          <p:cNvSpPr/>
          <p:nvPr/>
        </p:nvSpPr>
        <p:spPr>
          <a:xfrm>
            <a:off x="6576231" y="514896"/>
            <a:ext cx="2110352" cy="2439049"/>
          </a:xfrm>
          <a:prstGeom prst="roundRect">
            <a:avLst>
              <a:gd name="adj" fmla="val 8236"/>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8" name="Image 37">
            <a:extLst>
              <a:ext uri="{FF2B5EF4-FFF2-40B4-BE49-F238E27FC236}">
                <a16:creationId xmlns:a16="http://schemas.microsoft.com/office/drawing/2014/main" id="{7A69EBFE-E09D-82A3-DBFF-65C42F275125}"/>
              </a:ext>
            </a:extLst>
          </p:cNvPr>
          <p:cNvPicPr>
            <a:picLocks noChangeAspect="1"/>
          </p:cNvPicPr>
          <p:nvPr/>
        </p:nvPicPr>
        <p:blipFill>
          <a:blip r:embed="rId3"/>
          <a:srcRect/>
          <a:stretch/>
        </p:blipFill>
        <p:spPr>
          <a:xfrm>
            <a:off x="6870912" y="-47302"/>
            <a:ext cx="1736870" cy="2458183"/>
          </a:xfrm>
          <a:prstGeom prst="rect">
            <a:avLst/>
          </a:prstGeom>
        </p:spPr>
      </p:pic>
      <p:sp>
        <p:nvSpPr>
          <p:cNvPr id="28" name="Rectangle : coins arrondis 27">
            <a:extLst>
              <a:ext uri="{FF2B5EF4-FFF2-40B4-BE49-F238E27FC236}">
                <a16:creationId xmlns:a16="http://schemas.microsoft.com/office/drawing/2014/main" id="{85709E0B-B3EF-AE3D-F52F-521E056E1E92}"/>
              </a:ext>
            </a:extLst>
          </p:cNvPr>
          <p:cNvSpPr/>
          <p:nvPr/>
        </p:nvSpPr>
        <p:spPr>
          <a:xfrm>
            <a:off x="1610213" y="1432519"/>
            <a:ext cx="1888664" cy="1940844"/>
          </a:xfrm>
          <a:prstGeom prst="roundRect">
            <a:avLst>
              <a:gd name="adj" fmla="val 7869"/>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0" name="Rectangle : coins arrondis 29">
            <a:extLst>
              <a:ext uri="{FF2B5EF4-FFF2-40B4-BE49-F238E27FC236}">
                <a16:creationId xmlns:a16="http://schemas.microsoft.com/office/drawing/2014/main" id="{F1AFDB96-72B2-93BC-2649-1500605FEE93}"/>
              </a:ext>
            </a:extLst>
          </p:cNvPr>
          <p:cNvSpPr/>
          <p:nvPr/>
        </p:nvSpPr>
        <p:spPr>
          <a:xfrm>
            <a:off x="3705275" y="435988"/>
            <a:ext cx="2652394" cy="1895851"/>
          </a:xfrm>
          <a:prstGeom prst="roundRect">
            <a:avLst>
              <a:gd name="adj" fmla="val 8603"/>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ZoneTexte 4">
            <a:extLst>
              <a:ext uri="{FF2B5EF4-FFF2-40B4-BE49-F238E27FC236}">
                <a16:creationId xmlns:a16="http://schemas.microsoft.com/office/drawing/2014/main" id="{943D9E2E-B4DB-DEB4-E3B0-2041873A2821}"/>
              </a:ext>
            </a:extLst>
          </p:cNvPr>
          <p:cNvSpPr txBox="1"/>
          <p:nvPr/>
        </p:nvSpPr>
        <p:spPr>
          <a:xfrm>
            <a:off x="827875" y="3898550"/>
            <a:ext cx="2207841" cy="984885"/>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A força de um líder</a:t>
            </a:r>
          </a:p>
        </p:txBody>
      </p:sp>
      <p:sp>
        <p:nvSpPr>
          <p:cNvPr id="7" name="ZoneTexte 6">
            <a:extLst>
              <a:ext uri="{FF2B5EF4-FFF2-40B4-BE49-F238E27FC236}">
                <a16:creationId xmlns:a16="http://schemas.microsoft.com/office/drawing/2014/main" id="{66E5129E-95C7-2B6C-A66E-87C97A18C4C4}"/>
              </a:ext>
            </a:extLst>
          </p:cNvPr>
          <p:cNvSpPr txBox="1"/>
          <p:nvPr/>
        </p:nvSpPr>
        <p:spPr>
          <a:xfrm>
            <a:off x="1512593" y="1677691"/>
            <a:ext cx="2083904"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Líder </a:t>
            </a:r>
            <a:r>
              <a:rPr lang="pt-BR" sz="2800" b="1" dirty="0">
                <a:solidFill>
                  <a:srgbClr val="0046FE"/>
                </a:solidFill>
                <a:latin typeface="Segoe UI" panose="020B0502040204020203" pitchFamily="34" charset="0"/>
                <a:cs typeface="Segoe UI" panose="020B0502040204020203" pitchFamily="34" charset="0"/>
              </a:rPr>
              <a:t>na cloud</a:t>
            </a:r>
            <a:endParaRPr kumimoji="0" lang="pt-BR"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endParaRPr>
          </a:p>
        </p:txBody>
      </p:sp>
      <p:sp>
        <p:nvSpPr>
          <p:cNvPr id="8" name="ZoneTexte 7">
            <a:extLst>
              <a:ext uri="{FF2B5EF4-FFF2-40B4-BE49-F238E27FC236}">
                <a16:creationId xmlns:a16="http://schemas.microsoft.com/office/drawing/2014/main" id="{472A363F-1E4C-307A-60EB-1E1FCF2A947D}"/>
              </a:ext>
            </a:extLst>
          </p:cNvPr>
          <p:cNvSpPr txBox="1"/>
          <p:nvPr/>
        </p:nvSpPr>
        <p:spPr>
          <a:xfrm>
            <a:off x="1746792" y="2547315"/>
            <a:ext cx="16258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Pioneiro em SaaS com 20 anos de experiência.</a:t>
            </a:r>
          </a:p>
        </p:txBody>
      </p:sp>
      <p:sp>
        <p:nvSpPr>
          <p:cNvPr id="9" name="ZoneTexte 8">
            <a:extLst>
              <a:ext uri="{FF2B5EF4-FFF2-40B4-BE49-F238E27FC236}">
                <a16:creationId xmlns:a16="http://schemas.microsoft.com/office/drawing/2014/main" id="{801D8409-721D-AD44-5445-DC95DDCE88E0}"/>
              </a:ext>
            </a:extLst>
          </p:cNvPr>
          <p:cNvSpPr txBox="1"/>
          <p:nvPr/>
        </p:nvSpPr>
        <p:spPr>
          <a:xfrm>
            <a:off x="3795141" y="564589"/>
            <a:ext cx="2472660"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Mais de 30 aquisições</a:t>
            </a:r>
          </a:p>
        </p:txBody>
      </p:sp>
      <p:sp>
        <p:nvSpPr>
          <p:cNvPr id="10" name="ZoneTexte 9">
            <a:extLst>
              <a:ext uri="{FF2B5EF4-FFF2-40B4-BE49-F238E27FC236}">
                <a16:creationId xmlns:a16="http://schemas.microsoft.com/office/drawing/2014/main" id="{1196E961-A622-D1C2-94EC-9E611009759B}"/>
              </a:ext>
            </a:extLst>
          </p:cNvPr>
          <p:cNvSpPr txBox="1"/>
          <p:nvPr/>
        </p:nvSpPr>
        <p:spPr>
          <a:xfrm>
            <a:off x="6288472" y="1454879"/>
            <a:ext cx="2685869"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750.000</a:t>
            </a:r>
          </a:p>
        </p:txBody>
      </p:sp>
      <p:sp>
        <p:nvSpPr>
          <p:cNvPr id="11" name="ZoneTexte 10">
            <a:extLst>
              <a:ext uri="{FF2B5EF4-FFF2-40B4-BE49-F238E27FC236}">
                <a16:creationId xmlns:a16="http://schemas.microsoft.com/office/drawing/2014/main" id="{DE081AC8-03F3-928F-924A-58AF458BD833}"/>
              </a:ext>
            </a:extLst>
          </p:cNvPr>
          <p:cNvSpPr txBox="1"/>
          <p:nvPr/>
        </p:nvSpPr>
        <p:spPr>
          <a:xfrm>
            <a:off x="3670769" y="1513360"/>
            <a:ext cx="2721406"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Para </a:t>
            </a:r>
            <a:r>
              <a:rPr lang="pt-BR" sz="1200" dirty="0">
                <a:solidFill>
                  <a:srgbClr val="002C52"/>
                </a:solidFill>
                <a:latin typeface="Segoe UI" panose="020B0502040204020203" pitchFamily="34" charset="0"/>
                <a:cs typeface="Segoe UI" panose="020B0502040204020203" pitchFamily="34" charset="0"/>
              </a:rPr>
              <a:t>c</a:t>
            </a: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riar os melhores produtos para os nossos clientes em todos os mercados em que atuamos.</a:t>
            </a:r>
          </a:p>
        </p:txBody>
      </p:sp>
      <p:sp>
        <p:nvSpPr>
          <p:cNvPr id="12" name="ZoneTexte 11">
            <a:extLst>
              <a:ext uri="{FF2B5EF4-FFF2-40B4-BE49-F238E27FC236}">
                <a16:creationId xmlns:a16="http://schemas.microsoft.com/office/drawing/2014/main" id="{A94D324D-3571-AE59-F04B-53F5E353EC35}"/>
              </a:ext>
            </a:extLst>
          </p:cNvPr>
          <p:cNvSpPr txBox="1"/>
          <p:nvPr/>
        </p:nvSpPr>
        <p:spPr>
          <a:xfrm>
            <a:off x="6662017" y="1960682"/>
            <a:ext cx="19136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Clientes em todo o mundo, desde micro a grandes empresas internacionais.</a:t>
            </a:r>
          </a:p>
        </p:txBody>
      </p:sp>
      <p:pic>
        <p:nvPicPr>
          <p:cNvPr id="21" name="Picture 2" descr="Grands Prix CFNEWS TECH 2021 – CFNEWS events">
            <a:extLst>
              <a:ext uri="{FF2B5EF4-FFF2-40B4-BE49-F238E27FC236}">
                <a16:creationId xmlns:a16="http://schemas.microsoft.com/office/drawing/2014/main" id="{50E93A26-39A3-9233-D40F-54EA0A735F3E}"/>
              </a:ext>
            </a:extLst>
          </p:cNvPr>
          <p:cNvPicPr>
            <a:picLocks noChangeAspect="1" noChangeArrowheads="1"/>
          </p:cNvPicPr>
          <p:nvPr/>
        </p:nvPicPr>
        <p:blipFill>
          <a:blip r:embed="rId4">
            <a:clrChange>
              <a:clrFrom>
                <a:srgbClr val="629BD2"/>
              </a:clrFrom>
              <a:clrTo>
                <a:srgbClr val="629BD2">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612959" y="3149240"/>
            <a:ext cx="1169551" cy="116955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744F8214-FBEB-2424-6A30-BD7062630892}"/>
              </a:ext>
            </a:extLst>
          </p:cNvPr>
          <p:cNvSpPr txBox="1"/>
          <p:nvPr/>
        </p:nvSpPr>
        <p:spPr>
          <a:xfrm>
            <a:off x="7351743" y="4190937"/>
            <a:ext cx="1709129" cy="400110"/>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prstClr val="white"/>
                </a:solidFill>
                <a:effectLst/>
                <a:uLnTx/>
                <a:uFillTx/>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1"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Prémio M&amp;A Tech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6" name="Image 35">
            <a:extLst>
              <a:ext uri="{FF2B5EF4-FFF2-40B4-BE49-F238E27FC236}">
                <a16:creationId xmlns:a16="http://schemas.microsoft.com/office/drawing/2014/main" id="{7ED0B34F-7F90-C7C7-0129-B7BCEB847859}"/>
              </a:ext>
            </a:extLst>
          </p:cNvPr>
          <p:cNvPicPr>
            <a:picLocks noChangeAspect="1"/>
          </p:cNvPicPr>
          <p:nvPr/>
        </p:nvPicPr>
        <p:blipFill>
          <a:blip r:embed="rId5"/>
          <a:stretch>
            <a:fillRect/>
          </a:stretch>
        </p:blipFill>
        <p:spPr>
          <a:xfrm>
            <a:off x="1670388" y="-563375"/>
            <a:ext cx="2073599" cy="2933941"/>
          </a:xfrm>
          <a:prstGeom prst="rect">
            <a:avLst/>
          </a:prstGeom>
        </p:spPr>
      </p:pic>
      <p:sp>
        <p:nvSpPr>
          <p:cNvPr id="40" name="Ellipse 39">
            <a:extLst>
              <a:ext uri="{FF2B5EF4-FFF2-40B4-BE49-F238E27FC236}">
                <a16:creationId xmlns:a16="http://schemas.microsoft.com/office/drawing/2014/main" id="{6BA22EF9-0FC2-B616-ABD2-F47F4990EB63}"/>
              </a:ext>
            </a:extLst>
          </p:cNvPr>
          <p:cNvSpPr/>
          <p:nvPr/>
        </p:nvSpPr>
        <p:spPr>
          <a:xfrm>
            <a:off x="5183681" y="2606176"/>
            <a:ext cx="2100255" cy="2100255"/>
          </a:xfrm>
          <a:prstGeom prst="ellipse">
            <a:avLst/>
          </a:prstGeom>
          <a:solidFill>
            <a:schemeClr val="tx2"/>
          </a:solidFill>
          <a:ln>
            <a:noFill/>
          </a:ln>
          <a:effectLst>
            <a:outerShdw blurRad="266700" dist="152400" dir="306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Ellipse 38">
            <a:extLst>
              <a:ext uri="{FF2B5EF4-FFF2-40B4-BE49-F238E27FC236}">
                <a16:creationId xmlns:a16="http://schemas.microsoft.com/office/drawing/2014/main" id="{D032DC75-A36E-09D9-36D7-CFE132D96022}"/>
              </a:ext>
            </a:extLst>
          </p:cNvPr>
          <p:cNvSpPr/>
          <p:nvPr/>
        </p:nvSpPr>
        <p:spPr>
          <a:xfrm>
            <a:off x="3192753" y="2607257"/>
            <a:ext cx="2100255" cy="2100255"/>
          </a:xfrm>
          <a:prstGeom prst="ellipse">
            <a:avLst/>
          </a:prstGeom>
          <a:solidFill>
            <a:schemeClr val="tx2"/>
          </a:solidFill>
          <a:ln>
            <a:noFill/>
          </a:ln>
          <a:effectLst>
            <a:outerShdw blurRad="266700" dist="152400" dir="306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5" name="Groupe 14">
            <a:extLst>
              <a:ext uri="{FF2B5EF4-FFF2-40B4-BE49-F238E27FC236}">
                <a16:creationId xmlns:a16="http://schemas.microsoft.com/office/drawing/2014/main" id="{0F6EAAD6-8769-BF82-80D2-28C966AF7576}"/>
              </a:ext>
            </a:extLst>
          </p:cNvPr>
          <p:cNvGrpSpPr/>
          <p:nvPr/>
        </p:nvGrpSpPr>
        <p:grpSpPr>
          <a:xfrm>
            <a:off x="3413646" y="3060909"/>
            <a:ext cx="1601715" cy="701731"/>
            <a:chOff x="7148234" y="223150"/>
            <a:chExt cx="1601715" cy="701731"/>
          </a:xfrm>
        </p:grpSpPr>
        <p:sp>
          <p:nvSpPr>
            <p:cNvPr id="13" name="ZoneTexte 12">
              <a:extLst>
                <a:ext uri="{FF2B5EF4-FFF2-40B4-BE49-F238E27FC236}">
                  <a16:creationId xmlns:a16="http://schemas.microsoft.com/office/drawing/2014/main" id="{8262277D-54D4-E836-27EF-03515864F815}"/>
                </a:ext>
              </a:extLst>
            </p:cNvPr>
            <p:cNvSpPr txBox="1"/>
            <p:nvPr/>
          </p:nvSpPr>
          <p:spPr>
            <a:xfrm>
              <a:off x="7148234" y="223150"/>
              <a:ext cx="396646" cy="701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pt-BR" sz="4400" b="1" dirty="0">
                  <a:solidFill>
                    <a:prstClr val="white"/>
                  </a:solidFill>
                  <a:latin typeface="Segoe UI" panose="020B0502040204020203" pitchFamily="34" charset="0"/>
                  <a:cs typeface="Segoe UI" panose="020B0502040204020203" pitchFamily="34" charset="0"/>
                </a:rPr>
                <a:t>4</a:t>
              </a:r>
              <a:endParaRPr kumimoji="0" lang="pt-BR" sz="4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endParaRPr>
            </a:p>
          </p:txBody>
        </p:sp>
        <p:sp>
          <p:nvSpPr>
            <p:cNvPr id="14" name="ZoneTexte 13">
              <a:extLst>
                <a:ext uri="{FF2B5EF4-FFF2-40B4-BE49-F238E27FC236}">
                  <a16:creationId xmlns:a16="http://schemas.microsoft.com/office/drawing/2014/main" id="{415F1473-90C7-3F86-CC9B-6D9017CA8528}"/>
                </a:ext>
              </a:extLst>
            </p:cNvPr>
            <p:cNvSpPr txBox="1"/>
            <p:nvPr/>
          </p:nvSpPr>
          <p:spPr>
            <a:xfrm>
              <a:off x="7544880" y="360726"/>
              <a:ext cx="1205069" cy="5355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32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 250</a:t>
              </a:r>
            </a:p>
          </p:txBody>
        </p:sp>
      </p:grpSp>
      <p:sp>
        <p:nvSpPr>
          <p:cNvPr id="16" name="ZoneTexte 15">
            <a:extLst>
              <a:ext uri="{FF2B5EF4-FFF2-40B4-BE49-F238E27FC236}">
                <a16:creationId xmlns:a16="http://schemas.microsoft.com/office/drawing/2014/main" id="{D0966B41-6346-8B93-2842-0D4646EC680C}"/>
              </a:ext>
            </a:extLst>
          </p:cNvPr>
          <p:cNvSpPr txBox="1"/>
          <p:nvPr/>
        </p:nvSpPr>
        <p:spPr>
          <a:xfrm>
            <a:off x="3344791" y="3763091"/>
            <a:ext cx="1905761"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Fornecedores de software franceses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EY / Numeum 2024</a:t>
            </a:r>
          </a:p>
        </p:txBody>
      </p:sp>
      <p:grpSp>
        <p:nvGrpSpPr>
          <p:cNvPr id="17" name="Groupe 16">
            <a:extLst>
              <a:ext uri="{FF2B5EF4-FFF2-40B4-BE49-F238E27FC236}">
                <a16:creationId xmlns:a16="http://schemas.microsoft.com/office/drawing/2014/main" id="{C02592C3-348C-EF41-C40F-CECC5C0045D9}"/>
              </a:ext>
            </a:extLst>
          </p:cNvPr>
          <p:cNvGrpSpPr/>
          <p:nvPr/>
        </p:nvGrpSpPr>
        <p:grpSpPr>
          <a:xfrm>
            <a:off x="5475231" y="3098439"/>
            <a:ext cx="2429517" cy="701731"/>
            <a:chOff x="7112773" y="258581"/>
            <a:chExt cx="2429517" cy="701731"/>
          </a:xfrm>
        </p:grpSpPr>
        <p:sp>
          <p:nvSpPr>
            <p:cNvPr id="18" name="ZoneTexte 17">
              <a:extLst>
                <a:ext uri="{FF2B5EF4-FFF2-40B4-BE49-F238E27FC236}">
                  <a16:creationId xmlns:a16="http://schemas.microsoft.com/office/drawing/2014/main" id="{D0C24121-2C7F-4694-0F7B-AF5660B071A3}"/>
                </a:ext>
              </a:extLst>
            </p:cNvPr>
            <p:cNvSpPr txBox="1"/>
            <p:nvPr/>
          </p:nvSpPr>
          <p:spPr>
            <a:xfrm>
              <a:off x="7112773" y="258581"/>
              <a:ext cx="396646" cy="701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pt-BR" sz="4400" b="1">
                  <a:solidFill>
                    <a:prstClr val="white"/>
                  </a:solidFill>
                  <a:latin typeface="Segoe UI" panose="020B0502040204020203" pitchFamily="34" charset="0"/>
                  <a:cs typeface="Segoe UI" panose="020B0502040204020203" pitchFamily="34" charset="0"/>
                </a:rPr>
                <a:t>2</a:t>
              </a:r>
            </a:p>
          </p:txBody>
        </p:sp>
        <p:sp>
          <p:nvSpPr>
            <p:cNvPr id="19" name="ZoneTexte 18">
              <a:extLst>
                <a:ext uri="{FF2B5EF4-FFF2-40B4-BE49-F238E27FC236}">
                  <a16:creationId xmlns:a16="http://schemas.microsoft.com/office/drawing/2014/main" id="{E8BF7F78-3175-0775-EAE5-F80F31B9FAFE}"/>
                </a:ext>
              </a:extLst>
            </p:cNvPr>
            <p:cNvSpPr txBox="1"/>
            <p:nvPr/>
          </p:nvSpPr>
          <p:spPr>
            <a:xfrm>
              <a:off x="7544880" y="360726"/>
              <a:ext cx="1997410" cy="5355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32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 100</a:t>
              </a:r>
            </a:p>
          </p:txBody>
        </p:sp>
      </p:grpSp>
      <p:sp>
        <p:nvSpPr>
          <p:cNvPr id="20" name="ZoneTexte 19">
            <a:extLst>
              <a:ext uri="{FF2B5EF4-FFF2-40B4-BE49-F238E27FC236}">
                <a16:creationId xmlns:a16="http://schemas.microsoft.com/office/drawing/2014/main" id="{99B5EC10-6877-A253-27F7-32550A1ADBE8}"/>
              </a:ext>
            </a:extLst>
          </p:cNvPr>
          <p:cNvSpPr txBox="1"/>
          <p:nvPr/>
        </p:nvSpPr>
        <p:spPr>
          <a:xfrm>
            <a:off x="5289767" y="3759854"/>
            <a:ext cx="199741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Fornecedores de software franceses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Truffle 100 2023</a:t>
            </a:r>
          </a:p>
        </p:txBody>
      </p:sp>
      <p:pic>
        <p:nvPicPr>
          <p:cNvPr id="50" name="Graphique 49">
            <a:extLst>
              <a:ext uri="{FF2B5EF4-FFF2-40B4-BE49-F238E27FC236}">
                <a16:creationId xmlns:a16="http://schemas.microsoft.com/office/drawing/2014/main" id="{934718C8-35DB-A4FD-8692-CF4E9A2C3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143" y="1697785"/>
            <a:ext cx="1488551" cy="2106093"/>
          </a:xfrm>
          <a:prstGeom prst="rect">
            <a:avLst/>
          </a:prstGeom>
        </p:spPr>
      </p:pic>
      <p:sp>
        <p:nvSpPr>
          <p:cNvPr id="4" name="Ellipse 3">
            <a:extLst>
              <a:ext uri="{FF2B5EF4-FFF2-40B4-BE49-F238E27FC236}">
                <a16:creationId xmlns:a16="http://schemas.microsoft.com/office/drawing/2014/main" id="{DD37DBDD-7B2E-EBA0-9E88-10CBB3044AA3}"/>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 name="ZoneTexte 5">
            <a:extLst>
              <a:ext uri="{FF2B5EF4-FFF2-40B4-BE49-F238E27FC236}">
                <a16:creationId xmlns:a16="http://schemas.microsoft.com/office/drawing/2014/main" id="{818CFBF0-3805-2F0A-92F2-F329C24E45FA}"/>
              </a:ext>
            </a:extLst>
          </p:cNvPr>
          <p:cNvSpPr txBox="1"/>
          <p:nvPr/>
        </p:nvSpPr>
        <p:spPr>
          <a:xfrm>
            <a:off x="-186488" y="4021288"/>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cap="none" normalizeH="0" baseline="0" noProof="0">
                <a:ln>
                  <a:noFill/>
                </a:ln>
                <a:solidFill>
                  <a:prstClr val="white"/>
                </a:solidFill>
                <a:uLnTx/>
                <a:uFillTx/>
                <a:latin typeface="Segoe UI"/>
                <a:ea typeface="+mn-ea"/>
                <a:cs typeface="+mn-cs"/>
              </a:rPr>
              <a:t>01</a:t>
            </a:r>
          </a:p>
        </p:txBody>
      </p:sp>
    </p:spTree>
    <p:extLst>
      <p:ext uri="{BB962C8B-B14F-4D97-AF65-F5344CB8AC3E}">
        <p14:creationId xmlns:p14="http://schemas.microsoft.com/office/powerpoint/2010/main" val="1602798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D7E6AA1-5343-7C7D-D689-3F41EF738F74}"/>
              </a:ext>
            </a:extLst>
          </p:cNvPr>
          <p:cNvPicPr>
            <a:picLocks noChangeAspect="1"/>
          </p:cNvPicPr>
          <p:nvPr/>
        </p:nvPicPr>
        <p:blipFill rotWithShape="1">
          <a:blip r:embed="rId3"/>
          <a:srcRect r="14881" b="15602"/>
          <a:stretch/>
        </p:blipFill>
        <p:spPr>
          <a:xfrm>
            <a:off x="1360714" y="0"/>
            <a:ext cx="7783286" cy="5143500"/>
          </a:xfrm>
          <a:prstGeom prst="rect">
            <a:avLst/>
          </a:prstGeom>
        </p:spPr>
      </p:pic>
      <p:sp>
        <p:nvSpPr>
          <p:cNvPr id="13" name="Ellipse 12">
            <a:extLst>
              <a:ext uri="{FF2B5EF4-FFF2-40B4-BE49-F238E27FC236}">
                <a16:creationId xmlns:a16="http://schemas.microsoft.com/office/drawing/2014/main" id="{7209BAF6-8300-D214-BA0B-AE6320E752C3}"/>
              </a:ext>
            </a:extLst>
          </p:cNvPr>
          <p:cNvSpPr/>
          <p:nvPr/>
        </p:nvSpPr>
        <p:spPr>
          <a:xfrm>
            <a:off x="-1375101" y="-1110560"/>
            <a:ext cx="8203917" cy="75600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a:ln>
                  <a:noFill/>
                </a:ln>
                <a:solidFill>
                  <a:prstClr val="white"/>
                </a:solidFill>
                <a:effectLst/>
                <a:uLnTx/>
                <a:uFillTx/>
                <a:latin typeface="Segoe UI"/>
                <a:ea typeface="+mn-ea"/>
                <a:cs typeface="+mn-cs"/>
              </a:rPr>
              <a:t> </a:t>
            </a:r>
          </a:p>
        </p:txBody>
      </p:sp>
      <p:sp>
        <p:nvSpPr>
          <p:cNvPr id="2" name="Espace réservé du numéro de diapositive 1">
            <a:extLst>
              <a:ext uri="{FF2B5EF4-FFF2-40B4-BE49-F238E27FC236}">
                <a16:creationId xmlns:a16="http://schemas.microsoft.com/office/drawing/2014/main" id="{A9B04E29-5490-1EDE-F93B-8AE472D027B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F7D735-2684-4015-BC38-8C62B24B466E}" type="slidenum">
              <a:rPr kumimoji="0" lang="en-US" sz="600" b="1" i="0" u="none" strike="noStrike" kern="1200" cap="none" spc="0" normalizeH="0" baseline="0" smtClean="0">
                <a:ln>
                  <a:noFill/>
                </a:ln>
                <a:solidFill>
                  <a:prstClr val="white"/>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600" b="1" i="0" u="none" strike="noStrike" kern="1200" cap="none" spc="0" normalizeH="0" baseline="0">
              <a:ln>
                <a:noFill/>
              </a:ln>
              <a:solidFill>
                <a:prstClr val="white"/>
              </a:solidFill>
              <a:effectLst/>
              <a:uLnTx/>
              <a:uFillTx/>
              <a:latin typeface="Segoe UI"/>
              <a:ea typeface="+mn-ea"/>
              <a:cs typeface="+mn-cs"/>
            </a:endParaRPr>
          </a:p>
        </p:txBody>
      </p:sp>
      <p:sp>
        <p:nvSpPr>
          <p:cNvPr id="5" name="Espace réservé du texte 4">
            <a:extLst>
              <a:ext uri="{FF2B5EF4-FFF2-40B4-BE49-F238E27FC236}">
                <a16:creationId xmlns:a16="http://schemas.microsoft.com/office/drawing/2014/main" id="{76F01181-1E60-DB3C-452E-857AC6B75D4B}"/>
              </a:ext>
            </a:extLst>
          </p:cNvPr>
          <p:cNvSpPr>
            <a:spLocks noGrp="1"/>
          </p:cNvSpPr>
          <p:nvPr>
            <p:ph type="body" sz="quarter" idx="4294967295"/>
          </p:nvPr>
        </p:nvSpPr>
        <p:spPr>
          <a:xfrm>
            <a:off x="276692" y="325438"/>
            <a:ext cx="5573776" cy="1457325"/>
          </a:xfrm>
          <a:prstGeom prst="rect">
            <a:avLst/>
          </a:prstGeom>
          <a:noFill/>
        </p:spPr>
        <p:txBody>
          <a:bodyPr/>
          <a:lstStyle/>
          <a:p>
            <a:pPr algn="l"/>
            <a:r>
              <a:rPr lang="pt-PT" sz="2000" dirty="0">
                <a:solidFill>
                  <a:schemeClr val="bg1"/>
                </a:solidFill>
              </a:rPr>
              <a:t>Preparar o caminho da tecnologia na Europa </a:t>
            </a:r>
            <a:endParaRPr lang="en-US" sz="2000" dirty="0">
              <a:solidFill>
                <a:schemeClr val="bg1"/>
              </a:solidFill>
            </a:endParaRPr>
          </a:p>
        </p:txBody>
      </p:sp>
      <p:sp>
        <p:nvSpPr>
          <p:cNvPr id="12" name="Espace réservé du numéro de diapositive 3">
            <a:extLst>
              <a:ext uri="{FF2B5EF4-FFF2-40B4-BE49-F238E27FC236}">
                <a16:creationId xmlns:a16="http://schemas.microsoft.com/office/drawing/2014/main" id="{697465B4-1729-115A-EBD1-099AD6D078ED}"/>
              </a:ext>
            </a:extLst>
          </p:cNvPr>
          <p:cNvSpPr txBox="1">
            <a:spLocks/>
          </p:cNvSpPr>
          <p:nvPr/>
        </p:nvSpPr>
        <p:spPr>
          <a:xfrm>
            <a:off x="-36603" y="5252987"/>
            <a:ext cx="197595" cy="92333"/>
          </a:xfrm>
          <a:prstGeom prst="rect">
            <a:avLst/>
          </a:prstGeom>
        </p:spPr>
        <p:txBody>
          <a:bodyPr vert="horz" wrap="square" lIns="36000" tIns="0" rIns="36000" bIns="0" rtlCol="0" anchor="ctr">
            <a:spAutoFit/>
          </a:bodyPr>
          <a:lstStyle>
            <a:defPPr>
              <a:defRPr lang="fr-FR"/>
            </a:defPPr>
            <a:lvl1pPr marL="0" algn="l" defTabSz="914400" rtl="0" eaLnBrk="1" latinLnBrk="0" hangingPunct="1">
              <a:defRPr lang="fr-FR" sz="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2F7D735-2684-4015-BC38-8C62B24B466E}" type="slidenum">
              <a:rPr kumimoji="0" lang="en-US" sz="600" b="1" i="0" u="none" strike="noStrike" kern="1200" cap="none" spc="0" normalizeH="0" baseline="0" smtClean="0">
                <a:ln>
                  <a:noFill/>
                </a:ln>
                <a:solidFill>
                  <a:prstClr val="white"/>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600" b="1" i="0" u="none" strike="noStrike" kern="1200" cap="none" spc="0" normalizeH="0" baseline="0">
              <a:ln>
                <a:noFill/>
              </a:ln>
              <a:solidFill>
                <a:prstClr val="white"/>
              </a:solidFill>
              <a:effectLst/>
              <a:uLnTx/>
              <a:uFillTx/>
              <a:latin typeface="Segoe UI"/>
              <a:ea typeface="+mn-ea"/>
              <a:cs typeface="+mn-cs"/>
            </a:endParaRPr>
          </a:p>
        </p:txBody>
      </p:sp>
      <p:pic>
        <p:nvPicPr>
          <p:cNvPr id="14" name="Graphique 13">
            <a:extLst>
              <a:ext uri="{FF2B5EF4-FFF2-40B4-BE49-F238E27FC236}">
                <a16:creationId xmlns:a16="http://schemas.microsoft.com/office/drawing/2014/main" id="{A7CDBCCC-87A8-D02C-48A5-0905C8D13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81645" y="2918116"/>
            <a:ext cx="1125287" cy="632524"/>
          </a:xfrm>
          <a:prstGeom prst="rect">
            <a:avLst/>
          </a:prstGeom>
          <a:effectLst>
            <a:outerShdw blurRad="381000" dist="203200" dir="2700000" algn="tl" rotWithShape="0">
              <a:prstClr val="black">
                <a:alpha val="40000"/>
              </a:prstClr>
            </a:outerShdw>
          </a:effectLst>
        </p:spPr>
      </p:pic>
      <p:pic>
        <p:nvPicPr>
          <p:cNvPr id="15" name="Graphique 14">
            <a:extLst>
              <a:ext uri="{FF2B5EF4-FFF2-40B4-BE49-F238E27FC236}">
                <a16:creationId xmlns:a16="http://schemas.microsoft.com/office/drawing/2014/main" id="{237A9E18-E116-8217-3AB0-145B6C2108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2522" y="116743"/>
            <a:ext cx="1723877" cy="968992"/>
          </a:xfrm>
          <a:prstGeom prst="rect">
            <a:avLst/>
          </a:prstGeom>
          <a:effectLst>
            <a:outerShdw blurRad="381000" dist="203200" dir="2700000" algn="tl" rotWithShape="0">
              <a:prstClr val="black">
                <a:alpha val="40000"/>
              </a:prstClr>
            </a:outerShdw>
          </a:effectLst>
        </p:spPr>
      </p:pic>
      <p:pic>
        <p:nvPicPr>
          <p:cNvPr id="16" name="Graphique 15">
            <a:extLst>
              <a:ext uri="{FF2B5EF4-FFF2-40B4-BE49-F238E27FC236}">
                <a16:creationId xmlns:a16="http://schemas.microsoft.com/office/drawing/2014/main" id="{11ECB3DF-7460-F6D5-66A0-CE37A5F1E6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926" y="2108026"/>
            <a:ext cx="1630522" cy="4307403"/>
          </a:xfrm>
          <a:prstGeom prst="rect">
            <a:avLst/>
          </a:prstGeom>
        </p:spPr>
      </p:pic>
      <p:sp>
        <p:nvSpPr>
          <p:cNvPr id="17" name="Rectangle 16">
            <a:extLst>
              <a:ext uri="{FF2B5EF4-FFF2-40B4-BE49-F238E27FC236}">
                <a16:creationId xmlns:a16="http://schemas.microsoft.com/office/drawing/2014/main" id="{700A3E8A-6A6D-505F-B4DA-0072A24B6140}"/>
              </a:ext>
            </a:extLst>
          </p:cNvPr>
          <p:cNvSpPr/>
          <p:nvPr/>
        </p:nvSpPr>
        <p:spPr>
          <a:xfrm>
            <a:off x="-1984200" y="-466513"/>
            <a:ext cx="1908084" cy="68819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prstClr val="white"/>
              </a:solidFill>
              <a:effectLst/>
              <a:uLnTx/>
              <a:uFillTx/>
              <a:latin typeface="Segoe UI"/>
              <a:ea typeface="+mn-ea"/>
              <a:cs typeface="+mn-cs"/>
            </a:endParaRPr>
          </a:p>
        </p:txBody>
      </p:sp>
      <p:sp>
        <p:nvSpPr>
          <p:cNvPr id="23" name="TextBox 8">
            <a:extLst>
              <a:ext uri="{FF2B5EF4-FFF2-40B4-BE49-F238E27FC236}">
                <a16:creationId xmlns:a16="http://schemas.microsoft.com/office/drawing/2014/main" id="{98109941-8447-0FBC-6CFC-A3C6390716CF}"/>
              </a:ext>
            </a:extLst>
          </p:cNvPr>
          <p:cNvSpPr txBox="1"/>
          <p:nvPr/>
        </p:nvSpPr>
        <p:spPr>
          <a:xfrm>
            <a:off x="2080016" y="2108026"/>
            <a:ext cx="1644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dirty="0">
                <a:ln>
                  <a:noFill/>
                </a:ln>
                <a:solidFill>
                  <a:srgbClr val="FF5C35"/>
                </a:solidFill>
                <a:effectLst/>
                <a:uLnTx/>
                <a:uFillTx/>
                <a:latin typeface="Segoe UI" panose="020B0502040204020203" pitchFamily="34" charset="0"/>
                <a:ea typeface="+mn-ea"/>
                <a:cs typeface="Segoe UI" panose="020B0502040204020203" pitchFamily="34" charset="0"/>
              </a:rPr>
              <a:t>Top3</a:t>
            </a:r>
          </a:p>
        </p:txBody>
      </p:sp>
      <p:sp>
        <p:nvSpPr>
          <p:cNvPr id="24" name="TextBox 9">
            <a:extLst>
              <a:ext uri="{FF2B5EF4-FFF2-40B4-BE49-F238E27FC236}">
                <a16:creationId xmlns:a16="http://schemas.microsoft.com/office/drawing/2014/main" id="{BFC15602-04DC-1883-7842-8BBAFA1315B3}"/>
              </a:ext>
            </a:extLst>
          </p:cNvPr>
          <p:cNvSpPr txBox="1"/>
          <p:nvPr/>
        </p:nvSpPr>
        <p:spPr>
          <a:xfrm>
            <a:off x="2080017" y="2715369"/>
            <a:ext cx="9112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dirty="0">
                <a:ln>
                  <a:noFill/>
                </a:ln>
                <a:solidFill>
                  <a:srgbClr val="FF5C35"/>
                </a:solidFill>
                <a:effectLst/>
                <a:uLnTx/>
                <a:uFillTx/>
                <a:latin typeface="Segoe UI" panose="020B0502040204020203" pitchFamily="34" charset="0"/>
                <a:ea typeface="+mn-ea"/>
                <a:cs typeface="Segoe UI" panose="020B0502040204020203" pitchFamily="34" charset="0"/>
              </a:rPr>
              <a:t>4</a:t>
            </a:r>
            <a:r>
              <a:rPr lang="en-US" sz="3200" b="1" baseline="30000" dirty="0">
                <a:solidFill>
                  <a:srgbClr val="FF5C35"/>
                </a:solidFill>
                <a:latin typeface="Segoe UI" panose="020B0502040204020203" pitchFamily="34" charset="0"/>
                <a:cs typeface="Segoe UI" panose="020B0502040204020203" pitchFamily="34" charset="0"/>
              </a:rPr>
              <a:t>º</a:t>
            </a:r>
            <a:r>
              <a:rPr kumimoji="0" lang="en-US" sz="3200" b="1" i="0" u="none" strike="noStrike" kern="1200" cap="none" spc="0" normalizeH="0" baseline="0" dirty="0">
                <a:ln>
                  <a:noFill/>
                </a:ln>
                <a:solidFill>
                  <a:srgbClr val="FF5C35"/>
                </a:solidFill>
                <a:effectLst/>
                <a:uLnTx/>
                <a:uFillTx/>
                <a:latin typeface="Segoe UI" panose="020B0502040204020203" pitchFamily="34" charset="0"/>
                <a:ea typeface="+mn-ea"/>
                <a:cs typeface="Segoe UI" panose="020B0502040204020203" pitchFamily="34" charset="0"/>
              </a:rPr>
              <a:t> </a:t>
            </a:r>
            <a:endParaRPr kumimoji="0" lang="en-US" sz="4400" b="1" i="0" u="none" strike="noStrike" kern="1200" cap="none" spc="0" normalizeH="0" baseline="0" dirty="0">
              <a:ln>
                <a:noFill/>
              </a:ln>
              <a:solidFill>
                <a:srgbClr val="FF5C35"/>
              </a:solidFill>
              <a:effectLst/>
              <a:uLnTx/>
              <a:uFillTx/>
              <a:latin typeface="Segoe UI" panose="020B0502040204020203" pitchFamily="34" charset="0"/>
              <a:ea typeface="+mn-ea"/>
              <a:cs typeface="Segoe UI" panose="020B0502040204020203" pitchFamily="34" charset="0"/>
            </a:endParaRPr>
          </a:p>
        </p:txBody>
      </p:sp>
      <p:sp>
        <p:nvSpPr>
          <p:cNvPr id="25" name="TextBox 10">
            <a:extLst>
              <a:ext uri="{FF2B5EF4-FFF2-40B4-BE49-F238E27FC236}">
                <a16:creationId xmlns:a16="http://schemas.microsoft.com/office/drawing/2014/main" id="{2A604D09-14F2-3274-E17D-850AB957F732}"/>
              </a:ext>
            </a:extLst>
          </p:cNvPr>
          <p:cNvSpPr txBox="1"/>
          <p:nvPr/>
        </p:nvSpPr>
        <p:spPr>
          <a:xfrm>
            <a:off x="2080016" y="3384267"/>
            <a:ext cx="15655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FF5C35"/>
                </a:solidFill>
                <a:effectLst/>
                <a:uLnTx/>
                <a:uFillTx/>
                <a:latin typeface="Segoe UI" panose="020B0502040204020203" pitchFamily="34" charset="0"/>
                <a:ea typeface="+mn-ea"/>
                <a:cs typeface="Segoe UI" panose="020B0502040204020203" pitchFamily="34" charset="0"/>
              </a:rPr>
              <a:t>+</a:t>
            </a:r>
            <a:r>
              <a:rPr kumimoji="0" lang="en-US" sz="4000" b="1" i="0" u="none" strike="noStrike" kern="1200" cap="none" spc="0" normalizeH="0" baseline="0" dirty="0">
                <a:ln>
                  <a:noFill/>
                </a:ln>
                <a:solidFill>
                  <a:srgbClr val="FF5C35"/>
                </a:solidFill>
                <a:effectLst/>
                <a:uLnTx/>
                <a:uFillTx/>
                <a:latin typeface="Segoe UI" panose="020B0502040204020203" pitchFamily="34" charset="0"/>
                <a:ea typeface="+mn-ea"/>
                <a:cs typeface="Segoe UI" panose="020B0502040204020203" pitchFamily="34" charset="0"/>
              </a:rPr>
              <a:t>10M</a:t>
            </a:r>
            <a:endParaRPr kumimoji="0" lang="en-US" sz="2000" b="1" i="0" u="none" strike="noStrike" kern="1200" cap="none" spc="0" normalizeH="0" baseline="0" dirty="0">
              <a:ln>
                <a:noFill/>
              </a:ln>
              <a:solidFill>
                <a:srgbClr val="FF5C35"/>
              </a:solidFill>
              <a:effectLst/>
              <a:uLnTx/>
              <a:uFillTx/>
              <a:latin typeface="Segoe UI" panose="020B0502040204020203" pitchFamily="34" charset="0"/>
              <a:ea typeface="+mn-ea"/>
              <a:cs typeface="Segoe UI" panose="020B0502040204020203" pitchFamily="34" charset="0"/>
            </a:endParaRPr>
          </a:p>
        </p:txBody>
      </p:sp>
      <p:sp>
        <p:nvSpPr>
          <p:cNvPr id="26" name="TextBox 12">
            <a:extLst>
              <a:ext uri="{FF2B5EF4-FFF2-40B4-BE49-F238E27FC236}">
                <a16:creationId xmlns:a16="http://schemas.microsoft.com/office/drawing/2014/main" id="{61F041E5-749B-1C9D-B084-5AC7D576556F}"/>
              </a:ext>
            </a:extLst>
          </p:cNvPr>
          <p:cNvSpPr txBox="1"/>
          <p:nvPr/>
        </p:nvSpPr>
        <p:spPr>
          <a:xfrm>
            <a:off x="3593289" y="2322022"/>
            <a:ext cx="17597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7 </a:t>
            </a:r>
            <a:r>
              <a:rPr kumimoji="0" lang="pt-PT" sz="1100" b="0" i="0" u="none" strike="noStrike" kern="1200" cap="none" spc="0" normalizeH="0" baseline="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startups</a:t>
            </a:r>
            <a:r>
              <a:rPr kumimoji="0" lang="pt-PT"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nomeadas para o Futur40 desde 2022</a:t>
            </a:r>
            <a:endParaRPr kumimoji="0" lang="en-US"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7" name="TextBox 13">
            <a:extLst>
              <a:ext uri="{FF2B5EF4-FFF2-40B4-BE49-F238E27FC236}">
                <a16:creationId xmlns:a16="http://schemas.microsoft.com/office/drawing/2014/main" id="{0BC5C8E6-DF26-338A-5F78-133BB489621C}"/>
              </a:ext>
            </a:extLst>
          </p:cNvPr>
          <p:cNvSpPr txBox="1"/>
          <p:nvPr/>
        </p:nvSpPr>
        <p:spPr>
          <a:xfrm>
            <a:off x="3593290" y="3031374"/>
            <a:ext cx="2257178" cy="261610"/>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200" u="none" strike="noStrike" cap="none" spc="0" normalizeH="0" baseline="0">
                <a:ln>
                  <a:noFill/>
                </a:ln>
                <a:solidFill>
                  <a:schemeClr val="bg1"/>
                </a:solidFill>
                <a:effectLst/>
                <a:uLnTx/>
                <a:uFillTx/>
                <a:latin typeface="Segoe UI Semilight" panose="020B0402040204020203" pitchFamily="34" charset="0"/>
                <a:cs typeface="Segoe UI Semilight" panose="020B04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 </a:t>
            </a:r>
            <a:r>
              <a:rPr kumimoji="0" lang="en-US" sz="1100" b="0" i="0" u="none" strike="noStrike" kern="1200" cap="none" spc="0" normalizeH="0" baseline="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maior</a:t>
            </a:r>
            <a:r>
              <a:rPr kumimoji="0" lang="en-US"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en-US" sz="1100" b="0" i="0" u="none" strike="noStrike" kern="1200" cap="none" spc="0" normalizeH="0" baseline="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acelerador</a:t>
            </a:r>
            <a:r>
              <a:rPr kumimoji="0" lang="en-US"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lang="en-US" sz="1100" dirty="0">
                <a:solidFill>
                  <a:prstClr val="white"/>
                </a:solidFill>
              </a:rPr>
              <a:t>da </a:t>
            </a:r>
            <a:r>
              <a:rPr kumimoji="0" lang="en-US"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Station F !</a:t>
            </a:r>
          </a:p>
        </p:txBody>
      </p:sp>
      <p:sp>
        <p:nvSpPr>
          <p:cNvPr id="28" name="TextBox 14">
            <a:extLst>
              <a:ext uri="{FF2B5EF4-FFF2-40B4-BE49-F238E27FC236}">
                <a16:creationId xmlns:a16="http://schemas.microsoft.com/office/drawing/2014/main" id="{EE42F177-D363-1D3B-B047-DD4C75FB5218}"/>
              </a:ext>
            </a:extLst>
          </p:cNvPr>
          <p:cNvSpPr txBox="1"/>
          <p:nvPr/>
        </p:nvSpPr>
        <p:spPr>
          <a:xfrm>
            <a:off x="3590234" y="3560723"/>
            <a:ext cx="2423258" cy="430887"/>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200" u="none" strike="noStrike" cap="none" spc="0" normalizeH="0" baseline="0">
                <a:ln>
                  <a:noFill/>
                </a:ln>
                <a:solidFill>
                  <a:schemeClr val="bg1"/>
                </a:solidFill>
                <a:effectLst/>
                <a:uLnTx/>
                <a:uFillTx/>
                <a:latin typeface="Segoe UI Semilight" panose="020B0402040204020203" pitchFamily="34" charset="0"/>
                <a:cs typeface="Segoe UI Semilight" panose="020B04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angariados pelas nossas </a:t>
            </a:r>
            <a:r>
              <a:rPr kumimoji="0" lang="pt-PT" sz="1100" b="0" i="0" u="none" strike="noStrike" kern="1200" cap="none" spc="0" normalizeH="0" baseline="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startups</a:t>
            </a:r>
            <a:r>
              <a:rPr kumimoji="0" lang="pt-PT"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em fase inicial desde 2021</a:t>
            </a:r>
            <a:endParaRPr kumimoji="0" lang="en-US"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9" name="TextBox 14">
            <a:extLst>
              <a:ext uri="{FF2B5EF4-FFF2-40B4-BE49-F238E27FC236}">
                <a16:creationId xmlns:a16="http://schemas.microsoft.com/office/drawing/2014/main" id="{7852765D-86B3-470E-8BF3-0634467EBB33}"/>
              </a:ext>
            </a:extLst>
          </p:cNvPr>
          <p:cNvSpPr txBox="1"/>
          <p:nvPr/>
        </p:nvSpPr>
        <p:spPr>
          <a:xfrm>
            <a:off x="3590234" y="4328406"/>
            <a:ext cx="2004878" cy="430887"/>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400" u="none" strike="noStrike" cap="none" spc="0" normalizeH="0" baseline="0">
                <a:ln>
                  <a:noFill/>
                </a:ln>
                <a:solidFill>
                  <a:schemeClr val="bg1"/>
                </a:solidFill>
                <a:effectLst/>
                <a:uLnTx/>
                <a:uFillTx/>
                <a:latin typeface="Segoe UI Semilight" panose="020B0402040204020203" pitchFamily="34" charset="0"/>
                <a:cs typeface="Segoe UI Semilight" panose="020B04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100" dirty="0">
                <a:solidFill>
                  <a:prstClr val="white"/>
                </a:solidFill>
              </a:rPr>
              <a:t>i</a:t>
            </a:r>
            <a:r>
              <a:rPr kumimoji="0" lang="pt-PT"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númeras interações frutíferas e inspiradoras!</a:t>
            </a:r>
            <a:endParaRPr kumimoji="0" lang="en-US" sz="1100" b="0" i="0" u="none" strike="noStrike" kern="1200" cap="none" spc="0" normalizeH="0" baseline="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30" name="TextBox 18">
            <a:extLst>
              <a:ext uri="{FF2B5EF4-FFF2-40B4-BE49-F238E27FC236}">
                <a16:creationId xmlns:a16="http://schemas.microsoft.com/office/drawing/2014/main" id="{51D86114-13B3-09BD-4927-E2E0154E1355}"/>
              </a:ext>
            </a:extLst>
          </p:cNvPr>
          <p:cNvSpPr txBox="1"/>
          <p:nvPr/>
        </p:nvSpPr>
        <p:spPr>
          <a:xfrm>
            <a:off x="2080017" y="3991610"/>
            <a:ext cx="9112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a:ln>
                  <a:noFill/>
                </a:ln>
                <a:solidFill>
                  <a:srgbClr val="FF5C35"/>
                </a:solidFill>
                <a:effectLst/>
                <a:uLnTx/>
                <a:uFillTx/>
                <a:latin typeface="Segoe UI" panose="020B0502040204020203" pitchFamily="34" charset="0"/>
                <a:ea typeface="+mn-ea"/>
                <a:cs typeface="Segoe UI" panose="020B0502040204020203" pitchFamily="34" charset="0"/>
              </a:rPr>
              <a:t>∞</a:t>
            </a:r>
            <a:endParaRPr kumimoji="0" lang="en-US" sz="3200" b="1" i="0" u="none" strike="noStrike" kern="1200" cap="none" spc="0" normalizeH="0" baseline="0">
              <a:ln>
                <a:noFill/>
              </a:ln>
              <a:solidFill>
                <a:srgbClr val="FF5C35"/>
              </a:solidFill>
              <a:effectLst/>
              <a:uLnTx/>
              <a:uFillTx/>
              <a:latin typeface="Segoe UI" panose="020B0502040204020203" pitchFamily="34" charset="0"/>
              <a:ea typeface="+mn-ea"/>
              <a:cs typeface="Segoe UI" panose="020B0502040204020203" pitchFamily="34" charset="0"/>
            </a:endParaRPr>
          </a:p>
        </p:txBody>
      </p:sp>
      <p:pic>
        <p:nvPicPr>
          <p:cNvPr id="3" name="Image 2" descr="Une image contenant Police, Graphique, texte, noir&#10;&#10;Description générée automatiquement">
            <a:extLst>
              <a:ext uri="{FF2B5EF4-FFF2-40B4-BE49-F238E27FC236}">
                <a16:creationId xmlns:a16="http://schemas.microsoft.com/office/drawing/2014/main" id="{46A4DD13-55D0-55CD-3734-C9ED61F9CE10}"/>
              </a:ext>
            </a:extLst>
          </p:cNvPr>
          <p:cNvPicPr>
            <a:picLocks noChangeAspect="1"/>
          </p:cNvPicPr>
          <p:nvPr/>
        </p:nvPicPr>
        <p:blipFill rotWithShape="1">
          <a:blip r:embed="rId8"/>
          <a:srcRect b="40392"/>
          <a:stretch/>
        </p:blipFill>
        <p:spPr>
          <a:xfrm>
            <a:off x="0" y="696012"/>
            <a:ext cx="6184900" cy="968992"/>
          </a:xfrm>
          <a:prstGeom prst="rect">
            <a:avLst/>
          </a:prstGeom>
        </p:spPr>
      </p:pic>
    </p:spTree>
    <p:extLst>
      <p:ext uri="{BB962C8B-B14F-4D97-AF65-F5344CB8AC3E}">
        <p14:creationId xmlns:p14="http://schemas.microsoft.com/office/powerpoint/2010/main" val="3081845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que 65">
            <a:extLst>
              <a:ext uri="{FF2B5EF4-FFF2-40B4-BE49-F238E27FC236}">
                <a16:creationId xmlns:a16="http://schemas.microsoft.com/office/drawing/2014/main" id="{BB85E51C-B942-44ED-C829-948FFFD75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253" y="1408080"/>
            <a:ext cx="8362325" cy="3954872"/>
          </a:xfrm>
          <a:prstGeom prst="rect">
            <a:avLst/>
          </a:prstGeom>
        </p:spPr>
      </p:pic>
      <p:pic>
        <p:nvPicPr>
          <p:cNvPr id="14" name="Graphique 13">
            <a:extLst>
              <a:ext uri="{FF2B5EF4-FFF2-40B4-BE49-F238E27FC236}">
                <a16:creationId xmlns:a16="http://schemas.microsoft.com/office/drawing/2014/main" id="{44455AB2-0F58-F8BC-B8E7-B92A3B40C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538" y="2950430"/>
            <a:ext cx="1589853" cy="2193069"/>
          </a:xfrm>
          <a:prstGeom prst="rect">
            <a:avLst/>
          </a:prstGeom>
        </p:spPr>
      </p:pic>
      <p:sp>
        <p:nvSpPr>
          <p:cNvPr id="11" name="Rectangle : coins arrondis 10">
            <a:extLst>
              <a:ext uri="{FF2B5EF4-FFF2-40B4-BE49-F238E27FC236}">
                <a16:creationId xmlns:a16="http://schemas.microsoft.com/office/drawing/2014/main" id="{7EB86C26-8B8A-5F70-AA99-1561CFA06AD2}"/>
              </a:ext>
            </a:extLst>
          </p:cNvPr>
          <p:cNvSpPr/>
          <p:nvPr/>
        </p:nvSpPr>
        <p:spPr>
          <a:xfrm>
            <a:off x="2962868" y="1320215"/>
            <a:ext cx="1726792" cy="2155863"/>
          </a:xfrm>
          <a:prstGeom prst="roundRect">
            <a:avLst>
              <a:gd name="adj" fmla="val 7869"/>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C52"/>
              </a:solidFill>
              <a:effectLst/>
              <a:uLnTx/>
              <a:uFillTx/>
              <a:latin typeface="Segoe UI"/>
              <a:ea typeface="+mn-ea"/>
              <a:cs typeface="+mn-cs"/>
            </a:endParaRPr>
          </a:p>
        </p:txBody>
      </p:sp>
      <p:sp>
        <p:nvSpPr>
          <p:cNvPr id="10" name="Rectangle : coins arrondis 9">
            <a:extLst>
              <a:ext uri="{FF2B5EF4-FFF2-40B4-BE49-F238E27FC236}">
                <a16:creationId xmlns:a16="http://schemas.microsoft.com/office/drawing/2014/main" id="{0688599E-D1D0-A0B5-4033-E7EF633FF979}"/>
              </a:ext>
            </a:extLst>
          </p:cNvPr>
          <p:cNvSpPr/>
          <p:nvPr/>
        </p:nvSpPr>
        <p:spPr>
          <a:xfrm>
            <a:off x="309229" y="325878"/>
            <a:ext cx="2350209" cy="2195777"/>
          </a:xfrm>
          <a:prstGeom prst="roundRect">
            <a:avLst>
              <a:gd name="adj" fmla="val 5605"/>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2" name="Rectangle : coins arrondis 11">
            <a:extLst>
              <a:ext uri="{FF2B5EF4-FFF2-40B4-BE49-F238E27FC236}">
                <a16:creationId xmlns:a16="http://schemas.microsoft.com/office/drawing/2014/main" id="{2FC64773-3B8A-231C-BA81-3233AE37C96B}"/>
              </a:ext>
            </a:extLst>
          </p:cNvPr>
          <p:cNvSpPr/>
          <p:nvPr/>
        </p:nvSpPr>
        <p:spPr>
          <a:xfrm>
            <a:off x="5237020" y="292368"/>
            <a:ext cx="3028205" cy="1782883"/>
          </a:xfrm>
          <a:prstGeom prst="roundRect">
            <a:avLst>
              <a:gd name="adj" fmla="val 6947"/>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3" name="Rectangle : coins arrondis 12">
            <a:extLst>
              <a:ext uri="{FF2B5EF4-FFF2-40B4-BE49-F238E27FC236}">
                <a16:creationId xmlns:a16="http://schemas.microsoft.com/office/drawing/2014/main" id="{304D3A66-E4B9-3C71-20C2-3D4BAB146D22}"/>
              </a:ext>
            </a:extLst>
          </p:cNvPr>
          <p:cNvSpPr/>
          <p:nvPr/>
        </p:nvSpPr>
        <p:spPr>
          <a:xfrm>
            <a:off x="4972503" y="2823662"/>
            <a:ext cx="3913232" cy="1493393"/>
          </a:xfrm>
          <a:prstGeom prst="roundRect">
            <a:avLst>
              <a:gd name="adj" fmla="val 6205"/>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ZoneTexte 28">
            <a:extLst>
              <a:ext uri="{FF2B5EF4-FFF2-40B4-BE49-F238E27FC236}">
                <a16:creationId xmlns:a16="http://schemas.microsoft.com/office/drawing/2014/main" id="{4AD991B3-FA55-4866-ECCB-BE2F22680EAB}"/>
              </a:ext>
            </a:extLst>
          </p:cNvPr>
          <p:cNvSpPr txBox="1"/>
          <p:nvPr/>
        </p:nvSpPr>
        <p:spPr>
          <a:xfrm>
            <a:off x="441512" y="465264"/>
            <a:ext cx="2085643" cy="11449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6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13</a:t>
            </a:r>
            <a:r>
              <a:rPr kumimoji="0" lang="pt-BR" sz="27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comunidades de clientes </a:t>
            </a:r>
          </a:p>
        </p:txBody>
      </p:sp>
      <p:sp>
        <p:nvSpPr>
          <p:cNvPr id="30" name="ZoneTexte 29">
            <a:extLst>
              <a:ext uri="{FF2B5EF4-FFF2-40B4-BE49-F238E27FC236}">
                <a16:creationId xmlns:a16="http://schemas.microsoft.com/office/drawing/2014/main" id="{E5C7FCBF-4B82-6EC1-1F93-189E84108260}"/>
              </a:ext>
            </a:extLst>
          </p:cNvPr>
          <p:cNvSpPr txBox="1"/>
          <p:nvPr/>
        </p:nvSpPr>
        <p:spPr>
          <a:xfrm>
            <a:off x="2961699" y="1447917"/>
            <a:ext cx="1729130"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6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1/3</a:t>
            </a:r>
            <a:r>
              <a:rPr kumimoji="0" lang="pt-BR" sz="4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da nossa equipa</a:t>
            </a:r>
          </a:p>
        </p:txBody>
      </p:sp>
      <p:sp>
        <p:nvSpPr>
          <p:cNvPr id="31" name="ZoneTexte 30">
            <a:extLst>
              <a:ext uri="{FF2B5EF4-FFF2-40B4-BE49-F238E27FC236}">
                <a16:creationId xmlns:a16="http://schemas.microsoft.com/office/drawing/2014/main" id="{E8AE59E1-5687-4B36-9F66-F951A13337DE}"/>
              </a:ext>
            </a:extLst>
          </p:cNvPr>
          <p:cNvSpPr txBox="1"/>
          <p:nvPr/>
        </p:nvSpPr>
        <p:spPr>
          <a:xfrm>
            <a:off x="5464966" y="443086"/>
            <a:ext cx="2604773"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Soluções inspiradas nos nossos clientes</a:t>
            </a:r>
          </a:p>
        </p:txBody>
      </p:sp>
      <p:sp>
        <p:nvSpPr>
          <p:cNvPr id="32" name="ZoneTexte 31">
            <a:extLst>
              <a:ext uri="{FF2B5EF4-FFF2-40B4-BE49-F238E27FC236}">
                <a16:creationId xmlns:a16="http://schemas.microsoft.com/office/drawing/2014/main" id="{9B94C086-EE2C-6CF2-58B9-3BE77CCE6FCA}"/>
              </a:ext>
            </a:extLst>
          </p:cNvPr>
          <p:cNvSpPr txBox="1"/>
          <p:nvPr/>
        </p:nvSpPr>
        <p:spPr>
          <a:xfrm>
            <a:off x="4304668" y="3012485"/>
            <a:ext cx="5285602" cy="3416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Um forte ecossistema de negócio</a:t>
            </a:r>
          </a:p>
        </p:txBody>
      </p:sp>
      <p:sp>
        <p:nvSpPr>
          <p:cNvPr id="33" name="ZoneTexte 32">
            <a:extLst>
              <a:ext uri="{FF2B5EF4-FFF2-40B4-BE49-F238E27FC236}">
                <a16:creationId xmlns:a16="http://schemas.microsoft.com/office/drawing/2014/main" id="{96413F5E-FE6F-5DE5-9CB0-50AC305B31F4}"/>
              </a:ext>
            </a:extLst>
          </p:cNvPr>
          <p:cNvSpPr txBox="1"/>
          <p:nvPr/>
        </p:nvSpPr>
        <p:spPr>
          <a:xfrm>
            <a:off x="343633" y="1637476"/>
            <a:ext cx="22813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a:solidFill>
                  <a:srgbClr val="002C52"/>
                </a:solidFill>
                <a:latin typeface="Segoe UI" panose="020B0502040204020203" pitchFamily="34" charset="0"/>
                <a:cs typeface="Segoe UI" panose="020B0502040204020203" pitchFamily="34" charset="0"/>
              </a:rPr>
              <a:t>que o</a:t>
            </a: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uvi</a:t>
            </a:r>
            <a:r>
              <a:rPr lang="pt-BR" sz="1200" dirty="0">
                <a:solidFill>
                  <a:srgbClr val="002C52"/>
                </a:solidFill>
                <a:latin typeface="Segoe UI" panose="020B0502040204020203" pitchFamily="34" charset="0"/>
                <a:cs typeface="Segoe UI" panose="020B0502040204020203" pitchFamily="34" charset="0"/>
              </a:rPr>
              <a:t>mos</a:t>
            </a: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e com quem trabalhamos para construir o futuro.</a:t>
            </a:r>
          </a:p>
        </p:txBody>
      </p:sp>
      <p:sp>
        <p:nvSpPr>
          <p:cNvPr id="34" name="ZoneTexte 33">
            <a:extLst>
              <a:ext uri="{FF2B5EF4-FFF2-40B4-BE49-F238E27FC236}">
                <a16:creationId xmlns:a16="http://schemas.microsoft.com/office/drawing/2014/main" id="{25B9F5E5-7C31-8C12-D9E6-52F762D0BA46}"/>
              </a:ext>
            </a:extLst>
          </p:cNvPr>
          <p:cNvSpPr txBox="1"/>
          <p:nvPr/>
        </p:nvSpPr>
        <p:spPr>
          <a:xfrm>
            <a:off x="2961699" y="2677945"/>
            <a:ext cx="17291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a:solidFill>
                  <a:srgbClr val="002C52"/>
                </a:solidFill>
                <a:latin typeface="Segoe UI" panose="020B0502040204020203" pitchFamily="34" charset="0"/>
                <a:ea typeface="+mn-ea"/>
                <a:cs typeface="Segoe UI" panose="020B0502040204020203" pitchFamily="34" charset="0"/>
              </a:rPr>
              <a:t>trabalha em I</a:t>
            </a: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&amp;D.</a:t>
            </a:r>
          </a:p>
        </p:txBody>
      </p:sp>
      <p:sp>
        <p:nvSpPr>
          <p:cNvPr id="35" name="ZoneTexte 34">
            <a:extLst>
              <a:ext uri="{FF2B5EF4-FFF2-40B4-BE49-F238E27FC236}">
                <a16:creationId xmlns:a16="http://schemas.microsoft.com/office/drawing/2014/main" id="{8F3F725A-4B62-8F3F-7630-7B12E084A342}"/>
              </a:ext>
            </a:extLst>
          </p:cNvPr>
          <p:cNvSpPr txBox="1"/>
          <p:nvPr/>
        </p:nvSpPr>
        <p:spPr>
          <a:xfrm>
            <a:off x="5322614" y="1105556"/>
            <a:ext cx="2889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Segoe UI" panose="020B0502040204020203" pitchFamily="34" charset="0"/>
                <a:cs typeface="Segoe UI" panose="020B0502040204020203" pitchFamily="34" charset="0"/>
              </a:rPr>
              <a:t>com funcionalidades e serviços adaptados aos seus negócios.</a:t>
            </a:r>
          </a:p>
        </p:txBody>
      </p:sp>
      <p:sp>
        <p:nvSpPr>
          <p:cNvPr id="37" name="ZoneTexte 36">
            <a:extLst>
              <a:ext uri="{FF2B5EF4-FFF2-40B4-BE49-F238E27FC236}">
                <a16:creationId xmlns:a16="http://schemas.microsoft.com/office/drawing/2014/main" id="{33B38493-16B9-C803-15FE-E5B94447E956}"/>
              </a:ext>
            </a:extLst>
          </p:cNvPr>
          <p:cNvSpPr txBox="1"/>
          <p:nvPr/>
        </p:nvSpPr>
        <p:spPr>
          <a:xfrm>
            <a:off x="5060339" y="3341067"/>
            <a:ext cx="3825396" cy="646331"/>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prstClr val="white"/>
                </a:solidFill>
                <a:effectLst/>
                <a:uLnTx/>
                <a:uFillTx/>
                <a:latin typeface="Segoe UI"/>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cs typeface="Segoe UI" panose="020B0502040204020203" pitchFamily="34" charset="0"/>
              </a:rPr>
              <a:t>composto por parceiros e instituições para antecipar e influenciar a mudança nos negócios dos nossos clientes.</a:t>
            </a:r>
          </a:p>
        </p:txBody>
      </p:sp>
      <p:grpSp>
        <p:nvGrpSpPr>
          <p:cNvPr id="39" name="Groupe 38">
            <a:extLst>
              <a:ext uri="{FF2B5EF4-FFF2-40B4-BE49-F238E27FC236}">
                <a16:creationId xmlns:a16="http://schemas.microsoft.com/office/drawing/2014/main" id="{D824B85C-521B-78B4-0BDC-A22FF70828E9}"/>
              </a:ext>
            </a:extLst>
          </p:cNvPr>
          <p:cNvGrpSpPr/>
          <p:nvPr/>
        </p:nvGrpSpPr>
        <p:grpSpPr>
          <a:xfrm>
            <a:off x="1165511" y="2231900"/>
            <a:ext cx="591763" cy="591763"/>
            <a:chOff x="1776117" y="2272885"/>
            <a:chExt cx="802129" cy="802129"/>
          </a:xfrm>
        </p:grpSpPr>
        <p:sp>
          <p:nvSpPr>
            <p:cNvPr id="16" name="Ellipse 15">
              <a:extLst>
                <a:ext uri="{FF2B5EF4-FFF2-40B4-BE49-F238E27FC236}">
                  <a16:creationId xmlns:a16="http://schemas.microsoft.com/office/drawing/2014/main" id="{C5D90458-1280-4850-0236-7A2969B0C336}"/>
                </a:ext>
              </a:extLst>
            </p:cNvPr>
            <p:cNvSpPr/>
            <p:nvPr/>
          </p:nvSpPr>
          <p:spPr>
            <a:xfrm>
              <a:off x="1776117" y="2272885"/>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Image 1">
              <a:extLst>
                <a:ext uri="{FF2B5EF4-FFF2-40B4-BE49-F238E27FC236}">
                  <a16:creationId xmlns:a16="http://schemas.microsoft.com/office/drawing/2014/main" id="{162B4541-AA03-CACC-6CE2-97DBC932A0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8954" y="2365722"/>
              <a:ext cx="616454" cy="616454"/>
            </a:xfrm>
            <a:prstGeom prst="rect">
              <a:avLst/>
            </a:prstGeom>
          </p:spPr>
        </p:pic>
      </p:grpSp>
      <p:grpSp>
        <p:nvGrpSpPr>
          <p:cNvPr id="40" name="Groupe 39">
            <a:extLst>
              <a:ext uri="{FF2B5EF4-FFF2-40B4-BE49-F238E27FC236}">
                <a16:creationId xmlns:a16="http://schemas.microsoft.com/office/drawing/2014/main" id="{04F0360E-9182-33A8-751D-B786A898EAF1}"/>
              </a:ext>
            </a:extLst>
          </p:cNvPr>
          <p:cNvGrpSpPr/>
          <p:nvPr/>
        </p:nvGrpSpPr>
        <p:grpSpPr>
          <a:xfrm>
            <a:off x="3530383" y="3118693"/>
            <a:ext cx="591763" cy="591763"/>
            <a:chOff x="3528432" y="3075014"/>
            <a:chExt cx="802129" cy="802129"/>
          </a:xfrm>
        </p:grpSpPr>
        <p:sp>
          <p:nvSpPr>
            <p:cNvPr id="17" name="Ellipse 16">
              <a:extLst>
                <a:ext uri="{FF2B5EF4-FFF2-40B4-BE49-F238E27FC236}">
                  <a16:creationId xmlns:a16="http://schemas.microsoft.com/office/drawing/2014/main" id="{97D23AD7-331B-DF76-AA05-2CF89E6639E6}"/>
                </a:ext>
              </a:extLst>
            </p:cNvPr>
            <p:cNvSpPr/>
            <p:nvPr/>
          </p:nvSpPr>
          <p:spPr>
            <a:xfrm>
              <a:off x="3528432" y="3075014"/>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6" name="Groupe 5">
              <a:extLst>
                <a:ext uri="{FF2B5EF4-FFF2-40B4-BE49-F238E27FC236}">
                  <a16:creationId xmlns:a16="http://schemas.microsoft.com/office/drawing/2014/main" id="{0DC8A587-6388-EAF7-19DE-379EC3A9228F}"/>
                </a:ext>
              </a:extLst>
            </p:cNvPr>
            <p:cNvGrpSpPr/>
            <p:nvPr/>
          </p:nvGrpSpPr>
          <p:grpSpPr>
            <a:xfrm>
              <a:off x="3759395" y="3290498"/>
              <a:ext cx="340202" cy="371161"/>
              <a:chOff x="9435881" y="1038422"/>
              <a:chExt cx="388822" cy="426089"/>
            </a:xfrm>
          </p:grpSpPr>
          <p:sp>
            <p:nvSpPr>
              <p:cNvPr id="23" name="Forme libre : forme 13">
                <a:extLst>
                  <a:ext uri="{FF2B5EF4-FFF2-40B4-BE49-F238E27FC236}">
                    <a16:creationId xmlns:a16="http://schemas.microsoft.com/office/drawing/2014/main" id="{92C25E6C-0613-8E8F-C7F8-67B5ECEFB0A1}"/>
                  </a:ext>
                </a:extLst>
              </p:cNvPr>
              <p:cNvSpPr/>
              <p:nvPr/>
            </p:nvSpPr>
            <p:spPr>
              <a:xfrm>
                <a:off x="9575310" y="1169602"/>
                <a:ext cx="110560" cy="163976"/>
              </a:xfrm>
              <a:custGeom>
                <a:avLst/>
                <a:gdLst>
                  <a:gd name="connsiteX0" fmla="*/ 63677 w 110559"/>
                  <a:gd name="connsiteY0" fmla="*/ 7938 h 163976"/>
                  <a:gd name="connsiteX1" fmla="*/ 38249 w 110559"/>
                  <a:gd name="connsiteY1" fmla="*/ 0 h 163976"/>
                  <a:gd name="connsiteX2" fmla="*/ 0 w 110559"/>
                  <a:gd name="connsiteY2" fmla="*/ 122585 h 163976"/>
                  <a:gd name="connsiteX3" fmla="*/ 67876 w 110559"/>
                  <a:gd name="connsiteY3" fmla="*/ 96100 h 163976"/>
                  <a:gd name="connsiteX4" fmla="*/ 48286 w 110559"/>
                  <a:gd name="connsiteY4" fmla="*/ 156150 h 163976"/>
                  <a:gd name="connsiteX5" fmla="*/ 73628 w 110559"/>
                  <a:gd name="connsiteY5" fmla="*/ 164423 h 163976"/>
                  <a:gd name="connsiteX6" fmla="*/ 110671 w 110559"/>
                  <a:gd name="connsiteY6" fmla="*/ 50783 h 163976"/>
                  <a:gd name="connsiteX7" fmla="*/ 41951 w 110559"/>
                  <a:gd name="connsiteY7" fmla="*/ 77603 h 163976"/>
                  <a:gd name="connsiteX8" fmla="*/ 63677 w 110559"/>
                  <a:gd name="connsiteY8" fmla="*/ 7938 h 16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59" h="163976">
                    <a:moveTo>
                      <a:pt x="63677" y="7938"/>
                    </a:moveTo>
                    <a:lnTo>
                      <a:pt x="38249" y="0"/>
                    </a:lnTo>
                    <a:lnTo>
                      <a:pt x="0" y="122585"/>
                    </a:lnTo>
                    <a:lnTo>
                      <a:pt x="67876" y="96100"/>
                    </a:lnTo>
                    <a:lnTo>
                      <a:pt x="48286" y="156150"/>
                    </a:lnTo>
                    <a:lnTo>
                      <a:pt x="73628" y="164423"/>
                    </a:lnTo>
                    <a:lnTo>
                      <a:pt x="110671" y="50783"/>
                    </a:lnTo>
                    <a:lnTo>
                      <a:pt x="41951" y="77603"/>
                    </a:lnTo>
                    <a:lnTo>
                      <a:pt x="63677" y="7938"/>
                    </a:lnTo>
                    <a:close/>
                  </a:path>
                </a:pathLst>
              </a:custGeom>
              <a:solidFill>
                <a:schemeClr val="bg1"/>
              </a:solid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sp>
            <p:nvSpPr>
              <p:cNvPr id="24" name="Forme libre : forme 15">
                <a:extLst>
                  <a:ext uri="{FF2B5EF4-FFF2-40B4-BE49-F238E27FC236}">
                    <a16:creationId xmlns:a16="http://schemas.microsoft.com/office/drawing/2014/main" id="{F7F3E3A7-58C7-D15B-42ED-E05E37257103}"/>
                  </a:ext>
                </a:extLst>
              </p:cNvPr>
              <p:cNvSpPr/>
              <p:nvPr/>
            </p:nvSpPr>
            <p:spPr>
              <a:xfrm>
                <a:off x="9435881" y="1038422"/>
                <a:ext cx="388822" cy="426089"/>
              </a:xfrm>
              <a:custGeom>
                <a:avLst/>
                <a:gdLst>
                  <a:gd name="connsiteX0" fmla="*/ 389654 w 388822"/>
                  <a:gd name="connsiteY0" fmla="*/ 277666 h 426089"/>
                  <a:gd name="connsiteX1" fmla="*/ 389654 w 388822"/>
                  <a:gd name="connsiteY1" fmla="*/ 275418 h 426089"/>
                  <a:gd name="connsiteX2" fmla="*/ 389654 w 388822"/>
                  <a:gd name="connsiteY2" fmla="*/ 274933 h 426089"/>
                  <a:gd name="connsiteX3" fmla="*/ 389654 w 388822"/>
                  <a:gd name="connsiteY3" fmla="*/ 274436 h 426089"/>
                  <a:gd name="connsiteX4" fmla="*/ 389654 w 388822"/>
                  <a:gd name="connsiteY4" fmla="*/ 273940 h 426089"/>
                  <a:gd name="connsiteX5" fmla="*/ 389654 w 388822"/>
                  <a:gd name="connsiteY5" fmla="*/ 273455 h 426089"/>
                  <a:gd name="connsiteX6" fmla="*/ 389654 w 388822"/>
                  <a:gd name="connsiteY6" fmla="*/ 272983 h 426089"/>
                  <a:gd name="connsiteX7" fmla="*/ 389654 w 388822"/>
                  <a:gd name="connsiteY7" fmla="*/ 272486 h 426089"/>
                  <a:gd name="connsiteX8" fmla="*/ 389592 w 388822"/>
                  <a:gd name="connsiteY8" fmla="*/ 272014 h 426089"/>
                  <a:gd name="connsiteX9" fmla="*/ 389592 w 388822"/>
                  <a:gd name="connsiteY9" fmla="*/ 271530 h 426089"/>
                  <a:gd name="connsiteX10" fmla="*/ 389592 w 388822"/>
                  <a:gd name="connsiteY10" fmla="*/ 271058 h 426089"/>
                  <a:gd name="connsiteX11" fmla="*/ 389518 w 388822"/>
                  <a:gd name="connsiteY11" fmla="*/ 270585 h 426089"/>
                  <a:gd name="connsiteX12" fmla="*/ 389456 w 388822"/>
                  <a:gd name="connsiteY12" fmla="*/ 270101 h 426089"/>
                  <a:gd name="connsiteX13" fmla="*/ 389381 w 388822"/>
                  <a:gd name="connsiteY13" fmla="*/ 269641 h 426089"/>
                  <a:gd name="connsiteX14" fmla="*/ 389307 w 388822"/>
                  <a:gd name="connsiteY14" fmla="*/ 269169 h 426089"/>
                  <a:gd name="connsiteX15" fmla="*/ 389220 w 388822"/>
                  <a:gd name="connsiteY15" fmla="*/ 268697 h 426089"/>
                  <a:gd name="connsiteX16" fmla="*/ 389133 w 388822"/>
                  <a:gd name="connsiteY16" fmla="*/ 268238 h 426089"/>
                  <a:gd name="connsiteX17" fmla="*/ 389046 w 388822"/>
                  <a:gd name="connsiteY17" fmla="*/ 267778 h 426089"/>
                  <a:gd name="connsiteX18" fmla="*/ 388959 w 388822"/>
                  <a:gd name="connsiteY18" fmla="*/ 267318 h 426089"/>
                  <a:gd name="connsiteX19" fmla="*/ 388859 w 388822"/>
                  <a:gd name="connsiteY19" fmla="*/ 266871 h 426089"/>
                  <a:gd name="connsiteX20" fmla="*/ 388760 w 388822"/>
                  <a:gd name="connsiteY20" fmla="*/ 266412 h 426089"/>
                  <a:gd name="connsiteX21" fmla="*/ 388661 w 388822"/>
                  <a:gd name="connsiteY21" fmla="*/ 265964 h 426089"/>
                  <a:gd name="connsiteX22" fmla="*/ 388561 w 388822"/>
                  <a:gd name="connsiteY22" fmla="*/ 265517 h 426089"/>
                  <a:gd name="connsiteX23" fmla="*/ 388450 w 388822"/>
                  <a:gd name="connsiteY23" fmla="*/ 265070 h 426089"/>
                  <a:gd name="connsiteX24" fmla="*/ 388338 w 388822"/>
                  <a:gd name="connsiteY24" fmla="*/ 264623 h 426089"/>
                  <a:gd name="connsiteX25" fmla="*/ 388226 w 388822"/>
                  <a:gd name="connsiteY25" fmla="*/ 264188 h 426089"/>
                  <a:gd name="connsiteX26" fmla="*/ 388114 w 388822"/>
                  <a:gd name="connsiteY26" fmla="*/ 263741 h 426089"/>
                  <a:gd name="connsiteX27" fmla="*/ 387990 w 388822"/>
                  <a:gd name="connsiteY27" fmla="*/ 263306 h 426089"/>
                  <a:gd name="connsiteX28" fmla="*/ 387866 w 388822"/>
                  <a:gd name="connsiteY28" fmla="*/ 262884 h 426089"/>
                  <a:gd name="connsiteX29" fmla="*/ 387754 w 388822"/>
                  <a:gd name="connsiteY29" fmla="*/ 262449 h 426089"/>
                  <a:gd name="connsiteX30" fmla="*/ 387630 w 388822"/>
                  <a:gd name="connsiteY30" fmla="*/ 262014 h 426089"/>
                  <a:gd name="connsiteX31" fmla="*/ 387493 w 388822"/>
                  <a:gd name="connsiteY31" fmla="*/ 261579 h 426089"/>
                  <a:gd name="connsiteX32" fmla="*/ 387369 w 388822"/>
                  <a:gd name="connsiteY32" fmla="*/ 261169 h 426089"/>
                  <a:gd name="connsiteX33" fmla="*/ 387232 w 388822"/>
                  <a:gd name="connsiteY33" fmla="*/ 260747 h 426089"/>
                  <a:gd name="connsiteX34" fmla="*/ 387095 w 388822"/>
                  <a:gd name="connsiteY34" fmla="*/ 260325 h 426089"/>
                  <a:gd name="connsiteX35" fmla="*/ 386946 w 388822"/>
                  <a:gd name="connsiteY35" fmla="*/ 259902 h 426089"/>
                  <a:gd name="connsiteX36" fmla="*/ 386810 w 388822"/>
                  <a:gd name="connsiteY36" fmla="*/ 259505 h 426089"/>
                  <a:gd name="connsiteX37" fmla="*/ 386673 w 388822"/>
                  <a:gd name="connsiteY37" fmla="*/ 259082 h 426089"/>
                  <a:gd name="connsiteX38" fmla="*/ 386524 w 388822"/>
                  <a:gd name="connsiteY38" fmla="*/ 258685 h 426089"/>
                  <a:gd name="connsiteX39" fmla="*/ 386375 w 388822"/>
                  <a:gd name="connsiteY39" fmla="*/ 258275 h 426089"/>
                  <a:gd name="connsiteX40" fmla="*/ 386238 w 388822"/>
                  <a:gd name="connsiteY40" fmla="*/ 257865 h 426089"/>
                  <a:gd name="connsiteX41" fmla="*/ 386077 w 388822"/>
                  <a:gd name="connsiteY41" fmla="*/ 257467 h 426089"/>
                  <a:gd name="connsiteX42" fmla="*/ 385928 w 388822"/>
                  <a:gd name="connsiteY42" fmla="*/ 257070 h 426089"/>
                  <a:gd name="connsiteX43" fmla="*/ 385779 w 388822"/>
                  <a:gd name="connsiteY43" fmla="*/ 256672 h 426089"/>
                  <a:gd name="connsiteX44" fmla="*/ 385617 w 388822"/>
                  <a:gd name="connsiteY44" fmla="*/ 256287 h 426089"/>
                  <a:gd name="connsiteX45" fmla="*/ 385468 w 388822"/>
                  <a:gd name="connsiteY45" fmla="*/ 255890 h 426089"/>
                  <a:gd name="connsiteX46" fmla="*/ 385307 w 388822"/>
                  <a:gd name="connsiteY46" fmla="*/ 255505 h 426089"/>
                  <a:gd name="connsiteX47" fmla="*/ 385145 w 388822"/>
                  <a:gd name="connsiteY47" fmla="*/ 255120 h 426089"/>
                  <a:gd name="connsiteX48" fmla="*/ 384984 w 388822"/>
                  <a:gd name="connsiteY48" fmla="*/ 254734 h 426089"/>
                  <a:gd name="connsiteX49" fmla="*/ 384822 w 388822"/>
                  <a:gd name="connsiteY49" fmla="*/ 254362 h 426089"/>
                  <a:gd name="connsiteX50" fmla="*/ 384661 w 388822"/>
                  <a:gd name="connsiteY50" fmla="*/ 253977 h 426089"/>
                  <a:gd name="connsiteX51" fmla="*/ 384499 w 388822"/>
                  <a:gd name="connsiteY51" fmla="*/ 253604 h 426089"/>
                  <a:gd name="connsiteX52" fmla="*/ 384325 w 388822"/>
                  <a:gd name="connsiteY52" fmla="*/ 253231 h 426089"/>
                  <a:gd name="connsiteX53" fmla="*/ 384164 w 388822"/>
                  <a:gd name="connsiteY53" fmla="*/ 252859 h 426089"/>
                  <a:gd name="connsiteX54" fmla="*/ 383990 w 388822"/>
                  <a:gd name="connsiteY54" fmla="*/ 252498 h 426089"/>
                  <a:gd name="connsiteX55" fmla="*/ 383816 w 388822"/>
                  <a:gd name="connsiteY55" fmla="*/ 252126 h 426089"/>
                  <a:gd name="connsiteX56" fmla="*/ 383654 w 388822"/>
                  <a:gd name="connsiteY56" fmla="*/ 251778 h 426089"/>
                  <a:gd name="connsiteX57" fmla="*/ 383481 w 388822"/>
                  <a:gd name="connsiteY57" fmla="*/ 251405 h 426089"/>
                  <a:gd name="connsiteX58" fmla="*/ 383307 w 388822"/>
                  <a:gd name="connsiteY58" fmla="*/ 251057 h 426089"/>
                  <a:gd name="connsiteX59" fmla="*/ 382785 w 388822"/>
                  <a:gd name="connsiteY59" fmla="*/ 250660 h 426089"/>
                  <a:gd name="connsiteX60" fmla="*/ 382611 w 388822"/>
                  <a:gd name="connsiteY60" fmla="*/ 250312 h 426089"/>
                  <a:gd name="connsiteX61" fmla="*/ 382437 w 388822"/>
                  <a:gd name="connsiteY61" fmla="*/ 249952 h 426089"/>
                  <a:gd name="connsiteX62" fmla="*/ 382263 w 388822"/>
                  <a:gd name="connsiteY62" fmla="*/ 249616 h 426089"/>
                  <a:gd name="connsiteX63" fmla="*/ 382077 w 388822"/>
                  <a:gd name="connsiteY63" fmla="*/ 249269 h 426089"/>
                  <a:gd name="connsiteX64" fmla="*/ 381903 w 388822"/>
                  <a:gd name="connsiteY64" fmla="*/ 248933 h 426089"/>
                  <a:gd name="connsiteX65" fmla="*/ 381729 w 388822"/>
                  <a:gd name="connsiteY65" fmla="*/ 248598 h 426089"/>
                  <a:gd name="connsiteX66" fmla="*/ 381555 w 388822"/>
                  <a:gd name="connsiteY66" fmla="*/ 248262 h 426089"/>
                  <a:gd name="connsiteX67" fmla="*/ 381369 w 388822"/>
                  <a:gd name="connsiteY67" fmla="*/ 247927 h 426089"/>
                  <a:gd name="connsiteX68" fmla="*/ 381195 w 388822"/>
                  <a:gd name="connsiteY68" fmla="*/ 247604 h 426089"/>
                  <a:gd name="connsiteX69" fmla="*/ 381008 w 388822"/>
                  <a:gd name="connsiteY69" fmla="*/ 247281 h 426089"/>
                  <a:gd name="connsiteX70" fmla="*/ 380835 w 388822"/>
                  <a:gd name="connsiteY70" fmla="*/ 246958 h 426089"/>
                  <a:gd name="connsiteX71" fmla="*/ 380661 w 388822"/>
                  <a:gd name="connsiteY71" fmla="*/ 246635 h 426089"/>
                  <a:gd name="connsiteX72" fmla="*/ 380487 w 388822"/>
                  <a:gd name="connsiteY72" fmla="*/ 246324 h 426089"/>
                  <a:gd name="connsiteX73" fmla="*/ 380300 w 388822"/>
                  <a:gd name="connsiteY73" fmla="*/ 246001 h 426089"/>
                  <a:gd name="connsiteX74" fmla="*/ 380114 w 388822"/>
                  <a:gd name="connsiteY74" fmla="*/ 245691 h 426089"/>
                  <a:gd name="connsiteX75" fmla="*/ 379940 w 388822"/>
                  <a:gd name="connsiteY75" fmla="*/ 245380 h 426089"/>
                  <a:gd name="connsiteX76" fmla="*/ 379754 w 388822"/>
                  <a:gd name="connsiteY76" fmla="*/ 245082 h 426089"/>
                  <a:gd name="connsiteX77" fmla="*/ 379580 w 388822"/>
                  <a:gd name="connsiteY77" fmla="*/ 244784 h 426089"/>
                  <a:gd name="connsiteX78" fmla="*/ 379406 w 388822"/>
                  <a:gd name="connsiteY78" fmla="*/ 244473 h 426089"/>
                  <a:gd name="connsiteX79" fmla="*/ 379220 w 388822"/>
                  <a:gd name="connsiteY79" fmla="*/ 244175 h 426089"/>
                  <a:gd name="connsiteX80" fmla="*/ 379033 w 388822"/>
                  <a:gd name="connsiteY80" fmla="*/ 243890 h 426089"/>
                  <a:gd name="connsiteX81" fmla="*/ 378859 w 388822"/>
                  <a:gd name="connsiteY81" fmla="*/ 243592 h 426089"/>
                  <a:gd name="connsiteX82" fmla="*/ 378686 w 388822"/>
                  <a:gd name="connsiteY82" fmla="*/ 243306 h 426089"/>
                  <a:gd name="connsiteX83" fmla="*/ 378499 w 388822"/>
                  <a:gd name="connsiteY83" fmla="*/ 243020 h 426089"/>
                  <a:gd name="connsiteX84" fmla="*/ 378325 w 388822"/>
                  <a:gd name="connsiteY84" fmla="*/ 242734 h 426089"/>
                  <a:gd name="connsiteX85" fmla="*/ 378139 w 388822"/>
                  <a:gd name="connsiteY85" fmla="*/ 242461 h 426089"/>
                  <a:gd name="connsiteX86" fmla="*/ 377965 w 388822"/>
                  <a:gd name="connsiteY86" fmla="*/ 242188 h 426089"/>
                  <a:gd name="connsiteX87" fmla="*/ 377791 w 388822"/>
                  <a:gd name="connsiteY87" fmla="*/ 241914 h 426089"/>
                  <a:gd name="connsiteX88" fmla="*/ 377617 w 388822"/>
                  <a:gd name="connsiteY88" fmla="*/ 241641 h 426089"/>
                  <a:gd name="connsiteX89" fmla="*/ 377443 w 388822"/>
                  <a:gd name="connsiteY89" fmla="*/ 241368 h 426089"/>
                  <a:gd name="connsiteX90" fmla="*/ 377269 w 388822"/>
                  <a:gd name="connsiteY90" fmla="*/ 241107 h 426089"/>
                  <a:gd name="connsiteX91" fmla="*/ 377083 w 388822"/>
                  <a:gd name="connsiteY91" fmla="*/ 240834 h 426089"/>
                  <a:gd name="connsiteX92" fmla="*/ 376748 w 388822"/>
                  <a:gd name="connsiteY92" fmla="*/ 240337 h 426089"/>
                  <a:gd name="connsiteX93" fmla="*/ 376685 w 388822"/>
                  <a:gd name="connsiteY93" fmla="*/ 240237 h 426089"/>
                  <a:gd name="connsiteX94" fmla="*/ 376897 w 388822"/>
                  <a:gd name="connsiteY94" fmla="*/ 239914 h 426089"/>
                  <a:gd name="connsiteX95" fmla="*/ 377158 w 388822"/>
                  <a:gd name="connsiteY95" fmla="*/ 239505 h 426089"/>
                  <a:gd name="connsiteX96" fmla="*/ 377406 w 388822"/>
                  <a:gd name="connsiteY96" fmla="*/ 239095 h 426089"/>
                  <a:gd name="connsiteX97" fmla="*/ 377654 w 388822"/>
                  <a:gd name="connsiteY97" fmla="*/ 238685 h 426089"/>
                  <a:gd name="connsiteX98" fmla="*/ 377903 w 388822"/>
                  <a:gd name="connsiteY98" fmla="*/ 238262 h 426089"/>
                  <a:gd name="connsiteX99" fmla="*/ 378139 w 388822"/>
                  <a:gd name="connsiteY99" fmla="*/ 237852 h 426089"/>
                  <a:gd name="connsiteX100" fmla="*/ 378375 w 388822"/>
                  <a:gd name="connsiteY100" fmla="*/ 237430 h 426089"/>
                  <a:gd name="connsiteX101" fmla="*/ 378611 w 388822"/>
                  <a:gd name="connsiteY101" fmla="*/ 237020 h 426089"/>
                  <a:gd name="connsiteX102" fmla="*/ 378835 w 388822"/>
                  <a:gd name="connsiteY102" fmla="*/ 236598 h 426089"/>
                  <a:gd name="connsiteX103" fmla="*/ 379058 w 388822"/>
                  <a:gd name="connsiteY103" fmla="*/ 236188 h 426089"/>
                  <a:gd name="connsiteX104" fmla="*/ 379282 w 388822"/>
                  <a:gd name="connsiteY104" fmla="*/ 235765 h 426089"/>
                  <a:gd name="connsiteX105" fmla="*/ 379493 w 388822"/>
                  <a:gd name="connsiteY105" fmla="*/ 235331 h 426089"/>
                  <a:gd name="connsiteX106" fmla="*/ 379704 w 388822"/>
                  <a:gd name="connsiteY106" fmla="*/ 234921 h 426089"/>
                  <a:gd name="connsiteX107" fmla="*/ 379915 w 388822"/>
                  <a:gd name="connsiteY107" fmla="*/ 234486 h 426089"/>
                  <a:gd name="connsiteX108" fmla="*/ 380114 w 388822"/>
                  <a:gd name="connsiteY108" fmla="*/ 234076 h 426089"/>
                  <a:gd name="connsiteX109" fmla="*/ 380313 w 388822"/>
                  <a:gd name="connsiteY109" fmla="*/ 233641 h 426089"/>
                  <a:gd name="connsiteX110" fmla="*/ 380512 w 388822"/>
                  <a:gd name="connsiteY110" fmla="*/ 233206 h 426089"/>
                  <a:gd name="connsiteX111" fmla="*/ 380698 w 388822"/>
                  <a:gd name="connsiteY111" fmla="*/ 232784 h 426089"/>
                  <a:gd name="connsiteX112" fmla="*/ 380884 w 388822"/>
                  <a:gd name="connsiteY112" fmla="*/ 232362 h 426089"/>
                  <a:gd name="connsiteX113" fmla="*/ 381071 w 388822"/>
                  <a:gd name="connsiteY113" fmla="*/ 231927 h 426089"/>
                  <a:gd name="connsiteX114" fmla="*/ 381245 w 388822"/>
                  <a:gd name="connsiteY114" fmla="*/ 231504 h 426089"/>
                  <a:gd name="connsiteX115" fmla="*/ 381418 w 388822"/>
                  <a:gd name="connsiteY115" fmla="*/ 231070 h 426089"/>
                  <a:gd name="connsiteX116" fmla="*/ 381592 w 388822"/>
                  <a:gd name="connsiteY116" fmla="*/ 230635 h 426089"/>
                  <a:gd name="connsiteX117" fmla="*/ 381766 w 388822"/>
                  <a:gd name="connsiteY117" fmla="*/ 230213 h 426089"/>
                  <a:gd name="connsiteX118" fmla="*/ 381915 w 388822"/>
                  <a:gd name="connsiteY118" fmla="*/ 229790 h 426089"/>
                  <a:gd name="connsiteX119" fmla="*/ 382077 w 388822"/>
                  <a:gd name="connsiteY119" fmla="*/ 229343 h 426089"/>
                  <a:gd name="connsiteX120" fmla="*/ 382238 w 388822"/>
                  <a:gd name="connsiteY120" fmla="*/ 228908 h 426089"/>
                  <a:gd name="connsiteX121" fmla="*/ 382375 w 388822"/>
                  <a:gd name="connsiteY121" fmla="*/ 228486 h 426089"/>
                  <a:gd name="connsiteX122" fmla="*/ 382524 w 388822"/>
                  <a:gd name="connsiteY122" fmla="*/ 228051 h 426089"/>
                  <a:gd name="connsiteX123" fmla="*/ 382673 w 388822"/>
                  <a:gd name="connsiteY123" fmla="*/ 227616 h 426089"/>
                  <a:gd name="connsiteX124" fmla="*/ 382810 w 388822"/>
                  <a:gd name="connsiteY124" fmla="*/ 227169 h 426089"/>
                  <a:gd name="connsiteX125" fmla="*/ 382934 w 388822"/>
                  <a:gd name="connsiteY125" fmla="*/ 226747 h 426089"/>
                  <a:gd name="connsiteX126" fmla="*/ 383071 w 388822"/>
                  <a:gd name="connsiteY126" fmla="*/ 226312 h 426089"/>
                  <a:gd name="connsiteX127" fmla="*/ 383195 w 388822"/>
                  <a:gd name="connsiteY127" fmla="*/ 225877 h 426089"/>
                  <a:gd name="connsiteX128" fmla="*/ 383319 w 388822"/>
                  <a:gd name="connsiteY128" fmla="*/ 225430 h 426089"/>
                  <a:gd name="connsiteX129" fmla="*/ 383443 w 388822"/>
                  <a:gd name="connsiteY129" fmla="*/ 225008 h 426089"/>
                  <a:gd name="connsiteX130" fmla="*/ 383555 w 388822"/>
                  <a:gd name="connsiteY130" fmla="*/ 224560 h 426089"/>
                  <a:gd name="connsiteX131" fmla="*/ 383667 w 388822"/>
                  <a:gd name="connsiteY131" fmla="*/ 224126 h 426089"/>
                  <a:gd name="connsiteX132" fmla="*/ 383766 w 388822"/>
                  <a:gd name="connsiteY132" fmla="*/ 223691 h 426089"/>
                  <a:gd name="connsiteX133" fmla="*/ 383878 w 388822"/>
                  <a:gd name="connsiteY133" fmla="*/ 223256 h 426089"/>
                  <a:gd name="connsiteX134" fmla="*/ 383977 w 388822"/>
                  <a:gd name="connsiteY134" fmla="*/ 222821 h 426089"/>
                  <a:gd name="connsiteX135" fmla="*/ 384077 w 388822"/>
                  <a:gd name="connsiteY135" fmla="*/ 222374 h 426089"/>
                  <a:gd name="connsiteX136" fmla="*/ 384164 w 388822"/>
                  <a:gd name="connsiteY136" fmla="*/ 221939 h 426089"/>
                  <a:gd name="connsiteX137" fmla="*/ 384251 w 388822"/>
                  <a:gd name="connsiteY137" fmla="*/ 221517 h 426089"/>
                  <a:gd name="connsiteX138" fmla="*/ 384338 w 388822"/>
                  <a:gd name="connsiteY138" fmla="*/ 221070 h 426089"/>
                  <a:gd name="connsiteX139" fmla="*/ 384412 w 388822"/>
                  <a:gd name="connsiteY139" fmla="*/ 220635 h 426089"/>
                  <a:gd name="connsiteX140" fmla="*/ 384487 w 388822"/>
                  <a:gd name="connsiteY140" fmla="*/ 220200 h 426089"/>
                  <a:gd name="connsiteX141" fmla="*/ 384561 w 388822"/>
                  <a:gd name="connsiteY141" fmla="*/ 219753 h 426089"/>
                  <a:gd name="connsiteX142" fmla="*/ 384636 w 388822"/>
                  <a:gd name="connsiteY142" fmla="*/ 219330 h 426089"/>
                  <a:gd name="connsiteX143" fmla="*/ 384698 w 388822"/>
                  <a:gd name="connsiteY143" fmla="*/ 218883 h 426089"/>
                  <a:gd name="connsiteX144" fmla="*/ 384760 w 388822"/>
                  <a:gd name="connsiteY144" fmla="*/ 218449 h 426089"/>
                  <a:gd name="connsiteX145" fmla="*/ 384822 w 388822"/>
                  <a:gd name="connsiteY145" fmla="*/ 218014 h 426089"/>
                  <a:gd name="connsiteX146" fmla="*/ 384822 w 388822"/>
                  <a:gd name="connsiteY146" fmla="*/ 217579 h 426089"/>
                  <a:gd name="connsiteX147" fmla="*/ 384822 w 388822"/>
                  <a:gd name="connsiteY147" fmla="*/ 217144 h 426089"/>
                  <a:gd name="connsiteX148" fmla="*/ 384822 w 388822"/>
                  <a:gd name="connsiteY148" fmla="*/ 216709 h 426089"/>
                  <a:gd name="connsiteX149" fmla="*/ 384822 w 388822"/>
                  <a:gd name="connsiteY149" fmla="*/ 216287 h 426089"/>
                  <a:gd name="connsiteX150" fmla="*/ 384822 w 388822"/>
                  <a:gd name="connsiteY150" fmla="*/ 215840 h 426089"/>
                  <a:gd name="connsiteX151" fmla="*/ 384822 w 388822"/>
                  <a:gd name="connsiteY151" fmla="*/ 215405 h 426089"/>
                  <a:gd name="connsiteX152" fmla="*/ 384822 w 388822"/>
                  <a:gd name="connsiteY152" fmla="*/ 214970 h 426089"/>
                  <a:gd name="connsiteX153" fmla="*/ 384822 w 388822"/>
                  <a:gd name="connsiteY153" fmla="*/ 214535 h 426089"/>
                  <a:gd name="connsiteX154" fmla="*/ 384822 w 388822"/>
                  <a:gd name="connsiteY154" fmla="*/ 214113 h 426089"/>
                  <a:gd name="connsiteX155" fmla="*/ 384822 w 388822"/>
                  <a:gd name="connsiteY155" fmla="*/ 213678 h 426089"/>
                  <a:gd name="connsiteX156" fmla="*/ 384822 w 388822"/>
                  <a:gd name="connsiteY156" fmla="*/ 213244 h 426089"/>
                  <a:gd name="connsiteX157" fmla="*/ 384822 w 388822"/>
                  <a:gd name="connsiteY157" fmla="*/ 212821 h 426089"/>
                  <a:gd name="connsiteX158" fmla="*/ 384822 w 388822"/>
                  <a:gd name="connsiteY158" fmla="*/ 208535 h 426089"/>
                  <a:gd name="connsiteX159" fmla="*/ 384822 w 388822"/>
                  <a:gd name="connsiteY159" fmla="*/ 208101 h 426089"/>
                  <a:gd name="connsiteX160" fmla="*/ 384822 w 388822"/>
                  <a:gd name="connsiteY160" fmla="*/ 207678 h 426089"/>
                  <a:gd name="connsiteX161" fmla="*/ 384822 w 388822"/>
                  <a:gd name="connsiteY161" fmla="*/ 207256 h 426089"/>
                  <a:gd name="connsiteX162" fmla="*/ 384822 w 388822"/>
                  <a:gd name="connsiteY162" fmla="*/ 206834 h 426089"/>
                  <a:gd name="connsiteX163" fmla="*/ 384822 w 388822"/>
                  <a:gd name="connsiteY163" fmla="*/ 206424 h 426089"/>
                  <a:gd name="connsiteX164" fmla="*/ 384822 w 388822"/>
                  <a:gd name="connsiteY164" fmla="*/ 206001 h 426089"/>
                  <a:gd name="connsiteX165" fmla="*/ 384822 w 388822"/>
                  <a:gd name="connsiteY165" fmla="*/ 205579 h 426089"/>
                  <a:gd name="connsiteX166" fmla="*/ 384822 w 388822"/>
                  <a:gd name="connsiteY166" fmla="*/ 205156 h 426089"/>
                  <a:gd name="connsiteX167" fmla="*/ 384822 w 388822"/>
                  <a:gd name="connsiteY167" fmla="*/ 204747 h 426089"/>
                  <a:gd name="connsiteX168" fmla="*/ 384822 w 388822"/>
                  <a:gd name="connsiteY168" fmla="*/ 204324 h 426089"/>
                  <a:gd name="connsiteX169" fmla="*/ 384760 w 388822"/>
                  <a:gd name="connsiteY169" fmla="*/ 203902 h 426089"/>
                  <a:gd name="connsiteX170" fmla="*/ 384760 w 388822"/>
                  <a:gd name="connsiteY170" fmla="*/ 203492 h 426089"/>
                  <a:gd name="connsiteX171" fmla="*/ 384760 w 388822"/>
                  <a:gd name="connsiteY171" fmla="*/ 203070 h 426089"/>
                  <a:gd name="connsiteX172" fmla="*/ 384698 w 388822"/>
                  <a:gd name="connsiteY172" fmla="*/ 202660 h 426089"/>
                  <a:gd name="connsiteX173" fmla="*/ 384636 w 388822"/>
                  <a:gd name="connsiteY173" fmla="*/ 202250 h 426089"/>
                  <a:gd name="connsiteX174" fmla="*/ 384574 w 388822"/>
                  <a:gd name="connsiteY174" fmla="*/ 201840 h 426089"/>
                  <a:gd name="connsiteX175" fmla="*/ 384574 w 388822"/>
                  <a:gd name="connsiteY175" fmla="*/ 201430 h 426089"/>
                  <a:gd name="connsiteX176" fmla="*/ 384499 w 388822"/>
                  <a:gd name="connsiteY176" fmla="*/ 201020 h 426089"/>
                  <a:gd name="connsiteX177" fmla="*/ 384425 w 388822"/>
                  <a:gd name="connsiteY177" fmla="*/ 200610 h 426089"/>
                  <a:gd name="connsiteX178" fmla="*/ 384350 w 388822"/>
                  <a:gd name="connsiteY178" fmla="*/ 200200 h 426089"/>
                  <a:gd name="connsiteX179" fmla="*/ 384276 w 388822"/>
                  <a:gd name="connsiteY179" fmla="*/ 199790 h 426089"/>
                  <a:gd name="connsiteX180" fmla="*/ 384189 w 388822"/>
                  <a:gd name="connsiteY180" fmla="*/ 199393 h 426089"/>
                  <a:gd name="connsiteX181" fmla="*/ 384102 w 388822"/>
                  <a:gd name="connsiteY181" fmla="*/ 198983 h 426089"/>
                  <a:gd name="connsiteX182" fmla="*/ 384027 w 388822"/>
                  <a:gd name="connsiteY182" fmla="*/ 198585 h 426089"/>
                  <a:gd name="connsiteX183" fmla="*/ 383940 w 388822"/>
                  <a:gd name="connsiteY183" fmla="*/ 198188 h 426089"/>
                  <a:gd name="connsiteX184" fmla="*/ 383841 w 388822"/>
                  <a:gd name="connsiteY184" fmla="*/ 197778 h 426089"/>
                  <a:gd name="connsiteX185" fmla="*/ 383754 w 388822"/>
                  <a:gd name="connsiteY185" fmla="*/ 197380 h 426089"/>
                  <a:gd name="connsiteX186" fmla="*/ 383642 w 388822"/>
                  <a:gd name="connsiteY186" fmla="*/ 196983 h 426089"/>
                  <a:gd name="connsiteX187" fmla="*/ 383543 w 388822"/>
                  <a:gd name="connsiteY187" fmla="*/ 196585 h 426089"/>
                  <a:gd name="connsiteX188" fmla="*/ 383443 w 388822"/>
                  <a:gd name="connsiteY188" fmla="*/ 196187 h 426089"/>
                  <a:gd name="connsiteX189" fmla="*/ 383344 w 388822"/>
                  <a:gd name="connsiteY189" fmla="*/ 195802 h 426089"/>
                  <a:gd name="connsiteX190" fmla="*/ 383232 w 388822"/>
                  <a:gd name="connsiteY190" fmla="*/ 195405 h 426089"/>
                  <a:gd name="connsiteX191" fmla="*/ 383120 w 388822"/>
                  <a:gd name="connsiteY191" fmla="*/ 195007 h 426089"/>
                  <a:gd name="connsiteX192" fmla="*/ 382996 w 388822"/>
                  <a:gd name="connsiteY192" fmla="*/ 194610 h 426089"/>
                  <a:gd name="connsiteX193" fmla="*/ 382884 w 388822"/>
                  <a:gd name="connsiteY193" fmla="*/ 194225 h 426089"/>
                  <a:gd name="connsiteX194" fmla="*/ 382772 w 388822"/>
                  <a:gd name="connsiteY194" fmla="*/ 193840 h 426089"/>
                  <a:gd name="connsiteX195" fmla="*/ 382648 w 388822"/>
                  <a:gd name="connsiteY195" fmla="*/ 193442 h 426089"/>
                  <a:gd name="connsiteX196" fmla="*/ 382524 w 388822"/>
                  <a:gd name="connsiteY196" fmla="*/ 193057 h 426089"/>
                  <a:gd name="connsiteX197" fmla="*/ 382400 w 388822"/>
                  <a:gd name="connsiteY197" fmla="*/ 192672 h 426089"/>
                  <a:gd name="connsiteX198" fmla="*/ 382263 w 388822"/>
                  <a:gd name="connsiteY198" fmla="*/ 192287 h 426089"/>
                  <a:gd name="connsiteX199" fmla="*/ 382139 w 388822"/>
                  <a:gd name="connsiteY199" fmla="*/ 191902 h 426089"/>
                  <a:gd name="connsiteX200" fmla="*/ 382002 w 388822"/>
                  <a:gd name="connsiteY200" fmla="*/ 191529 h 426089"/>
                  <a:gd name="connsiteX201" fmla="*/ 381866 w 388822"/>
                  <a:gd name="connsiteY201" fmla="*/ 191144 h 426089"/>
                  <a:gd name="connsiteX202" fmla="*/ 381717 w 388822"/>
                  <a:gd name="connsiteY202" fmla="*/ 190771 h 426089"/>
                  <a:gd name="connsiteX203" fmla="*/ 381580 w 388822"/>
                  <a:gd name="connsiteY203" fmla="*/ 190399 h 426089"/>
                  <a:gd name="connsiteX204" fmla="*/ 381431 w 388822"/>
                  <a:gd name="connsiteY204" fmla="*/ 190014 h 426089"/>
                  <a:gd name="connsiteX205" fmla="*/ 381294 w 388822"/>
                  <a:gd name="connsiteY205" fmla="*/ 189641 h 426089"/>
                  <a:gd name="connsiteX206" fmla="*/ 381145 w 388822"/>
                  <a:gd name="connsiteY206" fmla="*/ 189268 h 426089"/>
                  <a:gd name="connsiteX207" fmla="*/ 380984 w 388822"/>
                  <a:gd name="connsiteY207" fmla="*/ 188896 h 426089"/>
                  <a:gd name="connsiteX208" fmla="*/ 380835 w 388822"/>
                  <a:gd name="connsiteY208" fmla="*/ 188523 h 426089"/>
                  <a:gd name="connsiteX209" fmla="*/ 380673 w 388822"/>
                  <a:gd name="connsiteY209" fmla="*/ 188150 h 426089"/>
                  <a:gd name="connsiteX210" fmla="*/ 380512 w 388822"/>
                  <a:gd name="connsiteY210" fmla="*/ 187778 h 426089"/>
                  <a:gd name="connsiteX211" fmla="*/ 380350 w 388822"/>
                  <a:gd name="connsiteY211" fmla="*/ 187430 h 426089"/>
                  <a:gd name="connsiteX212" fmla="*/ 380189 w 388822"/>
                  <a:gd name="connsiteY212" fmla="*/ 187069 h 426089"/>
                  <a:gd name="connsiteX213" fmla="*/ 380027 w 388822"/>
                  <a:gd name="connsiteY213" fmla="*/ 186697 h 426089"/>
                  <a:gd name="connsiteX214" fmla="*/ 379853 w 388822"/>
                  <a:gd name="connsiteY214" fmla="*/ 186337 h 426089"/>
                  <a:gd name="connsiteX215" fmla="*/ 379679 w 388822"/>
                  <a:gd name="connsiteY215" fmla="*/ 185976 h 426089"/>
                  <a:gd name="connsiteX216" fmla="*/ 379505 w 388822"/>
                  <a:gd name="connsiteY216" fmla="*/ 185616 h 426089"/>
                  <a:gd name="connsiteX217" fmla="*/ 379331 w 388822"/>
                  <a:gd name="connsiteY217" fmla="*/ 185256 h 426089"/>
                  <a:gd name="connsiteX218" fmla="*/ 379145 w 388822"/>
                  <a:gd name="connsiteY218" fmla="*/ 184908 h 426089"/>
                  <a:gd name="connsiteX219" fmla="*/ 378971 w 388822"/>
                  <a:gd name="connsiteY219" fmla="*/ 184548 h 426089"/>
                  <a:gd name="connsiteX220" fmla="*/ 378785 w 388822"/>
                  <a:gd name="connsiteY220" fmla="*/ 184200 h 426089"/>
                  <a:gd name="connsiteX221" fmla="*/ 378599 w 388822"/>
                  <a:gd name="connsiteY221" fmla="*/ 183840 h 426089"/>
                  <a:gd name="connsiteX222" fmla="*/ 378412 w 388822"/>
                  <a:gd name="connsiteY222" fmla="*/ 183504 h 426089"/>
                  <a:gd name="connsiteX223" fmla="*/ 378213 w 388822"/>
                  <a:gd name="connsiteY223" fmla="*/ 183156 h 426089"/>
                  <a:gd name="connsiteX224" fmla="*/ 378027 w 388822"/>
                  <a:gd name="connsiteY224" fmla="*/ 182809 h 426089"/>
                  <a:gd name="connsiteX225" fmla="*/ 377828 w 388822"/>
                  <a:gd name="connsiteY225" fmla="*/ 182461 h 426089"/>
                  <a:gd name="connsiteX226" fmla="*/ 377630 w 388822"/>
                  <a:gd name="connsiteY226" fmla="*/ 182125 h 426089"/>
                  <a:gd name="connsiteX227" fmla="*/ 377431 w 388822"/>
                  <a:gd name="connsiteY227" fmla="*/ 181777 h 426089"/>
                  <a:gd name="connsiteX228" fmla="*/ 377220 w 388822"/>
                  <a:gd name="connsiteY228" fmla="*/ 181442 h 426089"/>
                  <a:gd name="connsiteX229" fmla="*/ 377021 w 388822"/>
                  <a:gd name="connsiteY229" fmla="*/ 181107 h 426089"/>
                  <a:gd name="connsiteX230" fmla="*/ 376822 w 388822"/>
                  <a:gd name="connsiteY230" fmla="*/ 180771 h 426089"/>
                  <a:gd name="connsiteX231" fmla="*/ 376611 w 388822"/>
                  <a:gd name="connsiteY231" fmla="*/ 180436 h 426089"/>
                  <a:gd name="connsiteX232" fmla="*/ 376387 w 388822"/>
                  <a:gd name="connsiteY232" fmla="*/ 180100 h 426089"/>
                  <a:gd name="connsiteX233" fmla="*/ 376176 w 388822"/>
                  <a:gd name="connsiteY233" fmla="*/ 179777 h 426089"/>
                  <a:gd name="connsiteX234" fmla="*/ 375965 w 388822"/>
                  <a:gd name="connsiteY234" fmla="*/ 179454 h 426089"/>
                  <a:gd name="connsiteX235" fmla="*/ 375741 w 388822"/>
                  <a:gd name="connsiteY235" fmla="*/ 179132 h 426089"/>
                  <a:gd name="connsiteX236" fmla="*/ 375592 w 388822"/>
                  <a:gd name="connsiteY236" fmla="*/ 178908 h 426089"/>
                  <a:gd name="connsiteX237" fmla="*/ 375456 w 388822"/>
                  <a:gd name="connsiteY237" fmla="*/ 178697 h 426089"/>
                  <a:gd name="connsiteX238" fmla="*/ 375307 w 388822"/>
                  <a:gd name="connsiteY238" fmla="*/ 178498 h 426089"/>
                  <a:gd name="connsiteX239" fmla="*/ 375170 w 388822"/>
                  <a:gd name="connsiteY239" fmla="*/ 178287 h 426089"/>
                  <a:gd name="connsiteX240" fmla="*/ 375008 w 388822"/>
                  <a:gd name="connsiteY240" fmla="*/ 178076 h 426089"/>
                  <a:gd name="connsiteX241" fmla="*/ 374872 w 388822"/>
                  <a:gd name="connsiteY241" fmla="*/ 177864 h 426089"/>
                  <a:gd name="connsiteX242" fmla="*/ 374723 w 388822"/>
                  <a:gd name="connsiteY242" fmla="*/ 177666 h 426089"/>
                  <a:gd name="connsiteX243" fmla="*/ 374561 w 388822"/>
                  <a:gd name="connsiteY243" fmla="*/ 177454 h 426089"/>
                  <a:gd name="connsiteX244" fmla="*/ 374412 w 388822"/>
                  <a:gd name="connsiteY244" fmla="*/ 177256 h 426089"/>
                  <a:gd name="connsiteX245" fmla="*/ 374263 w 388822"/>
                  <a:gd name="connsiteY245" fmla="*/ 177057 h 426089"/>
                  <a:gd name="connsiteX246" fmla="*/ 374102 w 388822"/>
                  <a:gd name="connsiteY246" fmla="*/ 176846 h 426089"/>
                  <a:gd name="connsiteX247" fmla="*/ 373953 w 388822"/>
                  <a:gd name="connsiteY247" fmla="*/ 176647 h 426089"/>
                  <a:gd name="connsiteX248" fmla="*/ 373803 w 388822"/>
                  <a:gd name="connsiteY248" fmla="*/ 176461 h 426089"/>
                  <a:gd name="connsiteX249" fmla="*/ 373642 w 388822"/>
                  <a:gd name="connsiteY249" fmla="*/ 176250 h 426089"/>
                  <a:gd name="connsiteX250" fmla="*/ 373481 w 388822"/>
                  <a:gd name="connsiteY250" fmla="*/ 176051 h 426089"/>
                  <a:gd name="connsiteX251" fmla="*/ 373331 w 388822"/>
                  <a:gd name="connsiteY251" fmla="*/ 175852 h 426089"/>
                  <a:gd name="connsiteX252" fmla="*/ 373170 w 388822"/>
                  <a:gd name="connsiteY252" fmla="*/ 175653 h 426089"/>
                  <a:gd name="connsiteX253" fmla="*/ 373008 w 388822"/>
                  <a:gd name="connsiteY253" fmla="*/ 175467 h 426089"/>
                  <a:gd name="connsiteX254" fmla="*/ 372847 w 388822"/>
                  <a:gd name="connsiteY254" fmla="*/ 175268 h 426089"/>
                  <a:gd name="connsiteX255" fmla="*/ 372685 w 388822"/>
                  <a:gd name="connsiteY255" fmla="*/ 175069 h 426089"/>
                  <a:gd name="connsiteX256" fmla="*/ 372524 w 388822"/>
                  <a:gd name="connsiteY256" fmla="*/ 174883 h 426089"/>
                  <a:gd name="connsiteX257" fmla="*/ 372362 w 388822"/>
                  <a:gd name="connsiteY257" fmla="*/ 174684 h 426089"/>
                  <a:gd name="connsiteX258" fmla="*/ 372189 w 388822"/>
                  <a:gd name="connsiteY258" fmla="*/ 174486 h 426089"/>
                  <a:gd name="connsiteX259" fmla="*/ 372027 w 388822"/>
                  <a:gd name="connsiteY259" fmla="*/ 174299 h 426089"/>
                  <a:gd name="connsiteX260" fmla="*/ 371866 w 388822"/>
                  <a:gd name="connsiteY260" fmla="*/ 174113 h 426089"/>
                  <a:gd name="connsiteX261" fmla="*/ 371692 w 388822"/>
                  <a:gd name="connsiteY261" fmla="*/ 173926 h 426089"/>
                  <a:gd name="connsiteX262" fmla="*/ 371518 w 388822"/>
                  <a:gd name="connsiteY262" fmla="*/ 173728 h 426089"/>
                  <a:gd name="connsiteX263" fmla="*/ 371344 w 388822"/>
                  <a:gd name="connsiteY263" fmla="*/ 173541 h 426089"/>
                  <a:gd name="connsiteX264" fmla="*/ 371195 w 388822"/>
                  <a:gd name="connsiteY264" fmla="*/ 173367 h 426089"/>
                  <a:gd name="connsiteX265" fmla="*/ 371021 w 388822"/>
                  <a:gd name="connsiteY265" fmla="*/ 173181 h 426089"/>
                  <a:gd name="connsiteX266" fmla="*/ 370835 w 388822"/>
                  <a:gd name="connsiteY266" fmla="*/ 172982 h 426089"/>
                  <a:gd name="connsiteX267" fmla="*/ 370673 w 388822"/>
                  <a:gd name="connsiteY267" fmla="*/ 172808 h 426089"/>
                  <a:gd name="connsiteX268" fmla="*/ 370487 w 388822"/>
                  <a:gd name="connsiteY268" fmla="*/ 172622 h 426089"/>
                  <a:gd name="connsiteX269" fmla="*/ 370313 w 388822"/>
                  <a:gd name="connsiteY269" fmla="*/ 172448 h 426089"/>
                  <a:gd name="connsiteX270" fmla="*/ 370139 w 388822"/>
                  <a:gd name="connsiteY270" fmla="*/ 172262 h 426089"/>
                  <a:gd name="connsiteX271" fmla="*/ 369953 w 388822"/>
                  <a:gd name="connsiteY271" fmla="*/ 172076 h 426089"/>
                  <a:gd name="connsiteX272" fmla="*/ 369779 w 388822"/>
                  <a:gd name="connsiteY272" fmla="*/ 171902 h 426089"/>
                  <a:gd name="connsiteX273" fmla="*/ 369605 w 388822"/>
                  <a:gd name="connsiteY273" fmla="*/ 171728 h 426089"/>
                  <a:gd name="connsiteX274" fmla="*/ 369418 w 388822"/>
                  <a:gd name="connsiteY274" fmla="*/ 171554 h 426089"/>
                  <a:gd name="connsiteX275" fmla="*/ 369232 w 388822"/>
                  <a:gd name="connsiteY275" fmla="*/ 171367 h 426089"/>
                  <a:gd name="connsiteX276" fmla="*/ 369046 w 388822"/>
                  <a:gd name="connsiteY276" fmla="*/ 171194 h 426089"/>
                  <a:gd name="connsiteX277" fmla="*/ 368872 w 388822"/>
                  <a:gd name="connsiteY277" fmla="*/ 171032 h 426089"/>
                  <a:gd name="connsiteX278" fmla="*/ 368685 w 388822"/>
                  <a:gd name="connsiteY278" fmla="*/ 170846 h 426089"/>
                  <a:gd name="connsiteX279" fmla="*/ 368499 w 388822"/>
                  <a:gd name="connsiteY279" fmla="*/ 170672 h 426089"/>
                  <a:gd name="connsiteX280" fmla="*/ 368313 w 388822"/>
                  <a:gd name="connsiteY280" fmla="*/ 170510 h 426089"/>
                  <a:gd name="connsiteX281" fmla="*/ 368126 w 388822"/>
                  <a:gd name="connsiteY281" fmla="*/ 170336 h 426089"/>
                  <a:gd name="connsiteX282" fmla="*/ 367928 w 388822"/>
                  <a:gd name="connsiteY282" fmla="*/ 170163 h 426089"/>
                  <a:gd name="connsiteX283" fmla="*/ 367754 w 388822"/>
                  <a:gd name="connsiteY283" fmla="*/ 170001 h 426089"/>
                  <a:gd name="connsiteX284" fmla="*/ 367555 w 388822"/>
                  <a:gd name="connsiteY284" fmla="*/ 169840 h 426089"/>
                  <a:gd name="connsiteX285" fmla="*/ 367356 w 388822"/>
                  <a:gd name="connsiteY285" fmla="*/ 169666 h 426089"/>
                  <a:gd name="connsiteX286" fmla="*/ 367170 w 388822"/>
                  <a:gd name="connsiteY286" fmla="*/ 169504 h 426089"/>
                  <a:gd name="connsiteX287" fmla="*/ 366971 w 388822"/>
                  <a:gd name="connsiteY287" fmla="*/ 169330 h 426089"/>
                  <a:gd name="connsiteX288" fmla="*/ 366772 w 388822"/>
                  <a:gd name="connsiteY288" fmla="*/ 169181 h 426089"/>
                  <a:gd name="connsiteX289" fmla="*/ 366586 w 388822"/>
                  <a:gd name="connsiteY289" fmla="*/ 169020 h 426089"/>
                  <a:gd name="connsiteX290" fmla="*/ 366387 w 388822"/>
                  <a:gd name="connsiteY290" fmla="*/ 168858 h 426089"/>
                  <a:gd name="connsiteX291" fmla="*/ 366189 w 388822"/>
                  <a:gd name="connsiteY291" fmla="*/ 168697 h 426089"/>
                  <a:gd name="connsiteX292" fmla="*/ 365977 w 388822"/>
                  <a:gd name="connsiteY292" fmla="*/ 168535 h 426089"/>
                  <a:gd name="connsiteX293" fmla="*/ 365791 w 388822"/>
                  <a:gd name="connsiteY293" fmla="*/ 168386 h 426089"/>
                  <a:gd name="connsiteX294" fmla="*/ 365592 w 388822"/>
                  <a:gd name="connsiteY294" fmla="*/ 168237 h 426089"/>
                  <a:gd name="connsiteX295" fmla="*/ 365369 w 388822"/>
                  <a:gd name="connsiteY295" fmla="*/ 168063 h 426089"/>
                  <a:gd name="connsiteX296" fmla="*/ 365182 w 388822"/>
                  <a:gd name="connsiteY296" fmla="*/ 167926 h 426089"/>
                  <a:gd name="connsiteX297" fmla="*/ 364971 w 388822"/>
                  <a:gd name="connsiteY297" fmla="*/ 167765 h 426089"/>
                  <a:gd name="connsiteX298" fmla="*/ 364760 w 388822"/>
                  <a:gd name="connsiteY298" fmla="*/ 167603 h 426089"/>
                  <a:gd name="connsiteX299" fmla="*/ 364561 w 388822"/>
                  <a:gd name="connsiteY299" fmla="*/ 167467 h 426089"/>
                  <a:gd name="connsiteX300" fmla="*/ 364400 w 388822"/>
                  <a:gd name="connsiteY300" fmla="*/ 167355 h 426089"/>
                  <a:gd name="connsiteX301" fmla="*/ 364462 w 388822"/>
                  <a:gd name="connsiteY301" fmla="*/ 167119 h 426089"/>
                  <a:gd name="connsiteX302" fmla="*/ 364574 w 388822"/>
                  <a:gd name="connsiteY302" fmla="*/ 166734 h 426089"/>
                  <a:gd name="connsiteX303" fmla="*/ 364698 w 388822"/>
                  <a:gd name="connsiteY303" fmla="*/ 166324 h 426089"/>
                  <a:gd name="connsiteX304" fmla="*/ 364797 w 388822"/>
                  <a:gd name="connsiteY304" fmla="*/ 165926 h 426089"/>
                  <a:gd name="connsiteX305" fmla="*/ 364909 w 388822"/>
                  <a:gd name="connsiteY305" fmla="*/ 165541 h 426089"/>
                  <a:gd name="connsiteX306" fmla="*/ 365008 w 388822"/>
                  <a:gd name="connsiteY306" fmla="*/ 165144 h 426089"/>
                  <a:gd name="connsiteX307" fmla="*/ 365108 w 388822"/>
                  <a:gd name="connsiteY307" fmla="*/ 164734 h 426089"/>
                  <a:gd name="connsiteX308" fmla="*/ 365207 w 388822"/>
                  <a:gd name="connsiteY308" fmla="*/ 164336 h 426089"/>
                  <a:gd name="connsiteX309" fmla="*/ 365307 w 388822"/>
                  <a:gd name="connsiteY309" fmla="*/ 163939 h 426089"/>
                  <a:gd name="connsiteX310" fmla="*/ 365406 w 388822"/>
                  <a:gd name="connsiteY310" fmla="*/ 163529 h 426089"/>
                  <a:gd name="connsiteX311" fmla="*/ 365493 w 388822"/>
                  <a:gd name="connsiteY311" fmla="*/ 163131 h 426089"/>
                  <a:gd name="connsiteX312" fmla="*/ 365592 w 388822"/>
                  <a:gd name="connsiteY312" fmla="*/ 162721 h 426089"/>
                  <a:gd name="connsiteX313" fmla="*/ 365679 w 388822"/>
                  <a:gd name="connsiteY313" fmla="*/ 162324 h 426089"/>
                  <a:gd name="connsiteX314" fmla="*/ 365766 w 388822"/>
                  <a:gd name="connsiteY314" fmla="*/ 161914 h 426089"/>
                  <a:gd name="connsiteX315" fmla="*/ 365853 w 388822"/>
                  <a:gd name="connsiteY315" fmla="*/ 161504 h 426089"/>
                  <a:gd name="connsiteX316" fmla="*/ 365940 w 388822"/>
                  <a:gd name="connsiteY316" fmla="*/ 161094 h 426089"/>
                  <a:gd name="connsiteX317" fmla="*/ 366015 w 388822"/>
                  <a:gd name="connsiteY317" fmla="*/ 160697 h 426089"/>
                  <a:gd name="connsiteX318" fmla="*/ 366102 w 388822"/>
                  <a:gd name="connsiteY318" fmla="*/ 160274 h 426089"/>
                  <a:gd name="connsiteX319" fmla="*/ 366176 w 388822"/>
                  <a:gd name="connsiteY319" fmla="*/ 159877 h 426089"/>
                  <a:gd name="connsiteX320" fmla="*/ 366176 w 388822"/>
                  <a:gd name="connsiteY320" fmla="*/ 159454 h 426089"/>
                  <a:gd name="connsiteX321" fmla="*/ 366251 w 388822"/>
                  <a:gd name="connsiteY321" fmla="*/ 159044 h 426089"/>
                  <a:gd name="connsiteX322" fmla="*/ 366325 w 388822"/>
                  <a:gd name="connsiteY322" fmla="*/ 158634 h 426089"/>
                  <a:gd name="connsiteX323" fmla="*/ 366400 w 388822"/>
                  <a:gd name="connsiteY323" fmla="*/ 158225 h 426089"/>
                  <a:gd name="connsiteX324" fmla="*/ 366462 w 388822"/>
                  <a:gd name="connsiteY324" fmla="*/ 157802 h 426089"/>
                  <a:gd name="connsiteX325" fmla="*/ 366524 w 388822"/>
                  <a:gd name="connsiteY325" fmla="*/ 157392 h 426089"/>
                  <a:gd name="connsiteX326" fmla="*/ 366586 w 388822"/>
                  <a:gd name="connsiteY326" fmla="*/ 156982 h 426089"/>
                  <a:gd name="connsiteX327" fmla="*/ 366648 w 388822"/>
                  <a:gd name="connsiteY327" fmla="*/ 156560 h 426089"/>
                  <a:gd name="connsiteX328" fmla="*/ 366648 w 388822"/>
                  <a:gd name="connsiteY328" fmla="*/ 156138 h 426089"/>
                  <a:gd name="connsiteX329" fmla="*/ 366710 w 388822"/>
                  <a:gd name="connsiteY329" fmla="*/ 155728 h 426089"/>
                  <a:gd name="connsiteX330" fmla="*/ 366710 w 388822"/>
                  <a:gd name="connsiteY330" fmla="*/ 155305 h 426089"/>
                  <a:gd name="connsiteX331" fmla="*/ 366710 w 388822"/>
                  <a:gd name="connsiteY331" fmla="*/ 154883 h 426089"/>
                  <a:gd name="connsiteX332" fmla="*/ 366710 w 388822"/>
                  <a:gd name="connsiteY332" fmla="*/ 154461 h 426089"/>
                  <a:gd name="connsiteX333" fmla="*/ 366710 w 388822"/>
                  <a:gd name="connsiteY333" fmla="*/ 154038 h 426089"/>
                  <a:gd name="connsiteX334" fmla="*/ 366710 w 388822"/>
                  <a:gd name="connsiteY334" fmla="*/ 153628 h 426089"/>
                  <a:gd name="connsiteX335" fmla="*/ 366710 w 388822"/>
                  <a:gd name="connsiteY335" fmla="*/ 153206 h 426089"/>
                  <a:gd name="connsiteX336" fmla="*/ 366710 w 388822"/>
                  <a:gd name="connsiteY336" fmla="*/ 152784 h 426089"/>
                  <a:gd name="connsiteX337" fmla="*/ 366710 w 388822"/>
                  <a:gd name="connsiteY337" fmla="*/ 152361 h 426089"/>
                  <a:gd name="connsiteX338" fmla="*/ 366710 w 388822"/>
                  <a:gd name="connsiteY338" fmla="*/ 151926 h 426089"/>
                  <a:gd name="connsiteX339" fmla="*/ 366710 w 388822"/>
                  <a:gd name="connsiteY339" fmla="*/ 151516 h 426089"/>
                  <a:gd name="connsiteX340" fmla="*/ 366710 w 388822"/>
                  <a:gd name="connsiteY340" fmla="*/ 151082 h 426089"/>
                  <a:gd name="connsiteX341" fmla="*/ 366710 w 388822"/>
                  <a:gd name="connsiteY341" fmla="*/ 150659 h 426089"/>
                  <a:gd name="connsiteX342" fmla="*/ 366710 w 388822"/>
                  <a:gd name="connsiteY342" fmla="*/ 150237 h 426089"/>
                  <a:gd name="connsiteX343" fmla="*/ 366710 w 388822"/>
                  <a:gd name="connsiteY343" fmla="*/ 149815 h 426089"/>
                  <a:gd name="connsiteX344" fmla="*/ 366710 w 388822"/>
                  <a:gd name="connsiteY344" fmla="*/ 149380 h 426089"/>
                  <a:gd name="connsiteX345" fmla="*/ 366710 w 388822"/>
                  <a:gd name="connsiteY345" fmla="*/ 148957 h 426089"/>
                  <a:gd name="connsiteX346" fmla="*/ 366710 w 388822"/>
                  <a:gd name="connsiteY346" fmla="*/ 148535 h 426089"/>
                  <a:gd name="connsiteX347" fmla="*/ 366710 w 388822"/>
                  <a:gd name="connsiteY347" fmla="*/ 142933 h 426089"/>
                  <a:gd name="connsiteX348" fmla="*/ 366710 w 388822"/>
                  <a:gd name="connsiteY348" fmla="*/ 142498 h 426089"/>
                  <a:gd name="connsiteX349" fmla="*/ 366710 w 388822"/>
                  <a:gd name="connsiteY349" fmla="*/ 141628 h 426089"/>
                  <a:gd name="connsiteX350" fmla="*/ 366710 w 388822"/>
                  <a:gd name="connsiteY350" fmla="*/ 141193 h 426089"/>
                  <a:gd name="connsiteX351" fmla="*/ 366710 w 388822"/>
                  <a:gd name="connsiteY351" fmla="*/ 140759 h 426089"/>
                  <a:gd name="connsiteX352" fmla="*/ 366710 w 388822"/>
                  <a:gd name="connsiteY352" fmla="*/ 140336 h 426089"/>
                  <a:gd name="connsiteX353" fmla="*/ 366710 w 388822"/>
                  <a:gd name="connsiteY353" fmla="*/ 139901 h 426089"/>
                  <a:gd name="connsiteX354" fmla="*/ 366710 w 388822"/>
                  <a:gd name="connsiteY354" fmla="*/ 139467 h 426089"/>
                  <a:gd name="connsiteX355" fmla="*/ 366710 w 388822"/>
                  <a:gd name="connsiteY355" fmla="*/ 139019 h 426089"/>
                  <a:gd name="connsiteX356" fmla="*/ 366710 w 388822"/>
                  <a:gd name="connsiteY356" fmla="*/ 138597 h 426089"/>
                  <a:gd name="connsiteX357" fmla="*/ 366710 w 388822"/>
                  <a:gd name="connsiteY357" fmla="*/ 138162 h 426089"/>
                  <a:gd name="connsiteX358" fmla="*/ 366710 w 388822"/>
                  <a:gd name="connsiteY358" fmla="*/ 137715 h 426089"/>
                  <a:gd name="connsiteX359" fmla="*/ 366710 w 388822"/>
                  <a:gd name="connsiteY359" fmla="*/ 137293 h 426089"/>
                  <a:gd name="connsiteX360" fmla="*/ 366710 w 388822"/>
                  <a:gd name="connsiteY360" fmla="*/ 136858 h 426089"/>
                  <a:gd name="connsiteX361" fmla="*/ 366710 w 388822"/>
                  <a:gd name="connsiteY361" fmla="*/ 136423 h 426089"/>
                  <a:gd name="connsiteX362" fmla="*/ 366710 w 388822"/>
                  <a:gd name="connsiteY362" fmla="*/ 135988 h 426089"/>
                  <a:gd name="connsiteX363" fmla="*/ 366710 w 388822"/>
                  <a:gd name="connsiteY363" fmla="*/ 135541 h 426089"/>
                  <a:gd name="connsiteX364" fmla="*/ 366710 w 388822"/>
                  <a:gd name="connsiteY364" fmla="*/ 135119 h 426089"/>
                  <a:gd name="connsiteX365" fmla="*/ 366648 w 388822"/>
                  <a:gd name="connsiteY365" fmla="*/ 134684 h 426089"/>
                  <a:gd name="connsiteX366" fmla="*/ 366648 w 388822"/>
                  <a:gd name="connsiteY366" fmla="*/ 134237 h 426089"/>
                  <a:gd name="connsiteX367" fmla="*/ 366586 w 388822"/>
                  <a:gd name="connsiteY367" fmla="*/ 133802 h 426089"/>
                  <a:gd name="connsiteX368" fmla="*/ 366511 w 388822"/>
                  <a:gd name="connsiteY368" fmla="*/ 133380 h 426089"/>
                  <a:gd name="connsiteX369" fmla="*/ 366449 w 388822"/>
                  <a:gd name="connsiteY369" fmla="*/ 132945 h 426089"/>
                  <a:gd name="connsiteX370" fmla="*/ 366387 w 388822"/>
                  <a:gd name="connsiteY370" fmla="*/ 132510 h 426089"/>
                  <a:gd name="connsiteX371" fmla="*/ 366313 w 388822"/>
                  <a:gd name="connsiteY371" fmla="*/ 132075 h 426089"/>
                  <a:gd name="connsiteX372" fmla="*/ 366238 w 388822"/>
                  <a:gd name="connsiteY372" fmla="*/ 131641 h 426089"/>
                  <a:gd name="connsiteX373" fmla="*/ 366151 w 388822"/>
                  <a:gd name="connsiteY373" fmla="*/ 131193 h 426089"/>
                  <a:gd name="connsiteX374" fmla="*/ 366077 w 388822"/>
                  <a:gd name="connsiteY374" fmla="*/ 130759 h 426089"/>
                  <a:gd name="connsiteX375" fmla="*/ 365990 w 388822"/>
                  <a:gd name="connsiteY375" fmla="*/ 130336 h 426089"/>
                  <a:gd name="connsiteX376" fmla="*/ 365903 w 388822"/>
                  <a:gd name="connsiteY376" fmla="*/ 129901 h 426089"/>
                  <a:gd name="connsiteX377" fmla="*/ 365828 w 388822"/>
                  <a:gd name="connsiteY377" fmla="*/ 129467 h 426089"/>
                  <a:gd name="connsiteX378" fmla="*/ 365729 w 388822"/>
                  <a:gd name="connsiteY378" fmla="*/ 129032 h 426089"/>
                  <a:gd name="connsiteX379" fmla="*/ 365642 w 388822"/>
                  <a:gd name="connsiteY379" fmla="*/ 128597 h 426089"/>
                  <a:gd name="connsiteX380" fmla="*/ 365543 w 388822"/>
                  <a:gd name="connsiteY380" fmla="*/ 128162 h 426089"/>
                  <a:gd name="connsiteX381" fmla="*/ 365443 w 388822"/>
                  <a:gd name="connsiteY381" fmla="*/ 127727 h 426089"/>
                  <a:gd name="connsiteX382" fmla="*/ 365344 w 388822"/>
                  <a:gd name="connsiteY382" fmla="*/ 127293 h 426089"/>
                  <a:gd name="connsiteX383" fmla="*/ 365244 w 388822"/>
                  <a:gd name="connsiteY383" fmla="*/ 126870 h 426089"/>
                  <a:gd name="connsiteX384" fmla="*/ 365133 w 388822"/>
                  <a:gd name="connsiteY384" fmla="*/ 126436 h 426089"/>
                  <a:gd name="connsiteX385" fmla="*/ 365033 w 388822"/>
                  <a:gd name="connsiteY385" fmla="*/ 126001 h 426089"/>
                  <a:gd name="connsiteX386" fmla="*/ 364921 w 388822"/>
                  <a:gd name="connsiteY386" fmla="*/ 125578 h 426089"/>
                  <a:gd name="connsiteX387" fmla="*/ 364797 w 388822"/>
                  <a:gd name="connsiteY387" fmla="*/ 125144 h 426089"/>
                  <a:gd name="connsiteX388" fmla="*/ 364685 w 388822"/>
                  <a:gd name="connsiteY388" fmla="*/ 124709 h 426089"/>
                  <a:gd name="connsiteX389" fmla="*/ 364574 w 388822"/>
                  <a:gd name="connsiteY389" fmla="*/ 124274 h 426089"/>
                  <a:gd name="connsiteX390" fmla="*/ 364449 w 388822"/>
                  <a:gd name="connsiteY390" fmla="*/ 123852 h 426089"/>
                  <a:gd name="connsiteX391" fmla="*/ 364325 w 388822"/>
                  <a:gd name="connsiteY391" fmla="*/ 123429 h 426089"/>
                  <a:gd name="connsiteX392" fmla="*/ 364201 w 388822"/>
                  <a:gd name="connsiteY392" fmla="*/ 122982 h 426089"/>
                  <a:gd name="connsiteX393" fmla="*/ 364064 w 388822"/>
                  <a:gd name="connsiteY393" fmla="*/ 122560 h 426089"/>
                  <a:gd name="connsiteX394" fmla="*/ 363928 w 388822"/>
                  <a:gd name="connsiteY394" fmla="*/ 122137 h 426089"/>
                  <a:gd name="connsiteX395" fmla="*/ 363791 w 388822"/>
                  <a:gd name="connsiteY395" fmla="*/ 121703 h 426089"/>
                  <a:gd name="connsiteX396" fmla="*/ 363654 w 388822"/>
                  <a:gd name="connsiteY396" fmla="*/ 121280 h 426089"/>
                  <a:gd name="connsiteX397" fmla="*/ 363518 w 388822"/>
                  <a:gd name="connsiteY397" fmla="*/ 120858 h 426089"/>
                  <a:gd name="connsiteX398" fmla="*/ 363369 w 388822"/>
                  <a:gd name="connsiteY398" fmla="*/ 120423 h 426089"/>
                  <a:gd name="connsiteX399" fmla="*/ 363220 w 388822"/>
                  <a:gd name="connsiteY399" fmla="*/ 120001 h 426089"/>
                  <a:gd name="connsiteX400" fmla="*/ 363083 w 388822"/>
                  <a:gd name="connsiteY400" fmla="*/ 119578 h 426089"/>
                  <a:gd name="connsiteX401" fmla="*/ 362921 w 388822"/>
                  <a:gd name="connsiteY401" fmla="*/ 119168 h 426089"/>
                  <a:gd name="connsiteX402" fmla="*/ 362760 w 388822"/>
                  <a:gd name="connsiteY402" fmla="*/ 118734 h 426089"/>
                  <a:gd name="connsiteX403" fmla="*/ 362598 w 388822"/>
                  <a:gd name="connsiteY403" fmla="*/ 118299 h 426089"/>
                  <a:gd name="connsiteX404" fmla="*/ 362449 w 388822"/>
                  <a:gd name="connsiteY404" fmla="*/ 117889 h 426089"/>
                  <a:gd name="connsiteX405" fmla="*/ 362288 w 388822"/>
                  <a:gd name="connsiteY405" fmla="*/ 117467 h 426089"/>
                  <a:gd name="connsiteX406" fmla="*/ 362114 w 388822"/>
                  <a:gd name="connsiteY406" fmla="*/ 117057 h 426089"/>
                  <a:gd name="connsiteX407" fmla="*/ 361940 w 388822"/>
                  <a:gd name="connsiteY407" fmla="*/ 116622 h 426089"/>
                  <a:gd name="connsiteX408" fmla="*/ 361766 w 388822"/>
                  <a:gd name="connsiteY408" fmla="*/ 116212 h 426089"/>
                  <a:gd name="connsiteX409" fmla="*/ 361592 w 388822"/>
                  <a:gd name="connsiteY409" fmla="*/ 115802 h 426089"/>
                  <a:gd name="connsiteX410" fmla="*/ 361406 w 388822"/>
                  <a:gd name="connsiteY410" fmla="*/ 115367 h 426089"/>
                  <a:gd name="connsiteX411" fmla="*/ 361232 w 388822"/>
                  <a:gd name="connsiteY411" fmla="*/ 114957 h 426089"/>
                  <a:gd name="connsiteX412" fmla="*/ 361046 w 388822"/>
                  <a:gd name="connsiteY412" fmla="*/ 114547 h 426089"/>
                  <a:gd name="connsiteX413" fmla="*/ 360859 w 388822"/>
                  <a:gd name="connsiteY413" fmla="*/ 114125 h 426089"/>
                  <a:gd name="connsiteX414" fmla="*/ 360661 w 388822"/>
                  <a:gd name="connsiteY414" fmla="*/ 113715 h 426089"/>
                  <a:gd name="connsiteX415" fmla="*/ 360474 w 388822"/>
                  <a:gd name="connsiteY415" fmla="*/ 113305 h 426089"/>
                  <a:gd name="connsiteX416" fmla="*/ 360275 w 388822"/>
                  <a:gd name="connsiteY416" fmla="*/ 112883 h 426089"/>
                  <a:gd name="connsiteX417" fmla="*/ 360077 w 388822"/>
                  <a:gd name="connsiteY417" fmla="*/ 112485 h 426089"/>
                  <a:gd name="connsiteX418" fmla="*/ 359865 w 388822"/>
                  <a:gd name="connsiteY418" fmla="*/ 112063 h 426089"/>
                  <a:gd name="connsiteX419" fmla="*/ 359654 w 388822"/>
                  <a:gd name="connsiteY419" fmla="*/ 111665 h 426089"/>
                  <a:gd name="connsiteX420" fmla="*/ 359456 w 388822"/>
                  <a:gd name="connsiteY420" fmla="*/ 111255 h 426089"/>
                  <a:gd name="connsiteX421" fmla="*/ 359244 w 388822"/>
                  <a:gd name="connsiteY421" fmla="*/ 110845 h 426089"/>
                  <a:gd name="connsiteX422" fmla="*/ 359021 w 388822"/>
                  <a:gd name="connsiteY422" fmla="*/ 110448 h 426089"/>
                  <a:gd name="connsiteX423" fmla="*/ 358810 w 388822"/>
                  <a:gd name="connsiteY423" fmla="*/ 110038 h 426089"/>
                  <a:gd name="connsiteX424" fmla="*/ 358586 w 388822"/>
                  <a:gd name="connsiteY424" fmla="*/ 109640 h 426089"/>
                  <a:gd name="connsiteX425" fmla="*/ 358350 w 388822"/>
                  <a:gd name="connsiteY425" fmla="*/ 109230 h 426089"/>
                  <a:gd name="connsiteX426" fmla="*/ 358126 w 388822"/>
                  <a:gd name="connsiteY426" fmla="*/ 108845 h 426089"/>
                  <a:gd name="connsiteX427" fmla="*/ 357890 w 388822"/>
                  <a:gd name="connsiteY427" fmla="*/ 108448 h 426089"/>
                  <a:gd name="connsiteX428" fmla="*/ 357654 w 388822"/>
                  <a:gd name="connsiteY428" fmla="*/ 108038 h 426089"/>
                  <a:gd name="connsiteX429" fmla="*/ 357418 w 388822"/>
                  <a:gd name="connsiteY429" fmla="*/ 107653 h 426089"/>
                  <a:gd name="connsiteX430" fmla="*/ 357170 w 388822"/>
                  <a:gd name="connsiteY430" fmla="*/ 107255 h 426089"/>
                  <a:gd name="connsiteX431" fmla="*/ 356921 w 388822"/>
                  <a:gd name="connsiteY431" fmla="*/ 106858 h 426089"/>
                  <a:gd name="connsiteX432" fmla="*/ 356698 w 388822"/>
                  <a:gd name="connsiteY432" fmla="*/ 106560 h 426089"/>
                  <a:gd name="connsiteX433" fmla="*/ 356437 w 388822"/>
                  <a:gd name="connsiteY433" fmla="*/ 106162 h 426089"/>
                  <a:gd name="connsiteX434" fmla="*/ 356188 w 388822"/>
                  <a:gd name="connsiteY434" fmla="*/ 105777 h 426089"/>
                  <a:gd name="connsiteX435" fmla="*/ 355928 w 388822"/>
                  <a:gd name="connsiteY435" fmla="*/ 105392 h 426089"/>
                  <a:gd name="connsiteX436" fmla="*/ 355667 w 388822"/>
                  <a:gd name="connsiteY436" fmla="*/ 104994 h 426089"/>
                  <a:gd name="connsiteX437" fmla="*/ 355406 w 388822"/>
                  <a:gd name="connsiteY437" fmla="*/ 104622 h 426089"/>
                  <a:gd name="connsiteX438" fmla="*/ 355133 w 388822"/>
                  <a:gd name="connsiteY438" fmla="*/ 104237 h 426089"/>
                  <a:gd name="connsiteX439" fmla="*/ 354859 w 388822"/>
                  <a:gd name="connsiteY439" fmla="*/ 103852 h 426089"/>
                  <a:gd name="connsiteX440" fmla="*/ 354586 w 388822"/>
                  <a:gd name="connsiteY440" fmla="*/ 103466 h 426089"/>
                  <a:gd name="connsiteX441" fmla="*/ 354313 w 388822"/>
                  <a:gd name="connsiteY441" fmla="*/ 103094 h 426089"/>
                  <a:gd name="connsiteX442" fmla="*/ 354027 w 388822"/>
                  <a:gd name="connsiteY442" fmla="*/ 102721 h 426089"/>
                  <a:gd name="connsiteX443" fmla="*/ 353729 w 388822"/>
                  <a:gd name="connsiteY443" fmla="*/ 102348 h 426089"/>
                  <a:gd name="connsiteX444" fmla="*/ 353443 w 388822"/>
                  <a:gd name="connsiteY444" fmla="*/ 101976 h 426089"/>
                  <a:gd name="connsiteX445" fmla="*/ 353157 w 388822"/>
                  <a:gd name="connsiteY445" fmla="*/ 101603 h 426089"/>
                  <a:gd name="connsiteX446" fmla="*/ 352859 w 388822"/>
                  <a:gd name="connsiteY446" fmla="*/ 101230 h 426089"/>
                  <a:gd name="connsiteX447" fmla="*/ 352561 w 388822"/>
                  <a:gd name="connsiteY447" fmla="*/ 100870 h 426089"/>
                  <a:gd name="connsiteX448" fmla="*/ 352251 w 388822"/>
                  <a:gd name="connsiteY448" fmla="*/ 100510 h 426089"/>
                  <a:gd name="connsiteX449" fmla="*/ 351952 w 388822"/>
                  <a:gd name="connsiteY449" fmla="*/ 100150 h 426089"/>
                  <a:gd name="connsiteX450" fmla="*/ 351642 w 388822"/>
                  <a:gd name="connsiteY450" fmla="*/ 99789 h 426089"/>
                  <a:gd name="connsiteX451" fmla="*/ 351319 w 388822"/>
                  <a:gd name="connsiteY451" fmla="*/ 99429 h 426089"/>
                  <a:gd name="connsiteX452" fmla="*/ 351008 w 388822"/>
                  <a:gd name="connsiteY452" fmla="*/ 99069 h 426089"/>
                  <a:gd name="connsiteX453" fmla="*/ 350685 w 388822"/>
                  <a:gd name="connsiteY453" fmla="*/ 98721 h 426089"/>
                  <a:gd name="connsiteX454" fmla="*/ 350362 w 388822"/>
                  <a:gd name="connsiteY454" fmla="*/ 98373 h 426089"/>
                  <a:gd name="connsiteX455" fmla="*/ 350027 w 388822"/>
                  <a:gd name="connsiteY455" fmla="*/ 98013 h 426089"/>
                  <a:gd name="connsiteX456" fmla="*/ 349704 w 388822"/>
                  <a:gd name="connsiteY456" fmla="*/ 97678 h 426089"/>
                  <a:gd name="connsiteX457" fmla="*/ 349369 w 388822"/>
                  <a:gd name="connsiteY457" fmla="*/ 97330 h 426089"/>
                  <a:gd name="connsiteX458" fmla="*/ 349033 w 388822"/>
                  <a:gd name="connsiteY458" fmla="*/ 96994 h 426089"/>
                  <a:gd name="connsiteX459" fmla="*/ 348685 w 388822"/>
                  <a:gd name="connsiteY459" fmla="*/ 96647 h 426089"/>
                  <a:gd name="connsiteX460" fmla="*/ 348337 w 388822"/>
                  <a:gd name="connsiteY460" fmla="*/ 96299 h 426089"/>
                  <a:gd name="connsiteX461" fmla="*/ 348002 w 388822"/>
                  <a:gd name="connsiteY461" fmla="*/ 95976 h 426089"/>
                  <a:gd name="connsiteX462" fmla="*/ 347642 w 388822"/>
                  <a:gd name="connsiteY462" fmla="*/ 95640 h 426089"/>
                  <a:gd name="connsiteX463" fmla="*/ 347282 w 388822"/>
                  <a:gd name="connsiteY463" fmla="*/ 95305 h 426089"/>
                  <a:gd name="connsiteX464" fmla="*/ 346934 w 388822"/>
                  <a:gd name="connsiteY464" fmla="*/ 94982 h 426089"/>
                  <a:gd name="connsiteX465" fmla="*/ 346574 w 388822"/>
                  <a:gd name="connsiteY465" fmla="*/ 94659 h 426089"/>
                  <a:gd name="connsiteX466" fmla="*/ 346201 w 388822"/>
                  <a:gd name="connsiteY466" fmla="*/ 94348 h 426089"/>
                  <a:gd name="connsiteX467" fmla="*/ 345828 w 388822"/>
                  <a:gd name="connsiteY467" fmla="*/ 94013 h 426089"/>
                  <a:gd name="connsiteX468" fmla="*/ 345455 w 388822"/>
                  <a:gd name="connsiteY468" fmla="*/ 93702 h 426089"/>
                  <a:gd name="connsiteX469" fmla="*/ 345083 w 388822"/>
                  <a:gd name="connsiteY469" fmla="*/ 93392 h 426089"/>
                  <a:gd name="connsiteX470" fmla="*/ 344710 w 388822"/>
                  <a:gd name="connsiteY470" fmla="*/ 93081 h 426089"/>
                  <a:gd name="connsiteX471" fmla="*/ 344325 w 388822"/>
                  <a:gd name="connsiteY471" fmla="*/ 92771 h 426089"/>
                  <a:gd name="connsiteX472" fmla="*/ 343940 w 388822"/>
                  <a:gd name="connsiteY472" fmla="*/ 92473 h 426089"/>
                  <a:gd name="connsiteX473" fmla="*/ 343542 w 388822"/>
                  <a:gd name="connsiteY473" fmla="*/ 92162 h 426089"/>
                  <a:gd name="connsiteX474" fmla="*/ 343145 w 388822"/>
                  <a:gd name="connsiteY474" fmla="*/ 91864 h 426089"/>
                  <a:gd name="connsiteX475" fmla="*/ 342760 w 388822"/>
                  <a:gd name="connsiteY475" fmla="*/ 91566 h 426089"/>
                  <a:gd name="connsiteX476" fmla="*/ 342362 w 388822"/>
                  <a:gd name="connsiteY476" fmla="*/ 91280 h 426089"/>
                  <a:gd name="connsiteX477" fmla="*/ 341952 w 388822"/>
                  <a:gd name="connsiteY477" fmla="*/ 90994 h 426089"/>
                  <a:gd name="connsiteX478" fmla="*/ 341555 w 388822"/>
                  <a:gd name="connsiteY478" fmla="*/ 90709 h 426089"/>
                  <a:gd name="connsiteX479" fmla="*/ 341132 w 388822"/>
                  <a:gd name="connsiteY479" fmla="*/ 90423 h 426089"/>
                  <a:gd name="connsiteX480" fmla="*/ 340723 w 388822"/>
                  <a:gd name="connsiteY480" fmla="*/ 90137 h 426089"/>
                  <a:gd name="connsiteX481" fmla="*/ 340313 w 388822"/>
                  <a:gd name="connsiteY481" fmla="*/ 89864 h 426089"/>
                  <a:gd name="connsiteX482" fmla="*/ 339878 w 388822"/>
                  <a:gd name="connsiteY482" fmla="*/ 89591 h 426089"/>
                  <a:gd name="connsiteX483" fmla="*/ 339455 w 388822"/>
                  <a:gd name="connsiteY483" fmla="*/ 89317 h 426089"/>
                  <a:gd name="connsiteX484" fmla="*/ 339033 w 388822"/>
                  <a:gd name="connsiteY484" fmla="*/ 89056 h 426089"/>
                  <a:gd name="connsiteX485" fmla="*/ 338598 w 388822"/>
                  <a:gd name="connsiteY485" fmla="*/ 88796 h 426089"/>
                  <a:gd name="connsiteX486" fmla="*/ 338176 w 388822"/>
                  <a:gd name="connsiteY486" fmla="*/ 88535 h 426089"/>
                  <a:gd name="connsiteX487" fmla="*/ 337729 w 388822"/>
                  <a:gd name="connsiteY487" fmla="*/ 88274 h 426089"/>
                  <a:gd name="connsiteX488" fmla="*/ 337294 w 388822"/>
                  <a:gd name="connsiteY488" fmla="*/ 88025 h 426089"/>
                  <a:gd name="connsiteX489" fmla="*/ 337120 w 388822"/>
                  <a:gd name="connsiteY489" fmla="*/ 87926 h 426089"/>
                  <a:gd name="connsiteX490" fmla="*/ 337120 w 388822"/>
                  <a:gd name="connsiteY490" fmla="*/ 87044 h 426089"/>
                  <a:gd name="connsiteX491" fmla="*/ 337120 w 388822"/>
                  <a:gd name="connsiteY491" fmla="*/ 86696 h 426089"/>
                  <a:gd name="connsiteX492" fmla="*/ 337120 w 388822"/>
                  <a:gd name="connsiteY492" fmla="*/ 86373 h 426089"/>
                  <a:gd name="connsiteX493" fmla="*/ 337120 w 388822"/>
                  <a:gd name="connsiteY493" fmla="*/ 86025 h 426089"/>
                  <a:gd name="connsiteX494" fmla="*/ 337120 w 388822"/>
                  <a:gd name="connsiteY494" fmla="*/ 85690 h 426089"/>
                  <a:gd name="connsiteX495" fmla="*/ 337120 w 388822"/>
                  <a:gd name="connsiteY495" fmla="*/ 85355 h 426089"/>
                  <a:gd name="connsiteX496" fmla="*/ 337120 w 388822"/>
                  <a:gd name="connsiteY496" fmla="*/ 85019 h 426089"/>
                  <a:gd name="connsiteX497" fmla="*/ 337120 w 388822"/>
                  <a:gd name="connsiteY497" fmla="*/ 84684 h 426089"/>
                  <a:gd name="connsiteX498" fmla="*/ 337120 w 388822"/>
                  <a:gd name="connsiteY498" fmla="*/ 84348 h 426089"/>
                  <a:gd name="connsiteX499" fmla="*/ 337120 w 388822"/>
                  <a:gd name="connsiteY499" fmla="*/ 84025 h 426089"/>
                  <a:gd name="connsiteX500" fmla="*/ 337120 w 388822"/>
                  <a:gd name="connsiteY500" fmla="*/ 83690 h 426089"/>
                  <a:gd name="connsiteX501" fmla="*/ 337120 w 388822"/>
                  <a:gd name="connsiteY501" fmla="*/ 83355 h 426089"/>
                  <a:gd name="connsiteX502" fmla="*/ 337120 w 388822"/>
                  <a:gd name="connsiteY502" fmla="*/ 83032 h 426089"/>
                  <a:gd name="connsiteX503" fmla="*/ 337120 w 388822"/>
                  <a:gd name="connsiteY503" fmla="*/ 82709 h 426089"/>
                  <a:gd name="connsiteX504" fmla="*/ 337120 w 388822"/>
                  <a:gd name="connsiteY504" fmla="*/ 82373 h 426089"/>
                  <a:gd name="connsiteX505" fmla="*/ 337120 w 388822"/>
                  <a:gd name="connsiteY505" fmla="*/ 82050 h 426089"/>
                  <a:gd name="connsiteX506" fmla="*/ 337120 w 388822"/>
                  <a:gd name="connsiteY506" fmla="*/ 81727 h 426089"/>
                  <a:gd name="connsiteX507" fmla="*/ 337120 w 388822"/>
                  <a:gd name="connsiteY507" fmla="*/ 81392 h 426089"/>
                  <a:gd name="connsiteX508" fmla="*/ 337120 w 388822"/>
                  <a:gd name="connsiteY508" fmla="*/ 81069 h 426089"/>
                  <a:gd name="connsiteX509" fmla="*/ 337120 w 388822"/>
                  <a:gd name="connsiteY509" fmla="*/ 80746 h 426089"/>
                  <a:gd name="connsiteX510" fmla="*/ 337120 w 388822"/>
                  <a:gd name="connsiteY510" fmla="*/ 80435 h 426089"/>
                  <a:gd name="connsiteX511" fmla="*/ 337120 w 388822"/>
                  <a:gd name="connsiteY511" fmla="*/ 80112 h 426089"/>
                  <a:gd name="connsiteX512" fmla="*/ 337120 w 388822"/>
                  <a:gd name="connsiteY512" fmla="*/ 79789 h 426089"/>
                  <a:gd name="connsiteX513" fmla="*/ 337120 w 388822"/>
                  <a:gd name="connsiteY513" fmla="*/ 79466 h 426089"/>
                  <a:gd name="connsiteX514" fmla="*/ 337120 w 388822"/>
                  <a:gd name="connsiteY514" fmla="*/ 79156 h 426089"/>
                  <a:gd name="connsiteX515" fmla="*/ 337120 w 388822"/>
                  <a:gd name="connsiteY515" fmla="*/ 78845 h 426089"/>
                  <a:gd name="connsiteX516" fmla="*/ 337120 w 388822"/>
                  <a:gd name="connsiteY516" fmla="*/ 78522 h 426089"/>
                  <a:gd name="connsiteX517" fmla="*/ 337058 w 388822"/>
                  <a:gd name="connsiteY517" fmla="*/ 78212 h 426089"/>
                  <a:gd name="connsiteX518" fmla="*/ 337058 w 388822"/>
                  <a:gd name="connsiteY518" fmla="*/ 77889 h 426089"/>
                  <a:gd name="connsiteX519" fmla="*/ 337058 w 388822"/>
                  <a:gd name="connsiteY519" fmla="*/ 77578 h 426089"/>
                  <a:gd name="connsiteX520" fmla="*/ 337058 w 388822"/>
                  <a:gd name="connsiteY520" fmla="*/ 77268 h 426089"/>
                  <a:gd name="connsiteX521" fmla="*/ 336996 w 388822"/>
                  <a:gd name="connsiteY521" fmla="*/ 76957 h 426089"/>
                  <a:gd name="connsiteX522" fmla="*/ 336934 w 388822"/>
                  <a:gd name="connsiteY522" fmla="*/ 76646 h 426089"/>
                  <a:gd name="connsiteX523" fmla="*/ 336872 w 388822"/>
                  <a:gd name="connsiteY523" fmla="*/ 76336 h 426089"/>
                  <a:gd name="connsiteX524" fmla="*/ 336809 w 388822"/>
                  <a:gd name="connsiteY524" fmla="*/ 76025 h 426089"/>
                  <a:gd name="connsiteX525" fmla="*/ 336809 w 388822"/>
                  <a:gd name="connsiteY525" fmla="*/ 75715 h 426089"/>
                  <a:gd name="connsiteX526" fmla="*/ 336735 w 388822"/>
                  <a:gd name="connsiteY526" fmla="*/ 75404 h 426089"/>
                  <a:gd name="connsiteX527" fmla="*/ 336673 w 388822"/>
                  <a:gd name="connsiteY527" fmla="*/ 75106 h 426089"/>
                  <a:gd name="connsiteX528" fmla="*/ 336611 w 388822"/>
                  <a:gd name="connsiteY528" fmla="*/ 74795 h 426089"/>
                  <a:gd name="connsiteX529" fmla="*/ 336536 w 388822"/>
                  <a:gd name="connsiteY529" fmla="*/ 74497 h 426089"/>
                  <a:gd name="connsiteX530" fmla="*/ 336462 w 388822"/>
                  <a:gd name="connsiteY530" fmla="*/ 74199 h 426089"/>
                  <a:gd name="connsiteX531" fmla="*/ 336387 w 388822"/>
                  <a:gd name="connsiteY531" fmla="*/ 73876 h 426089"/>
                  <a:gd name="connsiteX532" fmla="*/ 336313 w 388822"/>
                  <a:gd name="connsiteY532" fmla="*/ 73591 h 426089"/>
                  <a:gd name="connsiteX533" fmla="*/ 336238 w 388822"/>
                  <a:gd name="connsiteY533" fmla="*/ 73292 h 426089"/>
                  <a:gd name="connsiteX534" fmla="*/ 336163 w 388822"/>
                  <a:gd name="connsiteY534" fmla="*/ 72982 h 426089"/>
                  <a:gd name="connsiteX535" fmla="*/ 336077 w 388822"/>
                  <a:gd name="connsiteY535" fmla="*/ 72684 h 426089"/>
                  <a:gd name="connsiteX536" fmla="*/ 336002 w 388822"/>
                  <a:gd name="connsiteY536" fmla="*/ 72386 h 426089"/>
                  <a:gd name="connsiteX537" fmla="*/ 335915 w 388822"/>
                  <a:gd name="connsiteY537" fmla="*/ 72100 h 426089"/>
                  <a:gd name="connsiteX538" fmla="*/ 335841 w 388822"/>
                  <a:gd name="connsiteY538" fmla="*/ 71802 h 426089"/>
                  <a:gd name="connsiteX539" fmla="*/ 335754 w 388822"/>
                  <a:gd name="connsiteY539" fmla="*/ 71491 h 426089"/>
                  <a:gd name="connsiteX540" fmla="*/ 335667 w 388822"/>
                  <a:gd name="connsiteY540" fmla="*/ 71205 h 426089"/>
                  <a:gd name="connsiteX541" fmla="*/ 335580 w 388822"/>
                  <a:gd name="connsiteY541" fmla="*/ 70920 h 426089"/>
                  <a:gd name="connsiteX542" fmla="*/ 335493 w 388822"/>
                  <a:gd name="connsiteY542" fmla="*/ 70622 h 426089"/>
                  <a:gd name="connsiteX543" fmla="*/ 335406 w 388822"/>
                  <a:gd name="connsiteY543" fmla="*/ 70336 h 426089"/>
                  <a:gd name="connsiteX544" fmla="*/ 335306 w 388822"/>
                  <a:gd name="connsiteY544" fmla="*/ 70050 h 426089"/>
                  <a:gd name="connsiteX545" fmla="*/ 335219 w 388822"/>
                  <a:gd name="connsiteY545" fmla="*/ 69752 h 426089"/>
                  <a:gd name="connsiteX546" fmla="*/ 335120 w 388822"/>
                  <a:gd name="connsiteY546" fmla="*/ 69466 h 426089"/>
                  <a:gd name="connsiteX547" fmla="*/ 335033 w 388822"/>
                  <a:gd name="connsiteY547" fmla="*/ 69181 h 426089"/>
                  <a:gd name="connsiteX548" fmla="*/ 334934 w 388822"/>
                  <a:gd name="connsiteY548" fmla="*/ 68895 h 426089"/>
                  <a:gd name="connsiteX549" fmla="*/ 334834 w 388822"/>
                  <a:gd name="connsiteY549" fmla="*/ 68609 h 426089"/>
                  <a:gd name="connsiteX550" fmla="*/ 334747 w 388822"/>
                  <a:gd name="connsiteY550" fmla="*/ 68323 h 426089"/>
                  <a:gd name="connsiteX551" fmla="*/ 334636 w 388822"/>
                  <a:gd name="connsiteY551" fmla="*/ 68038 h 426089"/>
                  <a:gd name="connsiteX552" fmla="*/ 334536 w 388822"/>
                  <a:gd name="connsiteY552" fmla="*/ 67752 h 426089"/>
                  <a:gd name="connsiteX553" fmla="*/ 334437 w 388822"/>
                  <a:gd name="connsiteY553" fmla="*/ 67479 h 426089"/>
                  <a:gd name="connsiteX554" fmla="*/ 334337 w 388822"/>
                  <a:gd name="connsiteY554" fmla="*/ 67193 h 426089"/>
                  <a:gd name="connsiteX555" fmla="*/ 334226 w 388822"/>
                  <a:gd name="connsiteY555" fmla="*/ 66920 h 426089"/>
                  <a:gd name="connsiteX556" fmla="*/ 334114 w 388822"/>
                  <a:gd name="connsiteY556" fmla="*/ 66634 h 426089"/>
                  <a:gd name="connsiteX557" fmla="*/ 334014 w 388822"/>
                  <a:gd name="connsiteY557" fmla="*/ 66361 h 426089"/>
                  <a:gd name="connsiteX558" fmla="*/ 333903 w 388822"/>
                  <a:gd name="connsiteY558" fmla="*/ 66087 h 426089"/>
                  <a:gd name="connsiteX559" fmla="*/ 333791 w 388822"/>
                  <a:gd name="connsiteY559" fmla="*/ 65814 h 426089"/>
                  <a:gd name="connsiteX560" fmla="*/ 333679 w 388822"/>
                  <a:gd name="connsiteY560" fmla="*/ 65528 h 426089"/>
                  <a:gd name="connsiteX561" fmla="*/ 333567 w 388822"/>
                  <a:gd name="connsiteY561" fmla="*/ 65255 h 426089"/>
                  <a:gd name="connsiteX562" fmla="*/ 333455 w 388822"/>
                  <a:gd name="connsiteY562" fmla="*/ 64982 h 426089"/>
                  <a:gd name="connsiteX563" fmla="*/ 333344 w 388822"/>
                  <a:gd name="connsiteY563" fmla="*/ 64721 h 426089"/>
                  <a:gd name="connsiteX564" fmla="*/ 333219 w 388822"/>
                  <a:gd name="connsiteY564" fmla="*/ 64448 h 426089"/>
                  <a:gd name="connsiteX565" fmla="*/ 333095 w 388822"/>
                  <a:gd name="connsiteY565" fmla="*/ 64187 h 426089"/>
                  <a:gd name="connsiteX566" fmla="*/ 332983 w 388822"/>
                  <a:gd name="connsiteY566" fmla="*/ 63926 h 426089"/>
                  <a:gd name="connsiteX567" fmla="*/ 332859 w 388822"/>
                  <a:gd name="connsiteY567" fmla="*/ 63653 h 426089"/>
                  <a:gd name="connsiteX568" fmla="*/ 332735 w 388822"/>
                  <a:gd name="connsiteY568" fmla="*/ 63379 h 426089"/>
                  <a:gd name="connsiteX569" fmla="*/ 332611 w 388822"/>
                  <a:gd name="connsiteY569" fmla="*/ 63118 h 426089"/>
                  <a:gd name="connsiteX570" fmla="*/ 332486 w 388822"/>
                  <a:gd name="connsiteY570" fmla="*/ 62858 h 426089"/>
                  <a:gd name="connsiteX571" fmla="*/ 332362 w 388822"/>
                  <a:gd name="connsiteY571" fmla="*/ 62584 h 426089"/>
                  <a:gd name="connsiteX572" fmla="*/ 332238 w 388822"/>
                  <a:gd name="connsiteY572" fmla="*/ 62323 h 426089"/>
                  <a:gd name="connsiteX573" fmla="*/ 332101 w 388822"/>
                  <a:gd name="connsiteY573" fmla="*/ 62062 h 426089"/>
                  <a:gd name="connsiteX574" fmla="*/ 331977 w 388822"/>
                  <a:gd name="connsiteY574" fmla="*/ 61814 h 426089"/>
                  <a:gd name="connsiteX575" fmla="*/ 331853 w 388822"/>
                  <a:gd name="connsiteY575" fmla="*/ 61553 h 426089"/>
                  <a:gd name="connsiteX576" fmla="*/ 331704 w 388822"/>
                  <a:gd name="connsiteY576" fmla="*/ 61292 h 426089"/>
                  <a:gd name="connsiteX577" fmla="*/ 331580 w 388822"/>
                  <a:gd name="connsiteY577" fmla="*/ 61031 h 426089"/>
                  <a:gd name="connsiteX578" fmla="*/ 331443 w 388822"/>
                  <a:gd name="connsiteY578" fmla="*/ 60783 h 426089"/>
                  <a:gd name="connsiteX579" fmla="*/ 331306 w 388822"/>
                  <a:gd name="connsiteY579" fmla="*/ 60535 h 426089"/>
                  <a:gd name="connsiteX580" fmla="*/ 331170 w 388822"/>
                  <a:gd name="connsiteY580" fmla="*/ 60274 h 426089"/>
                  <a:gd name="connsiteX581" fmla="*/ 331033 w 388822"/>
                  <a:gd name="connsiteY581" fmla="*/ 60025 h 426089"/>
                  <a:gd name="connsiteX582" fmla="*/ 330884 w 388822"/>
                  <a:gd name="connsiteY582" fmla="*/ 59777 h 426089"/>
                  <a:gd name="connsiteX583" fmla="*/ 330747 w 388822"/>
                  <a:gd name="connsiteY583" fmla="*/ 59528 h 426089"/>
                  <a:gd name="connsiteX584" fmla="*/ 330598 w 388822"/>
                  <a:gd name="connsiteY584" fmla="*/ 59280 h 426089"/>
                  <a:gd name="connsiteX585" fmla="*/ 330462 w 388822"/>
                  <a:gd name="connsiteY585" fmla="*/ 59031 h 426089"/>
                  <a:gd name="connsiteX586" fmla="*/ 330313 w 388822"/>
                  <a:gd name="connsiteY586" fmla="*/ 58795 h 426089"/>
                  <a:gd name="connsiteX587" fmla="*/ 330163 w 388822"/>
                  <a:gd name="connsiteY587" fmla="*/ 58535 h 426089"/>
                  <a:gd name="connsiteX588" fmla="*/ 330014 w 388822"/>
                  <a:gd name="connsiteY588" fmla="*/ 58298 h 426089"/>
                  <a:gd name="connsiteX589" fmla="*/ 329865 w 388822"/>
                  <a:gd name="connsiteY589" fmla="*/ 58062 h 426089"/>
                  <a:gd name="connsiteX590" fmla="*/ 329716 w 388822"/>
                  <a:gd name="connsiteY590" fmla="*/ 57814 h 426089"/>
                  <a:gd name="connsiteX591" fmla="*/ 329567 w 388822"/>
                  <a:gd name="connsiteY591" fmla="*/ 57566 h 426089"/>
                  <a:gd name="connsiteX592" fmla="*/ 329418 w 388822"/>
                  <a:gd name="connsiteY592" fmla="*/ 57342 h 426089"/>
                  <a:gd name="connsiteX593" fmla="*/ 329257 w 388822"/>
                  <a:gd name="connsiteY593" fmla="*/ 57093 h 426089"/>
                  <a:gd name="connsiteX594" fmla="*/ 329108 w 388822"/>
                  <a:gd name="connsiteY594" fmla="*/ 56845 h 426089"/>
                  <a:gd name="connsiteX595" fmla="*/ 328946 w 388822"/>
                  <a:gd name="connsiteY595" fmla="*/ 56621 h 426089"/>
                  <a:gd name="connsiteX596" fmla="*/ 328785 w 388822"/>
                  <a:gd name="connsiteY596" fmla="*/ 56398 h 426089"/>
                  <a:gd name="connsiteX597" fmla="*/ 328623 w 388822"/>
                  <a:gd name="connsiteY597" fmla="*/ 56162 h 426089"/>
                  <a:gd name="connsiteX598" fmla="*/ 328474 w 388822"/>
                  <a:gd name="connsiteY598" fmla="*/ 55926 h 426089"/>
                  <a:gd name="connsiteX599" fmla="*/ 328313 w 388822"/>
                  <a:gd name="connsiteY599" fmla="*/ 55690 h 426089"/>
                  <a:gd name="connsiteX600" fmla="*/ 328139 w 388822"/>
                  <a:gd name="connsiteY600" fmla="*/ 55466 h 426089"/>
                  <a:gd name="connsiteX601" fmla="*/ 327977 w 388822"/>
                  <a:gd name="connsiteY601" fmla="*/ 55243 h 426089"/>
                  <a:gd name="connsiteX602" fmla="*/ 327828 w 388822"/>
                  <a:gd name="connsiteY602" fmla="*/ 55007 h 426089"/>
                  <a:gd name="connsiteX603" fmla="*/ 327654 w 388822"/>
                  <a:gd name="connsiteY603" fmla="*/ 54783 h 426089"/>
                  <a:gd name="connsiteX604" fmla="*/ 327493 w 388822"/>
                  <a:gd name="connsiteY604" fmla="*/ 54572 h 426089"/>
                  <a:gd name="connsiteX605" fmla="*/ 327319 w 388822"/>
                  <a:gd name="connsiteY605" fmla="*/ 54348 h 426089"/>
                  <a:gd name="connsiteX606" fmla="*/ 327145 w 388822"/>
                  <a:gd name="connsiteY606" fmla="*/ 54112 h 426089"/>
                  <a:gd name="connsiteX607" fmla="*/ 326971 w 388822"/>
                  <a:gd name="connsiteY607" fmla="*/ 53889 h 426089"/>
                  <a:gd name="connsiteX608" fmla="*/ 326809 w 388822"/>
                  <a:gd name="connsiteY608" fmla="*/ 53677 h 426089"/>
                  <a:gd name="connsiteX609" fmla="*/ 326635 w 388822"/>
                  <a:gd name="connsiteY609" fmla="*/ 53454 h 426089"/>
                  <a:gd name="connsiteX610" fmla="*/ 326462 w 388822"/>
                  <a:gd name="connsiteY610" fmla="*/ 53243 h 426089"/>
                  <a:gd name="connsiteX611" fmla="*/ 326288 w 388822"/>
                  <a:gd name="connsiteY611" fmla="*/ 53031 h 426089"/>
                  <a:gd name="connsiteX612" fmla="*/ 326114 w 388822"/>
                  <a:gd name="connsiteY612" fmla="*/ 52808 h 426089"/>
                  <a:gd name="connsiteX613" fmla="*/ 325927 w 388822"/>
                  <a:gd name="connsiteY613" fmla="*/ 52597 h 426089"/>
                  <a:gd name="connsiteX614" fmla="*/ 325753 w 388822"/>
                  <a:gd name="connsiteY614" fmla="*/ 52385 h 426089"/>
                  <a:gd name="connsiteX615" fmla="*/ 325580 w 388822"/>
                  <a:gd name="connsiteY615" fmla="*/ 52187 h 426089"/>
                  <a:gd name="connsiteX616" fmla="*/ 325393 w 388822"/>
                  <a:gd name="connsiteY616" fmla="*/ 51963 h 426089"/>
                  <a:gd name="connsiteX617" fmla="*/ 325219 w 388822"/>
                  <a:gd name="connsiteY617" fmla="*/ 51764 h 426089"/>
                  <a:gd name="connsiteX618" fmla="*/ 325033 w 388822"/>
                  <a:gd name="connsiteY618" fmla="*/ 51566 h 426089"/>
                  <a:gd name="connsiteX619" fmla="*/ 324847 w 388822"/>
                  <a:gd name="connsiteY619" fmla="*/ 51342 h 426089"/>
                  <a:gd name="connsiteX620" fmla="*/ 324660 w 388822"/>
                  <a:gd name="connsiteY620" fmla="*/ 51143 h 426089"/>
                  <a:gd name="connsiteX621" fmla="*/ 324474 w 388822"/>
                  <a:gd name="connsiteY621" fmla="*/ 50944 h 426089"/>
                  <a:gd name="connsiteX622" fmla="*/ 324288 w 388822"/>
                  <a:gd name="connsiteY622" fmla="*/ 50733 h 426089"/>
                  <a:gd name="connsiteX623" fmla="*/ 324114 w 388822"/>
                  <a:gd name="connsiteY623" fmla="*/ 50547 h 426089"/>
                  <a:gd name="connsiteX624" fmla="*/ 323927 w 388822"/>
                  <a:gd name="connsiteY624" fmla="*/ 50361 h 426089"/>
                  <a:gd name="connsiteX625" fmla="*/ 323729 w 388822"/>
                  <a:gd name="connsiteY625" fmla="*/ 50137 h 426089"/>
                  <a:gd name="connsiteX626" fmla="*/ 323542 w 388822"/>
                  <a:gd name="connsiteY626" fmla="*/ 49951 h 426089"/>
                  <a:gd name="connsiteX627" fmla="*/ 323344 w 388822"/>
                  <a:gd name="connsiteY627" fmla="*/ 49764 h 426089"/>
                  <a:gd name="connsiteX628" fmla="*/ 323157 w 388822"/>
                  <a:gd name="connsiteY628" fmla="*/ 49566 h 426089"/>
                  <a:gd name="connsiteX629" fmla="*/ 322971 w 388822"/>
                  <a:gd name="connsiteY629" fmla="*/ 49379 h 426089"/>
                  <a:gd name="connsiteX630" fmla="*/ 322760 w 388822"/>
                  <a:gd name="connsiteY630" fmla="*/ 49180 h 426089"/>
                  <a:gd name="connsiteX631" fmla="*/ 322573 w 388822"/>
                  <a:gd name="connsiteY631" fmla="*/ 48994 h 426089"/>
                  <a:gd name="connsiteX632" fmla="*/ 322375 w 388822"/>
                  <a:gd name="connsiteY632" fmla="*/ 48808 h 426089"/>
                  <a:gd name="connsiteX633" fmla="*/ 322176 w 388822"/>
                  <a:gd name="connsiteY633" fmla="*/ 48621 h 426089"/>
                  <a:gd name="connsiteX634" fmla="*/ 321989 w 388822"/>
                  <a:gd name="connsiteY634" fmla="*/ 48435 h 426089"/>
                  <a:gd name="connsiteX635" fmla="*/ 321791 w 388822"/>
                  <a:gd name="connsiteY635" fmla="*/ 48261 h 426089"/>
                  <a:gd name="connsiteX636" fmla="*/ 321592 w 388822"/>
                  <a:gd name="connsiteY636" fmla="*/ 48075 h 426089"/>
                  <a:gd name="connsiteX637" fmla="*/ 321381 w 388822"/>
                  <a:gd name="connsiteY637" fmla="*/ 47888 h 426089"/>
                  <a:gd name="connsiteX638" fmla="*/ 321182 w 388822"/>
                  <a:gd name="connsiteY638" fmla="*/ 47702 h 426089"/>
                  <a:gd name="connsiteX639" fmla="*/ 320983 w 388822"/>
                  <a:gd name="connsiteY639" fmla="*/ 47528 h 426089"/>
                  <a:gd name="connsiteX640" fmla="*/ 320785 w 388822"/>
                  <a:gd name="connsiteY640" fmla="*/ 47354 h 426089"/>
                  <a:gd name="connsiteX641" fmla="*/ 320561 w 388822"/>
                  <a:gd name="connsiteY641" fmla="*/ 47180 h 426089"/>
                  <a:gd name="connsiteX642" fmla="*/ 320362 w 388822"/>
                  <a:gd name="connsiteY642" fmla="*/ 47006 h 426089"/>
                  <a:gd name="connsiteX643" fmla="*/ 320163 w 388822"/>
                  <a:gd name="connsiteY643" fmla="*/ 46833 h 426089"/>
                  <a:gd name="connsiteX644" fmla="*/ 319965 w 388822"/>
                  <a:gd name="connsiteY644" fmla="*/ 46659 h 426089"/>
                  <a:gd name="connsiteX645" fmla="*/ 319753 w 388822"/>
                  <a:gd name="connsiteY645" fmla="*/ 46497 h 426089"/>
                  <a:gd name="connsiteX646" fmla="*/ 319542 w 388822"/>
                  <a:gd name="connsiteY646" fmla="*/ 46336 h 426089"/>
                  <a:gd name="connsiteX647" fmla="*/ 319331 w 388822"/>
                  <a:gd name="connsiteY647" fmla="*/ 46162 h 426089"/>
                  <a:gd name="connsiteX648" fmla="*/ 319120 w 388822"/>
                  <a:gd name="connsiteY648" fmla="*/ 45988 h 426089"/>
                  <a:gd name="connsiteX649" fmla="*/ 318909 w 388822"/>
                  <a:gd name="connsiteY649" fmla="*/ 45826 h 426089"/>
                  <a:gd name="connsiteX650" fmla="*/ 318710 w 388822"/>
                  <a:gd name="connsiteY650" fmla="*/ 45665 h 426089"/>
                  <a:gd name="connsiteX651" fmla="*/ 318486 w 388822"/>
                  <a:gd name="connsiteY651" fmla="*/ 45503 h 426089"/>
                  <a:gd name="connsiteX652" fmla="*/ 318263 w 388822"/>
                  <a:gd name="connsiteY652" fmla="*/ 45329 h 426089"/>
                  <a:gd name="connsiteX653" fmla="*/ 318052 w 388822"/>
                  <a:gd name="connsiteY653" fmla="*/ 45180 h 426089"/>
                  <a:gd name="connsiteX654" fmla="*/ 317853 w 388822"/>
                  <a:gd name="connsiteY654" fmla="*/ 45031 h 426089"/>
                  <a:gd name="connsiteX655" fmla="*/ 317629 w 388822"/>
                  <a:gd name="connsiteY655" fmla="*/ 44870 h 426089"/>
                  <a:gd name="connsiteX656" fmla="*/ 317418 w 388822"/>
                  <a:gd name="connsiteY656" fmla="*/ 44708 h 426089"/>
                  <a:gd name="connsiteX657" fmla="*/ 317207 w 388822"/>
                  <a:gd name="connsiteY657" fmla="*/ 44559 h 426089"/>
                  <a:gd name="connsiteX658" fmla="*/ 316983 w 388822"/>
                  <a:gd name="connsiteY658" fmla="*/ 44410 h 426089"/>
                  <a:gd name="connsiteX659" fmla="*/ 316772 w 388822"/>
                  <a:gd name="connsiteY659" fmla="*/ 44261 h 426089"/>
                  <a:gd name="connsiteX660" fmla="*/ 316548 w 388822"/>
                  <a:gd name="connsiteY660" fmla="*/ 44100 h 426089"/>
                  <a:gd name="connsiteX661" fmla="*/ 316325 w 388822"/>
                  <a:gd name="connsiteY661" fmla="*/ 43963 h 426089"/>
                  <a:gd name="connsiteX662" fmla="*/ 316114 w 388822"/>
                  <a:gd name="connsiteY662" fmla="*/ 43814 h 426089"/>
                  <a:gd name="connsiteX663" fmla="*/ 315890 w 388822"/>
                  <a:gd name="connsiteY663" fmla="*/ 43677 h 426089"/>
                  <a:gd name="connsiteX664" fmla="*/ 315679 w 388822"/>
                  <a:gd name="connsiteY664" fmla="*/ 43528 h 426089"/>
                  <a:gd name="connsiteX665" fmla="*/ 315443 w 388822"/>
                  <a:gd name="connsiteY665" fmla="*/ 43379 h 426089"/>
                  <a:gd name="connsiteX666" fmla="*/ 315219 w 388822"/>
                  <a:gd name="connsiteY666" fmla="*/ 43242 h 426089"/>
                  <a:gd name="connsiteX667" fmla="*/ 315008 w 388822"/>
                  <a:gd name="connsiteY667" fmla="*/ 43093 h 426089"/>
                  <a:gd name="connsiteX668" fmla="*/ 314772 w 388822"/>
                  <a:gd name="connsiteY668" fmla="*/ 42957 h 426089"/>
                  <a:gd name="connsiteX669" fmla="*/ 314561 w 388822"/>
                  <a:gd name="connsiteY669" fmla="*/ 42820 h 426089"/>
                  <a:gd name="connsiteX670" fmla="*/ 314337 w 388822"/>
                  <a:gd name="connsiteY670" fmla="*/ 42696 h 426089"/>
                  <a:gd name="connsiteX671" fmla="*/ 314114 w 388822"/>
                  <a:gd name="connsiteY671" fmla="*/ 42559 h 426089"/>
                  <a:gd name="connsiteX672" fmla="*/ 313865 w 388822"/>
                  <a:gd name="connsiteY672" fmla="*/ 42423 h 426089"/>
                  <a:gd name="connsiteX673" fmla="*/ 313666 w 388822"/>
                  <a:gd name="connsiteY673" fmla="*/ 42298 h 426089"/>
                  <a:gd name="connsiteX674" fmla="*/ 313443 w 388822"/>
                  <a:gd name="connsiteY674" fmla="*/ 42162 h 426089"/>
                  <a:gd name="connsiteX675" fmla="*/ 313194 w 388822"/>
                  <a:gd name="connsiteY675" fmla="*/ 42038 h 426089"/>
                  <a:gd name="connsiteX676" fmla="*/ 312971 w 388822"/>
                  <a:gd name="connsiteY676" fmla="*/ 41901 h 426089"/>
                  <a:gd name="connsiteX677" fmla="*/ 312747 w 388822"/>
                  <a:gd name="connsiteY677" fmla="*/ 41777 h 426089"/>
                  <a:gd name="connsiteX678" fmla="*/ 312524 w 388822"/>
                  <a:gd name="connsiteY678" fmla="*/ 41665 h 426089"/>
                  <a:gd name="connsiteX679" fmla="*/ 312288 w 388822"/>
                  <a:gd name="connsiteY679" fmla="*/ 41528 h 426089"/>
                  <a:gd name="connsiteX680" fmla="*/ 312064 w 388822"/>
                  <a:gd name="connsiteY680" fmla="*/ 41416 h 426089"/>
                  <a:gd name="connsiteX681" fmla="*/ 311828 w 388822"/>
                  <a:gd name="connsiteY681" fmla="*/ 41292 h 426089"/>
                  <a:gd name="connsiteX682" fmla="*/ 311604 w 388822"/>
                  <a:gd name="connsiteY682" fmla="*/ 41168 h 426089"/>
                  <a:gd name="connsiteX683" fmla="*/ 311368 w 388822"/>
                  <a:gd name="connsiteY683" fmla="*/ 41056 h 426089"/>
                  <a:gd name="connsiteX684" fmla="*/ 311120 w 388822"/>
                  <a:gd name="connsiteY684" fmla="*/ 40932 h 426089"/>
                  <a:gd name="connsiteX685" fmla="*/ 310896 w 388822"/>
                  <a:gd name="connsiteY685" fmla="*/ 40820 h 426089"/>
                  <a:gd name="connsiteX686" fmla="*/ 310673 w 388822"/>
                  <a:gd name="connsiteY686" fmla="*/ 40708 h 426089"/>
                  <a:gd name="connsiteX687" fmla="*/ 310437 w 388822"/>
                  <a:gd name="connsiteY687" fmla="*/ 40597 h 426089"/>
                  <a:gd name="connsiteX688" fmla="*/ 310201 w 388822"/>
                  <a:gd name="connsiteY688" fmla="*/ 40497 h 426089"/>
                  <a:gd name="connsiteX689" fmla="*/ 309965 w 388822"/>
                  <a:gd name="connsiteY689" fmla="*/ 40385 h 426089"/>
                  <a:gd name="connsiteX690" fmla="*/ 309729 w 388822"/>
                  <a:gd name="connsiteY690" fmla="*/ 40274 h 426089"/>
                  <a:gd name="connsiteX691" fmla="*/ 309505 w 388822"/>
                  <a:gd name="connsiteY691" fmla="*/ 40162 h 426089"/>
                  <a:gd name="connsiteX692" fmla="*/ 309269 w 388822"/>
                  <a:gd name="connsiteY692" fmla="*/ 40062 h 426089"/>
                  <a:gd name="connsiteX693" fmla="*/ 309033 w 388822"/>
                  <a:gd name="connsiteY693" fmla="*/ 39963 h 426089"/>
                  <a:gd name="connsiteX694" fmla="*/ 308784 w 388822"/>
                  <a:gd name="connsiteY694" fmla="*/ 39851 h 426089"/>
                  <a:gd name="connsiteX695" fmla="*/ 308548 w 388822"/>
                  <a:gd name="connsiteY695" fmla="*/ 39752 h 426089"/>
                  <a:gd name="connsiteX696" fmla="*/ 308325 w 388822"/>
                  <a:gd name="connsiteY696" fmla="*/ 39652 h 426089"/>
                  <a:gd name="connsiteX697" fmla="*/ 308076 w 388822"/>
                  <a:gd name="connsiteY697" fmla="*/ 39553 h 426089"/>
                  <a:gd name="connsiteX698" fmla="*/ 307853 w 388822"/>
                  <a:gd name="connsiteY698" fmla="*/ 39466 h 426089"/>
                  <a:gd name="connsiteX699" fmla="*/ 307592 w 388822"/>
                  <a:gd name="connsiteY699" fmla="*/ 39354 h 426089"/>
                  <a:gd name="connsiteX700" fmla="*/ 307356 w 388822"/>
                  <a:gd name="connsiteY700" fmla="*/ 39267 h 426089"/>
                  <a:gd name="connsiteX701" fmla="*/ 307132 w 388822"/>
                  <a:gd name="connsiteY701" fmla="*/ 39180 h 426089"/>
                  <a:gd name="connsiteX702" fmla="*/ 306884 w 388822"/>
                  <a:gd name="connsiteY702" fmla="*/ 39081 h 426089"/>
                  <a:gd name="connsiteX703" fmla="*/ 306648 w 388822"/>
                  <a:gd name="connsiteY703" fmla="*/ 38994 h 426089"/>
                  <a:gd name="connsiteX704" fmla="*/ 306412 w 388822"/>
                  <a:gd name="connsiteY704" fmla="*/ 38907 h 426089"/>
                  <a:gd name="connsiteX705" fmla="*/ 306163 w 388822"/>
                  <a:gd name="connsiteY705" fmla="*/ 38820 h 426089"/>
                  <a:gd name="connsiteX706" fmla="*/ 305927 w 388822"/>
                  <a:gd name="connsiteY706" fmla="*/ 38721 h 426089"/>
                  <a:gd name="connsiteX707" fmla="*/ 305691 w 388822"/>
                  <a:gd name="connsiteY707" fmla="*/ 38634 h 426089"/>
                  <a:gd name="connsiteX708" fmla="*/ 305443 w 388822"/>
                  <a:gd name="connsiteY708" fmla="*/ 38559 h 426089"/>
                  <a:gd name="connsiteX709" fmla="*/ 305219 w 388822"/>
                  <a:gd name="connsiteY709" fmla="*/ 38472 h 426089"/>
                  <a:gd name="connsiteX710" fmla="*/ 304971 w 388822"/>
                  <a:gd name="connsiteY710" fmla="*/ 38398 h 426089"/>
                  <a:gd name="connsiteX711" fmla="*/ 304710 w 388822"/>
                  <a:gd name="connsiteY711" fmla="*/ 38311 h 426089"/>
                  <a:gd name="connsiteX712" fmla="*/ 303281 w 388822"/>
                  <a:gd name="connsiteY712" fmla="*/ 38236 h 426089"/>
                  <a:gd name="connsiteX713" fmla="*/ 303033 w 388822"/>
                  <a:gd name="connsiteY713" fmla="*/ 38162 h 426089"/>
                  <a:gd name="connsiteX714" fmla="*/ 302797 w 388822"/>
                  <a:gd name="connsiteY714" fmla="*/ 38087 h 426089"/>
                  <a:gd name="connsiteX715" fmla="*/ 302548 w 388822"/>
                  <a:gd name="connsiteY715" fmla="*/ 38013 h 426089"/>
                  <a:gd name="connsiteX716" fmla="*/ 302362 w 388822"/>
                  <a:gd name="connsiteY716" fmla="*/ 37951 h 426089"/>
                  <a:gd name="connsiteX717" fmla="*/ 302213 w 388822"/>
                  <a:gd name="connsiteY717" fmla="*/ 37652 h 426089"/>
                  <a:gd name="connsiteX718" fmla="*/ 302039 w 388822"/>
                  <a:gd name="connsiteY718" fmla="*/ 37267 h 426089"/>
                  <a:gd name="connsiteX719" fmla="*/ 301853 w 388822"/>
                  <a:gd name="connsiteY719" fmla="*/ 36895 h 426089"/>
                  <a:gd name="connsiteX720" fmla="*/ 301666 w 388822"/>
                  <a:gd name="connsiteY720" fmla="*/ 36510 h 426089"/>
                  <a:gd name="connsiteX721" fmla="*/ 301480 w 388822"/>
                  <a:gd name="connsiteY721" fmla="*/ 36124 h 426089"/>
                  <a:gd name="connsiteX722" fmla="*/ 301294 w 388822"/>
                  <a:gd name="connsiteY722" fmla="*/ 35752 h 426089"/>
                  <a:gd name="connsiteX723" fmla="*/ 301107 w 388822"/>
                  <a:gd name="connsiteY723" fmla="*/ 35379 h 426089"/>
                  <a:gd name="connsiteX724" fmla="*/ 300909 w 388822"/>
                  <a:gd name="connsiteY724" fmla="*/ 35006 h 426089"/>
                  <a:gd name="connsiteX725" fmla="*/ 300722 w 388822"/>
                  <a:gd name="connsiteY725" fmla="*/ 34634 h 426089"/>
                  <a:gd name="connsiteX726" fmla="*/ 300524 w 388822"/>
                  <a:gd name="connsiteY726" fmla="*/ 34273 h 426089"/>
                  <a:gd name="connsiteX727" fmla="*/ 300337 w 388822"/>
                  <a:gd name="connsiteY727" fmla="*/ 33901 h 426089"/>
                  <a:gd name="connsiteX728" fmla="*/ 300138 w 388822"/>
                  <a:gd name="connsiteY728" fmla="*/ 33541 h 426089"/>
                  <a:gd name="connsiteX729" fmla="*/ 299940 w 388822"/>
                  <a:gd name="connsiteY729" fmla="*/ 33168 h 426089"/>
                  <a:gd name="connsiteX730" fmla="*/ 299741 w 388822"/>
                  <a:gd name="connsiteY730" fmla="*/ 32820 h 426089"/>
                  <a:gd name="connsiteX731" fmla="*/ 299542 w 388822"/>
                  <a:gd name="connsiteY731" fmla="*/ 32447 h 426089"/>
                  <a:gd name="connsiteX732" fmla="*/ 299343 w 388822"/>
                  <a:gd name="connsiteY732" fmla="*/ 32100 h 426089"/>
                  <a:gd name="connsiteX733" fmla="*/ 299132 w 388822"/>
                  <a:gd name="connsiteY733" fmla="*/ 31739 h 426089"/>
                  <a:gd name="connsiteX734" fmla="*/ 298933 w 388822"/>
                  <a:gd name="connsiteY734" fmla="*/ 31391 h 426089"/>
                  <a:gd name="connsiteX735" fmla="*/ 298722 w 388822"/>
                  <a:gd name="connsiteY735" fmla="*/ 31044 h 426089"/>
                  <a:gd name="connsiteX736" fmla="*/ 298524 w 388822"/>
                  <a:gd name="connsiteY736" fmla="*/ 30683 h 426089"/>
                  <a:gd name="connsiteX737" fmla="*/ 298312 w 388822"/>
                  <a:gd name="connsiteY737" fmla="*/ 30336 h 426089"/>
                  <a:gd name="connsiteX738" fmla="*/ 298089 w 388822"/>
                  <a:gd name="connsiteY738" fmla="*/ 29988 h 426089"/>
                  <a:gd name="connsiteX739" fmla="*/ 297890 w 388822"/>
                  <a:gd name="connsiteY739" fmla="*/ 29640 h 426089"/>
                  <a:gd name="connsiteX740" fmla="*/ 297679 w 388822"/>
                  <a:gd name="connsiteY740" fmla="*/ 29317 h 426089"/>
                  <a:gd name="connsiteX741" fmla="*/ 297455 w 388822"/>
                  <a:gd name="connsiteY741" fmla="*/ 28969 h 426089"/>
                  <a:gd name="connsiteX742" fmla="*/ 297244 w 388822"/>
                  <a:gd name="connsiteY742" fmla="*/ 28621 h 426089"/>
                  <a:gd name="connsiteX743" fmla="*/ 297033 w 388822"/>
                  <a:gd name="connsiteY743" fmla="*/ 28298 h 426089"/>
                  <a:gd name="connsiteX744" fmla="*/ 296809 w 388822"/>
                  <a:gd name="connsiteY744" fmla="*/ 27963 h 426089"/>
                  <a:gd name="connsiteX745" fmla="*/ 296598 w 388822"/>
                  <a:gd name="connsiteY745" fmla="*/ 27628 h 426089"/>
                  <a:gd name="connsiteX746" fmla="*/ 296362 w 388822"/>
                  <a:gd name="connsiteY746" fmla="*/ 27292 h 426089"/>
                  <a:gd name="connsiteX747" fmla="*/ 296151 w 388822"/>
                  <a:gd name="connsiteY747" fmla="*/ 26957 h 426089"/>
                  <a:gd name="connsiteX748" fmla="*/ 295927 w 388822"/>
                  <a:gd name="connsiteY748" fmla="*/ 26646 h 426089"/>
                  <a:gd name="connsiteX749" fmla="*/ 295704 w 388822"/>
                  <a:gd name="connsiteY749" fmla="*/ 26311 h 426089"/>
                  <a:gd name="connsiteX750" fmla="*/ 295480 w 388822"/>
                  <a:gd name="connsiteY750" fmla="*/ 25988 h 426089"/>
                  <a:gd name="connsiteX751" fmla="*/ 295244 w 388822"/>
                  <a:gd name="connsiteY751" fmla="*/ 25665 h 426089"/>
                  <a:gd name="connsiteX752" fmla="*/ 295020 w 388822"/>
                  <a:gd name="connsiteY752" fmla="*/ 25354 h 426089"/>
                  <a:gd name="connsiteX753" fmla="*/ 294797 w 388822"/>
                  <a:gd name="connsiteY753" fmla="*/ 25031 h 426089"/>
                  <a:gd name="connsiteX754" fmla="*/ 294561 w 388822"/>
                  <a:gd name="connsiteY754" fmla="*/ 24708 h 426089"/>
                  <a:gd name="connsiteX755" fmla="*/ 294337 w 388822"/>
                  <a:gd name="connsiteY755" fmla="*/ 24398 h 426089"/>
                  <a:gd name="connsiteX756" fmla="*/ 294101 w 388822"/>
                  <a:gd name="connsiteY756" fmla="*/ 24100 h 426089"/>
                  <a:gd name="connsiteX757" fmla="*/ 293865 w 388822"/>
                  <a:gd name="connsiteY757" fmla="*/ 23777 h 426089"/>
                  <a:gd name="connsiteX758" fmla="*/ 293629 w 388822"/>
                  <a:gd name="connsiteY758" fmla="*/ 23466 h 426089"/>
                  <a:gd name="connsiteX759" fmla="*/ 293393 w 388822"/>
                  <a:gd name="connsiteY759" fmla="*/ 23168 h 426089"/>
                  <a:gd name="connsiteX760" fmla="*/ 293157 w 388822"/>
                  <a:gd name="connsiteY760" fmla="*/ 22857 h 426089"/>
                  <a:gd name="connsiteX761" fmla="*/ 292909 w 388822"/>
                  <a:gd name="connsiteY761" fmla="*/ 22547 h 426089"/>
                  <a:gd name="connsiteX762" fmla="*/ 292673 w 388822"/>
                  <a:gd name="connsiteY762" fmla="*/ 22261 h 426089"/>
                  <a:gd name="connsiteX763" fmla="*/ 292437 w 388822"/>
                  <a:gd name="connsiteY763" fmla="*/ 21963 h 426089"/>
                  <a:gd name="connsiteX764" fmla="*/ 292188 w 388822"/>
                  <a:gd name="connsiteY764" fmla="*/ 21665 h 426089"/>
                  <a:gd name="connsiteX765" fmla="*/ 291940 w 388822"/>
                  <a:gd name="connsiteY765" fmla="*/ 21367 h 426089"/>
                  <a:gd name="connsiteX766" fmla="*/ 291704 w 388822"/>
                  <a:gd name="connsiteY766" fmla="*/ 21068 h 426089"/>
                  <a:gd name="connsiteX767" fmla="*/ 291455 w 388822"/>
                  <a:gd name="connsiteY767" fmla="*/ 20783 h 426089"/>
                  <a:gd name="connsiteX768" fmla="*/ 291207 w 388822"/>
                  <a:gd name="connsiteY768" fmla="*/ 20497 h 426089"/>
                  <a:gd name="connsiteX769" fmla="*/ 290958 w 388822"/>
                  <a:gd name="connsiteY769" fmla="*/ 20211 h 426089"/>
                  <a:gd name="connsiteX770" fmla="*/ 290710 w 388822"/>
                  <a:gd name="connsiteY770" fmla="*/ 19926 h 426089"/>
                  <a:gd name="connsiteX771" fmla="*/ 290461 w 388822"/>
                  <a:gd name="connsiteY771" fmla="*/ 19640 h 426089"/>
                  <a:gd name="connsiteX772" fmla="*/ 290213 w 388822"/>
                  <a:gd name="connsiteY772" fmla="*/ 19367 h 426089"/>
                  <a:gd name="connsiteX773" fmla="*/ 289952 w 388822"/>
                  <a:gd name="connsiteY773" fmla="*/ 19081 h 426089"/>
                  <a:gd name="connsiteX774" fmla="*/ 289704 w 388822"/>
                  <a:gd name="connsiteY774" fmla="*/ 18795 h 426089"/>
                  <a:gd name="connsiteX775" fmla="*/ 289443 w 388822"/>
                  <a:gd name="connsiteY775" fmla="*/ 18534 h 426089"/>
                  <a:gd name="connsiteX776" fmla="*/ 289194 w 388822"/>
                  <a:gd name="connsiteY776" fmla="*/ 18261 h 426089"/>
                  <a:gd name="connsiteX777" fmla="*/ 288933 w 388822"/>
                  <a:gd name="connsiteY777" fmla="*/ 17975 h 426089"/>
                  <a:gd name="connsiteX778" fmla="*/ 288660 w 388822"/>
                  <a:gd name="connsiteY778" fmla="*/ 17714 h 426089"/>
                  <a:gd name="connsiteX779" fmla="*/ 288412 w 388822"/>
                  <a:gd name="connsiteY779" fmla="*/ 17441 h 426089"/>
                  <a:gd name="connsiteX780" fmla="*/ 288151 w 388822"/>
                  <a:gd name="connsiteY780" fmla="*/ 17180 h 426089"/>
                  <a:gd name="connsiteX781" fmla="*/ 287890 w 388822"/>
                  <a:gd name="connsiteY781" fmla="*/ 16919 h 426089"/>
                  <a:gd name="connsiteX782" fmla="*/ 287629 w 388822"/>
                  <a:gd name="connsiteY782" fmla="*/ 16658 h 426089"/>
                  <a:gd name="connsiteX783" fmla="*/ 287368 w 388822"/>
                  <a:gd name="connsiteY783" fmla="*/ 16398 h 426089"/>
                  <a:gd name="connsiteX784" fmla="*/ 287095 w 388822"/>
                  <a:gd name="connsiteY784" fmla="*/ 16137 h 426089"/>
                  <a:gd name="connsiteX785" fmla="*/ 286834 w 388822"/>
                  <a:gd name="connsiteY785" fmla="*/ 15876 h 426089"/>
                  <a:gd name="connsiteX786" fmla="*/ 286573 w 388822"/>
                  <a:gd name="connsiteY786" fmla="*/ 15640 h 426089"/>
                  <a:gd name="connsiteX787" fmla="*/ 286300 w 388822"/>
                  <a:gd name="connsiteY787" fmla="*/ 15379 h 426089"/>
                  <a:gd name="connsiteX788" fmla="*/ 286027 w 388822"/>
                  <a:gd name="connsiteY788" fmla="*/ 15118 h 426089"/>
                  <a:gd name="connsiteX789" fmla="*/ 285766 w 388822"/>
                  <a:gd name="connsiteY789" fmla="*/ 14882 h 426089"/>
                  <a:gd name="connsiteX790" fmla="*/ 285480 w 388822"/>
                  <a:gd name="connsiteY790" fmla="*/ 14634 h 426089"/>
                  <a:gd name="connsiteX791" fmla="*/ 285219 w 388822"/>
                  <a:gd name="connsiteY791" fmla="*/ 14385 h 426089"/>
                  <a:gd name="connsiteX792" fmla="*/ 284946 w 388822"/>
                  <a:gd name="connsiteY792" fmla="*/ 14149 h 426089"/>
                  <a:gd name="connsiteX793" fmla="*/ 284660 w 388822"/>
                  <a:gd name="connsiteY793" fmla="*/ 13901 h 426089"/>
                  <a:gd name="connsiteX794" fmla="*/ 284387 w 388822"/>
                  <a:gd name="connsiteY794" fmla="*/ 13665 h 426089"/>
                  <a:gd name="connsiteX795" fmla="*/ 284114 w 388822"/>
                  <a:gd name="connsiteY795" fmla="*/ 13441 h 426089"/>
                  <a:gd name="connsiteX796" fmla="*/ 283853 w 388822"/>
                  <a:gd name="connsiteY796" fmla="*/ 13205 h 426089"/>
                  <a:gd name="connsiteX797" fmla="*/ 283567 w 388822"/>
                  <a:gd name="connsiteY797" fmla="*/ 12969 h 426089"/>
                  <a:gd name="connsiteX798" fmla="*/ 283294 w 388822"/>
                  <a:gd name="connsiteY798" fmla="*/ 12733 h 426089"/>
                  <a:gd name="connsiteX799" fmla="*/ 283008 w 388822"/>
                  <a:gd name="connsiteY799" fmla="*/ 12497 h 426089"/>
                  <a:gd name="connsiteX800" fmla="*/ 282735 w 388822"/>
                  <a:gd name="connsiteY800" fmla="*/ 12286 h 426089"/>
                  <a:gd name="connsiteX801" fmla="*/ 282449 w 388822"/>
                  <a:gd name="connsiteY801" fmla="*/ 12050 h 426089"/>
                  <a:gd name="connsiteX802" fmla="*/ 282163 w 388822"/>
                  <a:gd name="connsiteY802" fmla="*/ 11839 h 426089"/>
                  <a:gd name="connsiteX803" fmla="*/ 281877 w 388822"/>
                  <a:gd name="connsiteY803" fmla="*/ 11615 h 426089"/>
                  <a:gd name="connsiteX804" fmla="*/ 281604 w 388822"/>
                  <a:gd name="connsiteY804" fmla="*/ 11391 h 426089"/>
                  <a:gd name="connsiteX805" fmla="*/ 281306 w 388822"/>
                  <a:gd name="connsiteY805" fmla="*/ 11180 h 426089"/>
                  <a:gd name="connsiteX806" fmla="*/ 281033 w 388822"/>
                  <a:gd name="connsiteY806" fmla="*/ 10969 h 426089"/>
                  <a:gd name="connsiteX807" fmla="*/ 280747 w 388822"/>
                  <a:gd name="connsiteY807" fmla="*/ 10758 h 426089"/>
                  <a:gd name="connsiteX808" fmla="*/ 280449 w 388822"/>
                  <a:gd name="connsiteY808" fmla="*/ 10534 h 426089"/>
                  <a:gd name="connsiteX809" fmla="*/ 280163 w 388822"/>
                  <a:gd name="connsiteY809" fmla="*/ 10335 h 426089"/>
                  <a:gd name="connsiteX810" fmla="*/ 279890 w 388822"/>
                  <a:gd name="connsiteY810" fmla="*/ 10124 h 426089"/>
                  <a:gd name="connsiteX811" fmla="*/ 279592 w 388822"/>
                  <a:gd name="connsiteY811" fmla="*/ 9926 h 426089"/>
                  <a:gd name="connsiteX812" fmla="*/ 279294 w 388822"/>
                  <a:gd name="connsiteY812" fmla="*/ 9714 h 426089"/>
                  <a:gd name="connsiteX813" fmla="*/ 279008 w 388822"/>
                  <a:gd name="connsiteY813" fmla="*/ 9516 h 426089"/>
                  <a:gd name="connsiteX814" fmla="*/ 278722 w 388822"/>
                  <a:gd name="connsiteY814" fmla="*/ 9329 h 426089"/>
                  <a:gd name="connsiteX815" fmla="*/ 278424 w 388822"/>
                  <a:gd name="connsiteY815" fmla="*/ 9118 h 426089"/>
                  <a:gd name="connsiteX816" fmla="*/ 278126 w 388822"/>
                  <a:gd name="connsiteY816" fmla="*/ 8919 h 426089"/>
                  <a:gd name="connsiteX817" fmla="*/ 277828 w 388822"/>
                  <a:gd name="connsiteY817" fmla="*/ 8733 h 426089"/>
                  <a:gd name="connsiteX818" fmla="*/ 277554 w 388822"/>
                  <a:gd name="connsiteY818" fmla="*/ 8547 h 426089"/>
                  <a:gd name="connsiteX819" fmla="*/ 277256 w 388822"/>
                  <a:gd name="connsiteY819" fmla="*/ 8360 h 426089"/>
                  <a:gd name="connsiteX820" fmla="*/ 276958 w 388822"/>
                  <a:gd name="connsiteY820" fmla="*/ 8162 h 426089"/>
                  <a:gd name="connsiteX821" fmla="*/ 276660 w 388822"/>
                  <a:gd name="connsiteY821" fmla="*/ 7975 h 426089"/>
                  <a:gd name="connsiteX822" fmla="*/ 276362 w 388822"/>
                  <a:gd name="connsiteY822" fmla="*/ 7801 h 426089"/>
                  <a:gd name="connsiteX823" fmla="*/ 276064 w 388822"/>
                  <a:gd name="connsiteY823" fmla="*/ 7615 h 426089"/>
                  <a:gd name="connsiteX824" fmla="*/ 275778 w 388822"/>
                  <a:gd name="connsiteY824" fmla="*/ 7441 h 426089"/>
                  <a:gd name="connsiteX825" fmla="*/ 275455 w 388822"/>
                  <a:gd name="connsiteY825" fmla="*/ 7255 h 426089"/>
                  <a:gd name="connsiteX826" fmla="*/ 275157 w 388822"/>
                  <a:gd name="connsiteY826" fmla="*/ 7081 h 426089"/>
                  <a:gd name="connsiteX827" fmla="*/ 274871 w 388822"/>
                  <a:gd name="connsiteY827" fmla="*/ 6907 h 426089"/>
                  <a:gd name="connsiteX828" fmla="*/ 274573 w 388822"/>
                  <a:gd name="connsiteY828" fmla="*/ 6733 h 426089"/>
                  <a:gd name="connsiteX829" fmla="*/ 274275 w 388822"/>
                  <a:gd name="connsiteY829" fmla="*/ 6571 h 426089"/>
                  <a:gd name="connsiteX830" fmla="*/ 273964 w 388822"/>
                  <a:gd name="connsiteY830" fmla="*/ 6410 h 426089"/>
                  <a:gd name="connsiteX831" fmla="*/ 273666 w 388822"/>
                  <a:gd name="connsiteY831" fmla="*/ 6236 h 426089"/>
                  <a:gd name="connsiteX832" fmla="*/ 273368 w 388822"/>
                  <a:gd name="connsiteY832" fmla="*/ 6075 h 426089"/>
                  <a:gd name="connsiteX833" fmla="*/ 273045 w 388822"/>
                  <a:gd name="connsiteY833" fmla="*/ 5901 h 426089"/>
                  <a:gd name="connsiteX834" fmla="*/ 272759 w 388822"/>
                  <a:gd name="connsiteY834" fmla="*/ 5752 h 426089"/>
                  <a:gd name="connsiteX835" fmla="*/ 272449 w 388822"/>
                  <a:gd name="connsiteY835" fmla="*/ 5590 h 426089"/>
                  <a:gd name="connsiteX836" fmla="*/ 272151 w 388822"/>
                  <a:gd name="connsiteY836" fmla="*/ 5429 h 426089"/>
                  <a:gd name="connsiteX837" fmla="*/ 271853 w 388822"/>
                  <a:gd name="connsiteY837" fmla="*/ 5292 h 426089"/>
                  <a:gd name="connsiteX838" fmla="*/ 271530 w 388822"/>
                  <a:gd name="connsiteY838" fmla="*/ 5130 h 426089"/>
                  <a:gd name="connsiteX839" fmla="*/ 271219 w 388822"/>
                  <a:gd name="connsiteY839" fmla="*/ 4969 h 426089"/>
                  <a:gd name="connsiteX840" fmla="*/ 270933 w 388822"/>
                  <a:gd name="connsiteY840" fmla="*/ 4832 h 426089"/>
                  <a:gd name="connsiteX841" fmla="*/ 270623 w 388822"/>
                  <a:gd name="connsiteY841" fmla="*/ 4683 h 426089"/>
                  <a:gd name="connsiteX842" fmla="*/ 270312 w 388822"/>
                  <a:gd name="connsiteY842" fmla="*/ 4534 h 426089"/>
                  <a:gd name="connsiteX843" fmla="*/ 270002 w 388822"/>
                  <a:gd name="connsiteY843" fmla="*/ 4398 h 426089"/>
                  <a:gd name="connsiteX844" fmla="*/ 269691 w 388822"/>
                  <a:gd name="connsiteY844" fmla="*/ 4248 h 426089"/>
                  <a:gd name="connsiteX845" fmla="*/ 269393 w 388822"/>
                  <a:gd name="connsiteY845" fmla="*/ 4112 h 426089"/>
                  <a:gd name="connsiteX846" fmla="*/ 269082 w 388822"/>
                  <a:gd name="connsiteY846" fmla="*/ 3975 h 426089"/>
                  <a:gd name="connsiteX847" fmla="*/ 268759 w 388822"/>
                  <a:gd name="connsiteY847" fmla="*/ 3839 h 426089"/>
                  <a:gd name="connsiteX848" fmla="*/ 268449 w 388822"/>
                  <a:gd name="connsiteY848" fmla="*/ 3702 h 426089"/>
                  <a:gd name="connsiteX849" fmla="*/ 268151 w 388822"/>
                  <a:gd name="connsiteY849" fmla="*/ 3578 h 426089"/>
                  <a:gd name="connsiteX850" fmla="*/ 267840 w 388822"/>
                  <a:gd name="connsiteY850" fmla="*/ 3453 h 426089"/>
                  <a:gd name="connsiteX851" fmla="*/ 267530 w 388822"/>
                  <a:gd name="connsiteY851" fmla="*/ 3317 h 426089"/>
                  <a:gd name="connsiteX852" fmla="*/ 267219 w 388822"/>
                  <a:gd name="connsiteY852" fmla="*/ 3193 h 426089"/>
                  <a:gd name="connsiteX853" fmla="*/ 266908 w 388822"/>
                  <a:gd name="connsiteY853" fmla="*/ 3068 h 426089"/>
                  <a:gd name="connsiteX854" fmla="*/ 266598 w 388822"/>
                  <a:gd name="connsiteY854" fmla="*/ 2944 h 426089"/>
                  <a:gd name="connsiteX855" fmla="*/ 266275 w 388822"/>
                  <a:gd name="connsiteY855" fmla="*/ 2820 h 426089"/>
                  <a:gd name="connsiteX856" fmla="*/ 265977 w 388822"/>
                  <a:gd name="connsiteY856" fmla="*/ 2696 h 426089"/>
                  <a:gd name="connsiteX857" fmla="*/ 265654 w 388822"/>
                  <a:gd name="connsiteY857" fmla="*/ 2584 h 426089"/>
                  <a:gd name="connsiteX858" fmla="*/ 265331 w 388822"/>
                  <a:gd name="connsiteY858" fmla="*/ 2472 h 426089"/>
                  <a:gd name="connsiteX859" fmla="*/ 265033 w 388822"/>
                  <a:gd name="connsiteY859" fmla="*/ 2360 h 426089"/>
                  <a:gd name="connsiteX860" fmla="*/ 264722 w 388822"/>
                  <a:gd name="connsiteY860" fmla="*/ 2248 h 426089"/>
                  <a:gd name="connsiteX861" fmla="*/ 264412 w 388822"/>
                  <a:gd name="connsiteY861" fmla="*/ 2137 h 426089"/>
                  <a:gd name="connsiteX862" fmla="*/ 264089 w 388822"/>
                  <a:gd name="connsiteY862" fmla="*/ 2025 h 426089"/>
                  <a:gd name="connsiteX863" fmla="*/ 263778 w 388822"/>
                  <a:gd name="connsiteY863" fmla="*/ 1925 h 426089"/>
                  <a:gd name="connsiteX864" fmla="*/ 263480 w 388822"/>
                  <a:gd name="connsiteY864" fmla="*/ 1826 h 426089"/>
                  <a:gd name="connsiteX865" fmla="*/ 263144 w 388822"/>
                  <a:gd name="connsiteY865" fmla="*/ 1714 h 426089"/>
                  <a:gd name="connsiteX866" fmla="*/ 262821 w 388822"/>
                  <a:gd name="connsiteY866" fmla="*/ 1602 h 426089"/>
                  <a:gd name="connsiteX867" fmla="*/ 262511 w 388822"/>
                  <a:gd name="connsiteY867" fmla="*/ 1503 h 426089"/>
                  <a:gd name="connsiteX868" fmla="*/ 262200 w 388822"/>
                  <a:gd name="connsiteY868" fmla="*/ 1416 h 426089"/>
                  <a:gd name="connsiteX869" fmla="*/ 261890 w 388822"/>
                  <a:gd name="connsiteY869" fmla="*/ 1317 h 426089"/>
                  <a:gd name="connsiteX870" fmla="*/ 261567 w 388822"/>
                  <a:gd name="connsiteY870" fmla="*/ 1217 h 426089"/>
                  <a:gd name="connsiteX871" fmla="*/ 261256 w 388822"/>
                  <a:gd name="connsiteY871" fmla="*/ 1130 h 426089"/>
                  <a:gd name="connsiteX872" fmla="*/ 260946 w 388822"/>
                  <a:gd name="connsiteY872" fmla="*/ 1043 h 426089"/>
                  <a:gd name="connsiteX873" fmla="*/ 260623 w 388822"/>
                  <a:gd name="connsiteY873" fmla="*/ 944 h 426089"/>
                  <a:gd name="connsiteX874" fmla="*/ 260312 w 388822"/>
                  <a:gd name="connsiteY874" fmla="*/ 870 h 426089"/>
                  <a:gd name="connsiteX875" fmla="*/ 260002 w 388822"/>
                  <a:gd name="connsiteY875" fmla="*/ 783 h 426089"/>
                  <a:gd name="connsiteX876" fmla="*/ 259666 w 388822"/>
                  <a:gd name="connsiteY876" fmla="*/ 683 h 426089"/>
                  <a:gd name="connsiteX877" fmla="*/ 259356 w 388822"/>
                  <a:gd name="connsiteY877" fmla="*/ 609 h 426089"/>
                  <a:gd name="connsiteX878" fmla="*/ 259057 w 388822"/>
                  <a:gd name="connsiteY878" fmla="*/ 534 h 426089"/>
                  <a:gd name="connsiteX879" fmla="*/ 258734 w 388822"/>
                  <a:gd name="connsiteY879" fmla="*/ 460 h 426089"/>
                  <a:gd name="connsiteX880" fmla="*/ 258399 w 388822"/>
                  <a:gd name="connsiteY880" fmla="*/ 373 h 426089"/>
                  <a:gd name="connsiteX881" fmla="*/ 258101 w 388822"/>
                  <a:gd name="connsiteY881" fmla="*/ 298 h 426089"/>
                  <a:gd name="connsiteX882" fmla="*/ 257778 w 388822"/>
                  <a:gd name="connsiteY882" fmla="*/ 224 h 426089"/>
                  <a:gd name="connsiteX883" fmla="*/ 257467 w 388822"/>
                  <a:gd name="connsiteY883" fmla="*/ 224 h 426089"/>
                  <a:gd name="connsiteX884" fmla="*/ 257157 w 388822"/>
                  <a:gd name="connsiteY884" fmla="*/ 149 h 426089"/>
                  <a:gd name="connsiteX885" fmla="*/ 256834 w 388822"/>
                  <a:gd name="connsiteY885" fmla="*/ 75 h 426089"/>
                  <a:gd name="connsiteX886" fmla="*/ 256498 w 388822"/>
                  <a:gd name="connsiteY886" fmla="*/ 75 h 426089"/>
                  <a:gd name="connsiteX887" fmla="*/ 256200 w 388822"/>
                  <a:gd name="connsiteY887" fmla="*/ 75 h 426089"/>
                  <a:gd name="connsiteX888" fmla="*/ 255890 w 388822"/>
                  <a:gd name="connsiteY888" fmla="*/ 75 h 426089"/>
                  <a:gd name="connsiteX889" fmla="*/ 255554 w 388822"/>
                  <a:gd name="connsiteY889" fmla="*/ 0 h 426089"/>
                  <a:gd name="connsiteX890" fmla="*/ 255244 w 388822"/>
                  <a:gd name="connsiteY890" fmla="*/ 0 h 426089"/>
                  <a:gd name="connsiteX891" fmla="*/ 254933 w 388822"/>
                  <a:gd name="connsiteY891" fmla="*/ 0 h 426089"/>
                  <a:gd name="connsiteX892" fmla="*/ 254623 w 388822"/>
                  <a:gd name="connsiteY892" fmla="*/ 0 h 426089"/>
                  <a:gd name="connsiteX893" fmla="*/ 254300 w 388822"/>
                  <a:gd name="connsiteY893" fmla="*/ 0 h 426089"/>
                  <a:gd name="connsiteX894" fmla="*/ 253977 w 388822"/>
                  <a:gd name="connsiteY894" fmla="*/ 0 h 426089"/>
                  <a:gd name="connsiteX895" fmla="*/ 253654 w 388822"/>
                  <a:gd name="connsiteY895" fmla="*/ 0 h 426089"/>
                  <a:gd name="connsiteX896" fmla="*/ 253356 w 388822"/>
                  <a:gd name="connsiteY896" fmla="*/ 0 h 426089"/>
                  <a:gd name="connsiteX897" fmla="*/ 253033 w 388822"/>
                  <a:gd name="connsiteY897" fmla="*/ 0 h 426089"/>
                  <a:gd name="connsiteX898" fmla="*/ 252710 w 388822"/>
                  <a:gd name="connsiteY898" fmla="*/ 0 h 426089"/>
                  <a:gd name="connsiteX899" fmla="*/ 252399 w 388822"/>
                  <a:gd name="connsiteY899" fmla="*/ 0 h 426089"/>
                  <a:gd name="connsiteX900" fmla="*/ 252088 w 388822"/>
                  <a:gd name="connsiteY900" fmla="*/ 0 h 426089"/>
                  <a:gd name="connsiteX901" fmla="*/ 251765 w 388822"/>
                  <a:gd name="connsiteY901" fmla="*/ 0 h 426089"/>
                  <a:gd name="connsiteX902" fmla="*/ 251455 w 388822"/>
                  <a:gd name="connsiteY902" fmla="*/ 0 h 426089"/>
                  <a:gd name="connsiteX903" fmla="*/ 251144 w 388822"/>
                  <a:gd name="connsiteY903" fmla="*/ 0 h 426089"/>
                  <a:gd name="connsiteX904" fmla="*/ 250821 w 388822"/>
                  <a:gd name="connsiteY904" fmla="*/ 0 h 426089"/>
                  <a:gd name="connsiteX905" fmla="*/ 250511 w 388822"/>
                  <a:gd name="connsiteY905" fmla="*/ 0 h 426089"/>
                  <a:gd name="connsiteX906" fmla="*/ 250175 w 388822"/>
                  <a:gd name="connsiteY906" fmla="*/ 0 h 426089"/>
                  <a:gd name="connsiteX907" fmla="*/ 249877 w 388822"/>
                  <a:gd name="connsiteY907" fmla="*/ 0 h 426089"/>
                  <a:gd name="connsiteX908" fmla="*/ 249567 w 388822"/>
                  <a:gd name="connsiteY908" fmla="*/ 0 h 426089"/>
                  <a:gd name="connsiteX909" fmla="*/ 249244 w 388822"/>
                  <a:gd name="connsiteY909" fmla="*/ 0 h 426089"/>
                  <a:gd name="connsiteX910" fmla="*/ 248946 w 388822"/>
                  <a:gd name="connsiteY910" fmla="*/ 0 h 426089"/>
                  <a:gd name="connsiteX911" fmla="*/ 248610 w 388822"/>
                  <a:gd name="connsiteY911" fmla="*/ 0 h 426089"/>
                  <a:gd name="connsiteX912" fmla="*/ 248300 w 388822"/>
                  <a:gd name="connsiteY912" fmla="*/ 0 h 426089"/>
                  <a:gd name="connsiteX913" fmla="*/ 248001 w 388822"/>
                  <a:gd name="connsiteY913" fmla="*/ 0 h 426089"/>
                  <a:gd name="connsiteX914" fmla="*/ 247678 w 388822"/>
                  <a:gd name="connsiteY914" fmla="*/ 0 h 426089"/>
                  <a:gd name="connsiteX915" fmla="*/ 247380 w 388822"/>
                  <a:gd name="connsiteY915" fmla="*/ 0 h 426089"/>
                  <a:gd name="connsiteX916" fmla="*/ 247057 w 388822"/>
                  <a:gd name="connsiteY916" fmla="*/ 0 h 426089"/>
                  <a:gd name="connsiteX917" fmla="*/ 246747 w 388822"/>
                  <a:gd name="connsiteY917" fmla="*/ 0 h 426089"/>
                  <a:gd name="connsiteX918" fmla="*/ 246113 w 388822"/>
                  <a:gd name="connsiteY918" fmla="*/ 0 h 426089"/>
                  <a:gd name="connsiteX919" fmla="*/ 245803 w 388822"/>
                  <a:gd name="connsiteY919" fmla="*/ 0 h 426089"/>
                  <a:gd name="connsiteX920" fmla="*/ 238970 w 388822"/>
                  <a:gd name="connsiteY920" fmla="*/ 0 h 426089"/>
                  <a:gd name="connsiteX921" fmla="*/ 238685 w 388822"/>
                  <a:gd name="connsiteY921" fmla="*/ 0 h 426089"/>
                  <a:gd name="connsiteX922" fmla="*/ 238051 w 388822"/>
                  <a:gd name="connsiteY922" fmla="*/ 0 h 426089"/>
                  <a:gd name="connsiteX923" fmla="*/ 237728 w 388822"/>
                  <a:gd name="connsiteY923" fmla="*/ 0 h 426089"/>
                  <a:gd name="connsiteX924" fmla="*/ 237430 w 388822"/>
                  <a:gd name="connsiteY924" fmla="*/ 0 h 426089"/>
                  <a:gd name="connsiteX925" fmla="*/ 237144 w 388822"/>
                  <a:gd name="connsiteY925" fmla="*/ 0 h 426089"/>
                  <a:gd name="connsiteX926" fmla="*/ 236834 w 388822"/>
                  <a:gd name="connsiteY926" fmla="*/ 0 h 426089"/>
                  <a:gd name="connsiteX927" fmla="*/ 236523 w 388822"/>
                  <a:gd name="connsiteY927" fmla="*/ 0 h 426089"/>
                  <a:gd name="connsiteX928" fmla="*/ 236225 w 388822"/>
                  <a:gd name="connsiteY928" fmla="*/ 0 h 426089"/>
                  <a:gd name="connsiteX929" fmla="*/ 235902 w 388822"/>
                  <a:gd name="connsiteY929" fmla="*/ 0 h 426089"/>
                  <a:gd name="connsiteX930" fmla="*/ 235604 w 388822"/>
                  <a:gd name="connsiteY930" fmla="*/ 0 h 426089"/>
                  <a:gd name="connsiteX931" fmla="*/ 235306 w 388822"/>
                  <a:gd name="connsiteY931" fmla="*/ 0 h 426089"/>
                  <a:gd name="connsiteX932" fmla="*/ 235020 w 388822"/>
                  <a:gd name="connsiteY932" fmla="*/ 0 h 426089"/>
                  <a:gd name="connsiteX933" fmla="*/ 234697 w 388822"/>
                  <a:gd name="connsiteY933" fmla="*/ 0 h 426089"/>
                  <a:gd name="connsiteX934" fmla="*/ 234386 w 388822"/>
                  <a:gd name="connsiteY934" fmla="*/ 0 h 426089"/>
                  <a:gd name="connsiteX935" fmla="*/ 234101 w 388822"/>
                  <a:gd name="connsiteY935" fmla="*/ 0 h 426089"/>
                  <a:gd name="connsiteX936" fmla="*/ 233815 w 388822"/>
                  <a:gd name="connsiteY936" fmla="*/ 0 h 426089"/>
                  <a:gd name="connsiteX937" fmla="*/ 233492 w 388822"/>
                  <a:gd name="connsiteY937" fmla="*/ 0 h 426089"/>
                  <a:gd name="connsiteX938" fmla="*/ 233194 w 388822"/>
                  <a:gd name="connsiteY938" fmla="*/ 0 h 426089"/>
                  <a:gd name="connsiteX939" fmla="*/ 232908 w 388822"/>
                  <a:gd name="connsiteY939" fmla="*/ 0 h 426089"/>
                  <a:gd name="connsiteX940" fmla="*/ 232585 w 388822"/>
                  <a:gd name="connsiteY940" fmla="*/ 0 h 426089"/>
                  <a:gd name="connsiteX941" fmla="*/ 232300 w 388822"/>
                  <a:gd name="connsiteY941" fmla="*/ 0 h 426089"/>
                  <a:gd name="connsiteX942" fmla="*/ 232001 w 388822"/>
                  <a:gd name="connsiteY942" fmla="*/ 0 h 426089"/>
                  <a:gd name="connsiteX943" fmla="*/ 231703 w 388822"/>
                  <a:gd name="connsiteY943" fmla="*/ 0 h 426089"/>
                  <a:gd name="connsiteX944" fmla="*/ 231405 w 388822"/>
                  <a:gd name="connsiteY944" fmla="*/ 0 h 426089"/>
                  <a:gd name="connsiteX945" fmla="*/ 231095 w 388822"/>
                  <a:gd name="connsiteY945" fmla="*/ 0 h 426089"/>
                  <a:gd name="connsiteX946" fmla="*/ 230796 w 388822"/>
                  <a:gd name="connsiteY946" fmla="*/ 0 h 426089"/>
                  <a:gd name="connsiteX947" fmla="*/ 230523 w 388822"/>
                  <a:gd name="connsiteY947" fmla="*/ 0 h 426089"/>
                  <a:gd name="connsiteX948" fmla="*/ 230213 w 388822"/>
                  <a:gd name="connsiteY948" fmla="*/ 0 h 426089"/>
                  <a:gd name="connsiteX949" fmla="*/ 229629 w 388822"/>
                  <a:gd name="connsiteY949" fmla="*/ 99 h 426089"/>
                  <a:gd name="connsiteX950" fmla="*/ 229032 w 388822"/>
                  <a:gd name="connsiteY950" fmla="*/ 211 h 426089"/>
                  <a:gd name="connsiteX951" fmla="*/ 228722 w 388822"/>
                  <a:gd name="connsiteY951" fmla="*/ 211 h 426089"/>
                  <a:gd name="connsiteX952" fmla="*/ 228449 w 388822"/>
                  <a:gd name="connsiteY952" fmla="*/ 211 h 426089"/>
                  <a:gd name="connsiteX953" fmla="*/ 228150 w 388822"/>
                  <a:gd name="connsiteY953" fmla="*/ 211 h 426089"/>
                  <a:gd name="connsiteX954" fmla="*/ 227865 w 388822"/>
                  <a:gd name="connsiteY954" fmla="*/ 273 h 426089"/>
                  <a:gd name="connsiteX955" fmla="*/ 227579 w 388822"/>
                  <a:gd name="connsiteY955" fmla="*/ 273 h 426089"/>
                  <a:gd name="connsiteX956" fmla="*/ 227281 w 388822"/>
                  <a:gd name="connsiteY956" fmla="*/ 273 h 426089"/>
                  <a:gd name="connsiteX957" fmla="*/ 226983 w 388822"/>
                  <a:gd name="connsiteY957" fmla="*/ 273 h 426089"/>
                  <a:gd name="connsiteX958" fmla="*/ 226685 w 388822"/>
                  <a:gd name="connsiteY958" fmla="*/ 273 h 426089"/>
                  <a:gd name="connsiteX959" fmla="*/ 226113 w 388822"/>
                  <a:gd name="connsiteY959" fmla="*/ 398 h 426089"/>
                  <a:gd name="connsiteX960" fmla="*/ 225542 w 388822"/>
                  <a:gd name="connsiteY960" fmla="*/ 534 h 426089"/>
                  <a:gd name="connsiteX961" fmla="*/ 225244 w 388822"/>
                  <a:gd name="connsiteY961" fmla="*/ 534 h 426089"/>
                  <a:gd name="connsiteX962" fmla="*/ 224958 w 388822"/>
                  <a:gd name="connsiteY962" fmla="*/ 609 h 426089"/>
                  <a:gd name="connsiteX963" fmla="*/ 224685 w 388822"/>
                  <a:gd name="connsiteY963" fmla="*/ 683 h 426089"/>
                  <a:gd name="connsiteX964" fmla="*/ 224386 w 388822"/>
                  <a:gd name="connsiteY964" fmla="*/ 683 h 426089"/>
                  <a:gd name="connsiteX965" fmla="*/ 224101 w 388822"/>
                  <a:gd name="connsiteY965" fmla="*/ 758 h 426089"/>
                  <a:gd name="connsiteX966" fmla="*/ 223803 w 388822"/>
                  <a:gd name="connsiteY966" fmla="*/ 832 h 426089"/>
                  <a:gd name="connsiteX967" fmla="*/ 223517 w 388822"/>
                  <a:gd name="connsiteY967" fmla="*/ 907 h 426089"/>
                  <a:gd name="connsiteX968" fmla="*/ 223231 w 388822"/>
                  <a:gd name="connsiteY968" fmla="*/ 981 h 426089"/>
                  <a:gd name="connsiteX969" fmla="*/ 222672 w 388822"/>
                  <a:gd name="connsiteY969" fmla="*/ 1130 h 426089"/>
                  <a:gd name="connsiteX970" fmla="*/ 222113 w 388822"/>
                  <a:gd name="connsiteY970" fmla="*/ 1292 h 426089"/>
                  <a:gd name="connsiteX971" fmla="*/ 221827 w 388822"/>
                  <a:gd name="connsiteY971" fmla="*/ 1366 h 426089"/>
                  <a:gd name="connsiteX972" fmla="*/ 221542 w 388822"/>
                  <a:gd name="connsiteY972" fmla="*/ 1453 h 426089"/>
                  <a:gd name="connsiteX973" fmla="*/ 221268 w 388822"/>
                  <a:gd name="connsiteY973" fmla="*/ 1540 h 426089"/>
                  <a:gd name="connsiteX974" fmla="*/ 220995 w 388822"/>
                  <a:gd name="connsiteY974" fmla="*/ 1615 h 426089"/>
                  <a:gd name="connsiteX975" fmla="*/ 220709 w 388822"/>
                  <a:gd name="connsiteY975" fmla="*/ 1702 h 426089"/>
                  <a:gd name="connsiteX976" fmla="*/ 220424 w 388822"/>
                  <a:gd name="connsiteY976" fmla="*/ 1789 h 426089"/>
                  <a:gd name="connsiteX977" fmla="*/ 220150 w 388822"/>
                  <a:gd name="connsiteY977" fmla="*/ 1863 h 426089"/>
                  <a:gd name="connsiteX978" fmla="*/ 219865 w 388822"/>
                  <a:gd name="connsiteY978" fmla="*/ 1950 h 426089"/>
                  <a:gd name="connsiteX979" fmla="*/ 219579 w 388822"/>
                  <a:gd name="connsiteY979" fmla="*/ 2050 h 426089"/>
                  <a:gd name="connsiteX980" fmla="*/ 219318 w 388822"/>
                  <a:gd name="connsiteY980" fmla="*/ 2137 h 426089"/>
                  <a:gd name="connsiteX981" fmla="*/ 219032 w 388822"/>
                  <a:gd name="connsiteY981" fmla="*/ 2224 h 426089"/>
                  <a:gd name="connsiteX982" fmla="*/ 218747 w 388822"/>
                  <a:gd name="connsiteY982" fmla="*/ 2323 h 426089"/>
                  <a:gd name="connsiteX983" fmla="*/ 218212 w 388822"/>
                  <a:gd name="connsiteY983" fmla="*/ 2497 h 426089"/>
                  <a:gd name="connsiteX984" fmla="*/ 217666 w 388822"/>
                  <a:gd name="connsiteY984" fmla="*/ 2683 h 426089"/>
                  <a:gd name="connsiteX985" fmla="*/ 217132 w 388822"/>
                  <a:gd name="connsiteY985" fmla="*/ 2882 h 426089"/>
                  <a:gd name="connsiteX986" fmla="*/ 216585 w 388822"/>
                  <a:gd name="connsiteY986" fmla="*/ 3081 h 426089"/>
                  <a:gd name="connsiteX987" fmla="*/ 216039 w 388822"/>
                  <a:gd name="connsiteY987" fmla="*/ 3280 h 426089"/>
                  <a:gd name="connsiteX988" fmla="*/ 215504 w 388822"/>
                  <a:gd name="connsiteY988" fmla="*/ 3478 h 426089"/>
                  <a:gd name="connsiteX989" fmla="*/ 214970 w 388822"/>
                  <a:gd name="connsiteY989" fmla="*/ 3677 h 426089"/>
                  <a:gd name="connsiteX990" fmla="*/ 214436 w 388822"/>
                  <a:gd name="connsiteY990" fmla="*/ 3888 h 426089"/>
                  <a:gd name="connsiteX991" fmla="*/ 213902 w 388822"/>
                  <a:gd name="connsiteY991" fmla="*/ 4112 h 426089"/>
                  <a:gd name="connsiteX992" fmla="*/ 213380 w 388822"/>
                  <a:gd name="connsiteY992" fmla="*/ 4323 h 426089"/>
                  <a:gd name="connsiteX993" fmla="*/ 212858 w 388822"/>
                  <a:gd name="connsiteY993" fmla="*/ 4547 h 426089"/>
                  <a:gd name="connsiteX994" fmla="*/ 212324 w 388822"/>
                  <a:gd name="connsiteY994" fmla="*/ 4770 h 426089"/>
                  <a:gd name="connsiteX995" fmla="*/ 211802 w 388822"/>
                  <a:gd name="connsiteY995" fmla="*/ 5006 h 426089"/>
                  <a:gd name="connsiteX996" fmla="*/ 211306 w 388822"/>
                  <a:gd name="connsiteY996" fmla="*/ 5230 h 426089"/>
                  <a:gd name="connsiteX997" fmla="*/ 210784 w 388822"/>
                  <a:gd name="connsiteY997" fmla="*/ 5466 h 426089"/>
                  <a:gd name="connsiteX998" fmla="*/ 210275 w 388822"/>
                  <a:gd name="connsiteY998" fmla="*/ 5702 h 426089"/>
                  <a:gd name="connsiteX999" fmla="*/ 209765 w 388822"/>
                  <a:gd name="connsiteY999" fmla="*/ 5938 h 426089"/>
                  <a:gd name="connsiteX1000" fmla="*/ 209268 w 388822"/>
                  <a:gd name="connsiteY1000" fmla="*/ 6186 h 426089"/>
                  <a:gd name="connsiteX1001" fmla="*/ 208759 w 388822"/>
                  <a:gd name="connsiteY1001" fmla="*/ 6435 h 426089"/>
                  <a:gd name="connsiteX1002" fmla="*/ 208262 w 388822"/>
                  <a:gd name="connsiteY1002" fmla="*/ 6683 h 426089"/>
                  <a:gd name="connsiteX1003" fmla="*/ 207753 w 388822"/>
                  <a:gd name="connsiteY1003" fmla="*/ 6944 h 426089"/>
                  <a:gd name="connsiteX1004" fmla="*/ 207268 w 388822"/>
                  <a:gd name="connsiteY1004" fmla="*/ 7205 h 426089"/>
                  <a:gd name="connsiteX1005" fmla="*/ 206784 w 388822"/>
                  <a:gd name="connsiteY1005" fmla="*/ 7453 h 426089"/>
                  <a:gd name="connsiteX1006" fmla="*/ 206287 w 388822"/>
                  <a:gd name="connsiteY1006" fmla="*/ 7727 h 426089"/>
                  <a:gd name="connsiteX1007" fmla="*/ 205815 w 388822"/>
                  <a:gd name="connsiteY1007" fmla="*/ 7988 h 426089"/>
                  <a:gd name="connsiteX1008" fmla="*/ 205330 w 388822"/>
                  <a:gd name="connsiteY1008" fmla="*/ 8261 h 426089"/>
                  <a:gd name="connsiteX1009" fmla="*/ 204846 w 388822"/>
                  <a:gd name="connsiteY1009" fmla="*/ 8534 h 426089"/>
                  <a:gd name="connsiteX1010" fmla="*/ 204374 w 388822"/>
                  <a:gd name="connsiteY1010" fmla="*/ 8820 h 426089"/>
                  <a:gd name="connsiteX1011" fmla="*/ 203902 w 388822"/>
                  <a:gd name="connsiteY1011" fmla="*/ 9093 h 426089"/>
                  <a:gd name="connsiteX1012" fmla="*/ 203442 w 388822"/>
                  <a:gd name="connsiteY1012" fmla="*/ 9379 h 426089"/>
                  <a:gd name="connsiteX1013" fmla="*/ 202970 w 388822"/>
                  <a:gd name="connsiteY1013" fmla="*/ 9677 h 426089"/>
                  <a:gd name="connsiteX1014" fmla="*/ 202511 w 388822"/>
                  <a:gd name="connsiteY1014" fmla="*/ 9963 h 426089"/>
                  <a:gd name="connsiteX1015" fmla="*/ 202063 w 388822"/>
                  <a:gd name="connsiteY1015" fmla="*/ 10249 h 426089"/>
                  <a:gd name="connsiteX1016" fmla="*/ 201815 w 388822"/>
                  <a:gd name="connsiteY1016" fmla="*/ 10410 h 426089"/>
                  <a:gd name="connsiteX1017" fmla="*/ 201604 w 388822"/>
                  <a:gd name="connsiteY1017" fmla="*/ 10547 h 426089"/>
                  <a:gd name="connsiteX1018" fmla="*/ 201368 w 388822"/>
                  <a:gd name="connsiteY1018" fmla="*/ 10708 h 426089"/>
                  <a:gd name="connsiteX1019" fmla="*/ 201144 w 388822"/>
                  <a:gd name="connsiteY1019" fmla="*/ 10857 h 426089"/>
                  <a:gd name="connsiteX1020" fmla="*/ 200908 w 388822"/>
                  <a:gd name="connsiteY1020" fmla="*/ 11006 h 426089"/>
                  <a:gd name="connsiteX1021" fmla="*/ 200486 w 388822"/>
                  <a:gd name="connsiteY1021" fmla="*/ 11304 h 426089"/>
                  <a:gd name="connsiteX1022" fmla="*/ 200237 w 388822"/>
                  <a:gd name="connsiteY1022" fmla="*/ 11466 h 426089"/>
                  <a:gd name="connsiteX1023" fmla="*/ 200026 w 388822"/>
                  <a:gd name="connsiteY1023" fmla="*/ 11627 h 426089"/>
                  <a:gd name="connsiteX1024" fmla="*/ 199815 w 388822"/>
                  <a:gd name="connsiteY1024" fmla="*/ 11764 h 426089"/>
                  <a:gd name="connsiteX1025" fmla="*/ 199591 w 388822"/>
                  <a:gd name="connsiteY1025" fmla="*/ 11926 h 426089"/>
                  <a:gd name="connsiteX1026" fmla="*/ 199355 w 388822"/>
                  <a:gd name="connsiteY1026" fmla="*/ 12099 h 426089"/>
                  <a:gd name="connsiteX1027" fmla="*/ 199144 w 388822"/>
                  <a:gd name="connsiteY1027" fmla="*/ 12249 h 426089"/>
                  <a:gd name="connsiteX1028" fmla="*/ 198933 w 388822"/>
                  <a:gd name="connsiteY1028" fmla="*/ 12410 h 426089"/>
                  <a:gd name="connsiteX1029" fmla="*/ 198697 w 388822"/>
                  <a:gd name="connsiteY1029" fmla="*/ 12571 h 426089"/>
                  <a:gd name="connsiteX1030" fmla="*/ 198498 w 388822"/>
                  <a:gd name="connsiteY1030" fmla="*/ 12721 h 426089"/>
                  <a:gd name="connsiteX1031" fmla="*/ 198287 w 388822"/>
                  <a:gd name="connsiteY1031" fmla="*/ 12894 h 426089"/>
                  <a:gd name="connsiteX1032" fmla="*/ 198063 w 388822"/>
                  <a:gd name="connsiteY1032" fmla="*/ 13056 h 426089"/>
                  <a:gd name="connsiteX1033" fmla="*/ 197852 w 388822"/>
                  <a:gd name="connsiteY1033" fmla="*/ 13217 h 426089"/>
                  <a:gd name="connsiteX1034" fmla="*/ 197653 w 388822"/>
                  <a:gd name="connsiteY1034" fmla="*/ 13379 h 426089"/>
                  <a:gd name="connsiteX1035" fmla="*/ 197442 w 388822"/>
                  <a:gd name="connsiteY1035" fmla="*/ 13540 h 426089"/>
                  <a:gd name="connsiteX1036" fmla="*/ 197219 w 388822"/>
                  <a:gd name="connsiteY1036" fmla="*/ 13714 h 426089"/>
                  <a:gd name="connsiteX1037" fmla="*/ 197020 w 388822"/>
                  <a:gd name="connsiteY1037" fmla="*/ 13863 h 426089"/>
                  <a:gd name="connsiteX1038" fmla="*/ 196809 w 388822"/>
                  <a:gd name="connsiteY1038" fmla="*/ 14037 h 426089"/>
                  <a:gd name="connsiteX1039" fmla="*/ 196585 w 388822"/>
                  <a:gd name="connsiteY1039" fmla="*/ 14211 h 426089"/>
                  <a:gd name="connsiteX1040" fmla="*/ 196399 w 388822"/>
                  <a:gd name="connsiteY1040" fmla="*/ 14373 h 426089"/>
                  <a:gd name="connsiteX1041" fmla="*/ 196188 w 388822"/>
                  <a:gd name="connsiteY1041" fmla="*/ 14547 h 426089"/>
                  <a:gd name="connsiteX1042" fmla="*/ 195976 w 388822"/>
                  <a:gd name="connsiteY1042" fmla="*/ 14721 h 426089"/>
                  <a:gd name="connsiteX1043" fmla="*/ 195778 w 388822"/>
                  <a:gd name="connsiteY1043" fmla="*/ 14882 h 426089"/>
                  <a:gd name="connsiteX1044" fmla="*/ 195579 w 388822"/>
                  <a:gd name="connsiteY1044" fmla="*/ 15056 h 426089"/>
                  <a:gd name="connsiteX1045" fmla="*/ 195380 w 388822"/>
                  <a:gd name="connsiteY1045" fmla="*/ 15230 h 426089"/>
                  <a:gd name="connsiteX1046" fmla="*/ 195169 w 388822"/>
                  <a:gd name="connsiteY1046" fmla="*/ 15416 h 426089"/>
                  <a:gd name="connsiteX1047" fmla="*/ 194983 w 388822"/>
                  <a:gd name="connsiteY1047" fmla="*/ 15578 h 426089"/>
                  <a:gd name="connsiteX1048" fmla="*/ 194784 w 388822"/>
                  <a:gd name="connsiteY1048" fmla="*/ 15752 h 426089"/>
                  <a:gd name="connsiteX1049" fmla="*/ 194610 w 388822"/>
                  <a:gd name="connsiteY1049" fmla="*/ 15901 h 426089"/>
                  <a:gd name="connsiteX1050" fmla="*/ 194461 w 388822"/>
                  <a:gd name="connsiteY1050" fmla="*/ 15752 h 426089"/>
                  <a:gd name="connsiteX1051" fmla="*/ 194262 w 388822"/>
                  <a:gd name="connsiteY1051" fmla="*/ 15590 h 426089"/>
                  <a:gd name="connsiteX1052" fmla="*/ 194063 w 388822"/>
                  <a:gd name="connsiteY1052" fmla="*/ 15404 h 426089"/>
                  <a:gd name="connsiteX1053" fmla="*/ 193852 w 388822"/>
                  <a:gd name="connsiteY1053" fmla="*/ 15230 h 426089"/>
                  <a:gd name="connsiteX1054" fmla="*/ 193653 w 388822"/>
                  <a:gd name="connsiteY1054" fmla="*/ 15056 h 426089"/>
                  <a:gd name="connsiteX1055" fmla="*/ 193455 w 388822"/>
                  <a:gd name="connsiteY1055" fmla="*/ 14882 h 426089"/>
                  <a:gd name="connsiteX1056" fmla="*/ 193256 w 388822"/>
                  <a:gd name="connsiteY1056" fmla="*/ 14721 h 426089"/>
                  <a:gd name="connsiteX1057" fmla="*/ 193045 w 388822"/>
                  <a:gd name="connsiteY1057" fmla="*/ 14547 h 426089"/>
                  <a:gd name="connsiteX1058" fmla="*/ 192833 w 388822"/>
                  <a:gd name="connsiteY1058" fmla="*/ 14373 h 426089"/>
                  <a:gd name="connsiteX1059" fmla="*/ 192647 w 388822"/>
                  <a:gd name="connsiteY1059" fmla="*/ 14211 h 426089"/>
                  <a:gd name="connsiteX1060" fmla="*/ 192424 w 388822"/>
                  <a:gd name="connsiteY1060" fmla="*/ 14037 h 426089"/>
                  <a:gd name="connsiteX1061" fmla="*/ 192212 w 388822"/>
                  <a:gd name="connsiteY1061" fmla="*/ 13863 h 426089"/>
                  <a:gd name="connsiteX1062" fmla="*/ 192026 w 388822"/>
                  <a:gd name="connsiteY1062" fmla="*/ 13714 h 426089"/>
                  <a:gd name="connsiteX1063" fmla="*/ 191802 w 388822"/>
                  <a:gd name="connsiteY1063" fmla="*/ 13540 h 426089"/>
                  <a:gd name="connsiteX1064" fmla="*/ 191479 w 388822"/>
                  <a:gd name="connsiteY1064" fmla="*/ 13391 h 426089"/>
                  <a:gd name="connsiteX1065" fmla="*/ 191268 w 388822"/>
                  <a:gd name="connsiteY1065" fmla="*/ 13230 h 426089"/>
                  <a:gd name="connsiteX1066" fmla="*/ 191057 w 388822"/>
                  <a:gd name="connsiteY1066" fmla="*/ 13068 h 426089"/>
                  <a:gd name="connsiteX1067" fmla="*/ 190846 w 388822"/>
                  <a:gd name="connsiteY1067" fmla="*/ 12907 h 426089"/>
                  <a:gd name="connsiteX1068" fmla="*/ 190622 w 388822"/>
                  <a:gd name="connsiteY1068" fmla="*/ 12733 h 426089"/>
                  <a:gd name="connsiteX1069" fmla="*/ 190423 w 388822"/>
                  <a:gd name="connsiteY1069" fmla="*/ 12584 h 426089"/>
                  <a:gd name="connsiteX1070" fmla="*/ 190200 w 388822"/>
                  <a:gd name="connsiteY1070" fmla="*/ 12422 h 426089"/>
                  <a:gd name="connsiteX1071" fmla="*/ 189976 w 388822"/>
                  <a:gd name="connsiteY1071" fmla="*/ 12261 h 426089"/>
                  <a:gd name="connsiteX1072" fmla="*/ 189765 w 388822"/>
                  <a:gd name="connsiteY1072" fmla="*/ 12099 h 426089"/>
                  <a:gd name="connsiteX1073" fmla="*/ 189542 w 388822"/>
                  <a:gd name="connsiteY1073" fmla="*/ 11938 h 426089"/>
                  <a:gd name="connsiteX1074" fmla="*/ 189318 w 388822"/>
                  <a:gd name="connsiteY1074" fmla="*/ 11776 h 426089"/>
                  <a:gd name="connsiteX1075" fmla="*/ 189107 w 388822"/>
                  <a:gd name="connsiteY1075" fmla="*/ 11640 h 426089"/>
                  <a:gd name="connsiteX1076" fmla="*/ 188883 w 388822"/>
                  <a:gd name="connsiteY1076" fmla="*/ 11478 h 426089"/>
                  <a:gd name="connsiteX1077" fmla="*/ 188647 w 388822"/>
                  <a:gd name="connsiteY1077" fmla="*/ 11317 h 426089"/>
                  <a:gd name="connsiteX1078" fmla="*/ 188436 w 388822"/>
                  <a:gd name="connsiteY1078" fmla="*/ 11168 h 426089"/>
                  <a:gd name="connsiteX1079" fmla="*/ 188212 w 388822"/>
                  <a:gd name="connsiteY1079" fmla="*/ 11019 h 426089"/>
                  <a:gd name="connsiteX1080" fmla="*/ 187989 w 388822"/>
                  <a:gd name="connsiteY1080" fmla="*/ 10870 h 426089"/>
                  <a:gd name="connsiteX1081" fmla="*/ 187753 w 388822"/>
                  <a:gd name="connsiteY1081" fmla="*/ 10721 h 426089"/>
                  <a:gd name="connsiteX1082" fmla="*/ 187529 w 388822"/>
                  <a:gd name="connsiteY1082" fmla="*/ 10559 h 426089"/>
                  <a:gd name="connsiteX1083" fmla="*/ 187305 w 388822"/>
                  <a:gd name="connsiteY1083" fmla="*/ 10422 h 426089"/>
                  <a:gd name="connsiteX1084" fmla="*/ 187069 w 388822"/>
                  <a:gd name="connsiteY1084" fmla="*/ 10261 h 426089"/>
                  <a:gd name="connsiteX1085" fmla="*/ 186622 w 388822"/>
                  <a:gd name="connsiteY1085" fmla="*/ 9975 h 426089"/>
                  <a:gd name="connsiteX1086" fmla="*/ 186150 w 388822"/>
                  <a:gd name="connsiteY1086" fmla="*/ 9689 h 426089"/>
                  <a:gd name="connsiteX1087" fmla="*/ 185691 w 388822"/>
                  <a:gd name="connsiteY1087" fmla="*/ 9391 h 426089"/>
                  <a:gd name="connsiteX1088" fmla="*/ 185231 w 388822"/>
                  <a:gd name="connsiteY1088" fmla="*/ 9106 h 426089"/>
                  <a:gd name="connsiteX1089" fmla="*/ 184746 w 388822"/>
                  <a:gd name="connsiteY1089" fmla="*/ 8832 h 426089"/>
                  <a:gd name="connsiteX1090" fmla="*/ 184274 w 388822"/>
                  <a:gd name="connsiteY1090" fmla="*/ 8547 h 426089"/>
                  <a:gd name="connsiteX1091" fmla="*/ 183802 w 388822"/>
                  <a:gd name="connsiteY1091" fmla="*/ 8273 h 426089"/>
                  <a:gd name="connsiteX1092" fmla="*/ 183318 w 388822"/>
                  <a:gd name="connsiteY1092" fmla="*/ 8000 h 426089"/>
                  <a:gd name="connsiteX1093" fmla="*/ 182833 w 388822"/>
                  <a:gd name="connsiteY1093" fmla="*/ 7739 h 426089"/>
                  <a:gd name="connsiteX1094" fmla="*/ 182337 w 388822"/>
                  <a:gd name="connsiteY1094" fmla="*/ 7466 h 426089"/>
                  <a:gd name="connsiteX1095" fmla="*/ 181852 w 388822"/>
                  <a:gd name="connsiteY1095" fmla="*/ 7217 h 426089"/>
                  <a:gd name="connsiteX1096" fmla="*/ 181368 w 388822"/>
                  <a:gd name="connsiteY1096" fmla="*/ 6957 h 426089"/>
                  <a:gd name="connsiteX1097" fmla="*/ 180858 w 388822"/>
                  <a:gd name="connsiteY1097" fmla="*/ 6696 h 426089"/>
                  <a:gd name="connsiteX1098" fmla="*/ 180361 w 388822"/>
                  <a:gd name="connsiteY1098" fmla="*/ 6447 h 426089"/>
                  <a:gd name="connsiteX1099" fmla="*/ 179864 w 388822"/>
                  <a:gd name="connsiteY1099" fmla="*/ 6199 h 426089"/>
                  <a:gd name="connsiteX1100" fmla="*/ 179355 w 388822"/>
                  <a:gd name="connsiteY1100" fmla="*/ 5950 h 426089"/>
                  <a:gd name="connsiteX1101" fmla="*/ 178846 w 388822"/>
                  <a:gd name="connsiteY1101" fmla="*/ 5714 h 426089"/>
                  <a:gd name="connsiteX1102" fmla="*/ 178336 w 388822"/>
                  <a:gd name="connsiteY1102" fmla="*/ 5478 h 426089"/>
                  <a:gd name="connsiteX1103" fmla="*/ 177827 w 388822"/>
                  <a:gd name="connsiteY1103" fmla="*/ 5242 h 426089"/>
                  <a:gd name="connsiteX1104" fmla="*/ 177318 w 388822"/>
                  <a:gd name="connsiteY1104" fmla="*/ 5019 h 426089"/>
                  <a:gd name="connsiteX1105" fmla="*/ 176796 w 388822"/>
                  <a:gd name="connsiteY1105" fmla="*/ 4783 h 426089"/>
                  <a:gd name="connsiteX1106" fmla="*/ 176262 w 388822"/>
                  <a:gd name="connsiteY1106" fmla="*/ 4559 h 426089"/>
                  <a:gd name="connsiteX1107" fmla="*/ 175740 w 388822"/>
                  <a:gd name="connsiteY1107" fmla="*/ 4335 h 426089"/>
                  <a:gd name="connsiteX1108" fmla="*/ 175218 w 388822"/>
                  <a:gd name="connsiteY1108" fmla="*/ 4124 h 426089"/>
                  <a:gd name="connsiteX1109" fmla="*/ 174697 w 388822"/>
                  <a:gd name="connsiteY1109" fmla="*/ 3901 h 426089"/>
                  <a:gd name="connsiteX1110" fmla="*/ 174163 w 388822"/>
                  <a:gd name="connsiteY1110" fmla="*/ 3689 h 426089"/>
                  <a:gd name="connsiteX1111" fmla="*/ 173616 w 388822"/>
                  <a:gd name="connsiteY1111" fmla="*/ 3491 h 426089"/>
                  <a:gd name="connsiteX1112" fmla="*/ 173082 w 388822"/>
                  <a:gd name="connsiteY1112" fmla="*/ 3292 h 426089"/>
                  <a:gd name="connsiteX1113" fmla="*/ 172548 w 388822"/>
                  <a:gd name="connsiteY1113" fmla="*/ 3093 h 426089"/>
                  <a:gd name="connsiteX1114" fmla="*/ 172001 w 388822"/>
                  <a:gd name="connsiteY1114" fmla="*/ 2894 h 426089"/>
                  <a:gd name="connsiteX1115" fmla="*/ 171454 w 388822"/>
                  <a:gd name="connsiteY1115" fmla="*/ 2696 h 426089"/>
                  <a:gd name="connsiteX1116" fmla="*/ 170908 w 388822"/>
                  <a:gd name="connsiteY1116" fmla="*/ 2509 h 426089"/>
                  <a:gd name="connsiteX1117" fmla="*/ 170386 w 388822"/>
                  <a:gd name="connsiteY1117" fmla="*/ 2335 h 426089"/>
                  <a:gd name="connsiteX1118" fmla="*/ 170088 w 388822"/>
                  <a:gd name="connsiteY1118" fmla="*/ 2236 h 426089"/>
                  <a:gd name="connsiteX1119" fmla="*/ 169802 w 388822"/>
                  <a:gd name="connsiteY1119" fmla="*/ 2149 h 426089"/>
                  <a:gd name="connsiteX1120" fmla="*/ 169541 w 388822"/>
                  <a:gd name="connsiteY1120" fmla="*/ 2062 h 426089"/>
                  <a:gd name="connsiteX1121" fmla="*/ 169256 w 388822"/>
                  <a:gd name="connsiteY1121" fmla="*/ 1963 h 426089"/>
                  <a:gd name="connsiteX1122" fmla="*/ 168970 w 388822"/>
                  <a:gd name="connsiteY1122" fmla="*/ 1876 h 426089"/>
                  <a:gd name="connsiteX1123" fmla="*/ 168697 w 388822"/>
                  <a:gd name="connsiteY1123" fmla="*/ 1801 h 426089"/>
                  <a:gd name="connsiteX1124" fmla="*/ 168423 w 388822"/>
                  <a:gd name="connsiteY1124" fmla="*/ 1714 h 426089"/>
                  <a:gd name="connsiteX1125" fmla="*/ 168138 w 388822"/>
                  <a:gd name="connsiteY1125" fmla="*/ 1627 h 426089"/>
                  <a:gd name="connsiteX1126" fmla="*/ 167864 w 388822"/>
                  <a:gd name="connsiteY1126" fmla="*/ 1553 h 426089"/>
                  <a:gd name="connsiteX1127" fmla="*/ 167579 w 388822"/>
                  <a:gd name="connsiteY1127" fmla="*/ 1466 h 426089"/>
                  <a:gd name="connsiteX1128" fmla="*/ 167293 w 388822"/>
                  <a:gd name="connsiteY1128" fmla="*/ 1379 h 426089"/>
                  <a:gd name="connsiteX1129" fmla="*/ 167007 w 388822"/>
                  <a:gd name="connsiteY1129" fmla="*/ 1304 h 426089"/>
                  <a:gd name="connsiteX1130" fmla="*/ 166734 w 388822"/>
                  <a:gd name="connsiteY1130" fmla="*/ 1230 h 426089"/>
                  <a:gd name="connsiteX1131" fmla="*/ 166448 w 388822"/>
                  <a:gd name="connsiteY1131" fmla="*/ 1143 h 426089"/>
                  <a:gd name="connsiteX1132" fmla="*/ 166162 w 388822"/>
                  <a:gd name="connsiteY1132" fmla="*/ 1068 h 426089"/>
                  <a:gd name="connsiteX1133" fmla="*/ 165889 w 388822"/>
                  <a:gd name="connsiteY1133" fmla="*/ 994 h 426089"/>
                  <a:gd name="connsiteX1134" fmla="*/ 165603 w 388822"/>
                  <a:gd name="connsiteY1134" fmla="*/ 919 h 426089"/>
                  <a:gd name="connsiteX1135" fmla="*/ 165318 w 388822"/>
                  <a:gd name="connsiteY1135" fmla="*/ 845 h 426089"/>
                  <a:gd name="connsiteX1136" fmla="*/ 165020 w 388822"/>
                  <a:gd name="connsiteY1136" fmla="*/ 770 h 426089"/>
                  <a:gd name="connsiteX1137" fmla="*/ 164734 w 388822"/>
                  <a:gd name="connsiteY1137" fmla="*/ 696 h 426089"/>
                  <a:gd name="connsiteX1138" fmla="*/ 164448 w 388822"/>
                  <a:gd name="connsiteY1138" fmla="*/ 696 h 426089"/>
                  <a:gd name="connsiteX1139" fmla="*/ 164175 w 388822"/>
                  <a:gd name="connsiteY1139" fmla="*/ 621 h 426089"/>
                  <a:gd name="connsiteX1140" fmla="*/ 163889 w 388822"/>
                  <a:gd name="connsiteY1140" fmla="*/ 547 h 426089"/>
                  <a:gd name="connsiteX1141" fmla="*/ 163579 w 388822"/>
                  <a:gd name="connsiteY1141" fmla="*/ 547 h 426089"/>
                  <a:gd name="connsiteX1142" fmla="*/ 163305 w 388822"/>
                  <a:gd name="connsiteY1142" fmla="*/ 547 h 426089"/>
                  <a:gd name="connsiteX1143" fmla="*/ 163007 w 388822"/>
                  <a:gd name="connsiteY1143" fmla="*/ 472 h 426089"/>
                  <a:gd name="connsiteX1144" fmla="*/ 162721 w 388822"/>
                  <a:gd name="connsiteY1144" fmla="*/ 472 h 426089"/>
                  <a:gd name="connsiteX1145" fmla="*/ 162448 w 388822"/>
                  <a:gd name="connsiteY1145" fmla="*/ 410 h 426089"/>
                  <a:gd name="connsiteX1146" fmla="*/ 162138 w 388822"/>
                  <a:gd name="connsiteY1146" fmla="*/ 410 h 426089"/>
                  <a:gd name="connsiteX1147" fmla="*/ 161839 w 388822"/>
                  <a:gd name="connsiteY1147" fmla="*/ 410 h 426089"/>
                  <a:gd name="connsiteX1148" fmla="*/ 161554 w 388822"/>
                  <a:gd name="connsiteY1148" fmla="*/ 410 h 426089"/>
                  <a:gd name="connsiteX1149" fmla="*/ 161268 w 388822"/>
                  <a:gd name="connsiteY1149" fmla="*/ 410 h 426089"/>
                  <a:gd name="connsiteX1150" fmla="*/ 160970 w 388822"/>
                  <a:gd name="connsiteY1150" fmla="*/ 348 h 426089"/>
                  <a:gd name="connsiteX1151" fmla="*/ 160684 w 388822"/>
                  <a:gd name="connsiteY1151" fmla="*/ 348 h 426089"/>
                  <a:gd name="connsiteX1152" fmla="*/ 160398 w 388822"/>
                  <a:gd name="connsiteY1152" fmla="*/ 348 h 426089"/>
                  <a:gd name="connsiteX1153" fmla="*/ 160088 w 388822"/>
                  <a:gd name="connsiteY1153" fmla="*/ 348 h 426089"/>
                  <a:gd name="connsiteX1154" fmla="*/ 159790 w 388822"/>
                  <a:gd name="connsiteY1154" fmla="*/ 348 h 426089"/>
                  <a:gd name="connsiteX1155" fmla="*/ 159504 w 388822"/>
                  <a:gd name="connsiteY1155" fmla="*/ 348 h 426089"/>
                  <a:gd name="connsiteX1156" fmla="*/ 159206 w 388822"/>
                  <a:gd name="connsiteY1156" fmla="*/ 348 h 426089"/>
                  <a:gd name="connsiteX1157" fmla="*/ 158908 w 388822"/>
                  <a:gd name="connsiteY1157" fmla="*/ 348 h 426089"/>
                  <a:gd name="connsiteX1158" fmla="*/ 158597 w 388822"/>
                  <a:gd name="connsiteY1158" fmla="*/ 348 h 426089"/>
                  <a:gd name="connsiteX1159" fmla="*/ 158324 w 388822"/>
                  <a:gd name="connsiteY1159" fmla="*/ 348 h 426089"/>
                  <a:gd name="connsiteX1160" fmla="*/ 158026 w 388822"/>
                  <a:gd name="connsiteY1160" fmla="*/ 348 h 426089"/>
                  <a:gd name="connsiteX1161" fmla="*/ 157715 w 388822"/>
                  <a:gd name="connsiteY1161" fmla="*/ 348 h 426089"/>
                  <a:gd name="connsiteX1162" fmla="*/ 157417 w 388822"/>
                  <a:gd name="connsiteY1162" fmla="*/ 348 h 426089"/>
                  <a:gd name="connsiteX1163" fmla="*/ 157131 w 388822"/>
                  <a:gd name="connsiteY1163" fmla="*/ 348 h 426089"/>
                  <a:gd name="connsiteX1164" fmla="*/ 156833 w 388822"/>
                  <a:gd name="connsiteY1164" fmla="*/ 348 h 426089"/>
                  <a:gd name="connsiteX1165" fmla="*/ 156535 w 388822"/>
                  <a:gd name="connsiteY1165" fmla="*/ 348 h 426089"/>
                  <a:gd name="connsiteX1166" fmla="*/ 156225 w 388822"/>
                  <a:gd name="connsiteY1166" fmla="*/ 348 h 426089"/>
                  <a:gd name="connsiteX1167" fmla="*/ 155926 w 388822"/>
                  <a:gd name="connsiteY1167" fmla="*/ 348 h 426089"/>
                  <a:gd name="connsiteX1168" fmla="*/ 155628 w 388822"/>
                  <a:gd name="connsiteY1168" fmla="*/ 348 h 426089"/>
                  <a:gd name="connsiteX1169" fmla="*/ 155318 w 388822"/>
                  <a:gd name="connsiteY1169" fmla="*/ 348 h 426089"/>
                  <a:gd name="connsiteX1170" fmla="*/ 155020 w 388822"/>
                  <a:gd name="connsiteY1170" fmla="*/ 348 h 426089"/>
                  <a:gd name="connsiteX1171" fmla="*/ 154734 w 388822"/>
                  <a:gd name="connsiteY1171" fmla="*/ 348 h 426089"/>
                  <a:gd name="connsiteX1172" fmla="*/ 154423 w 388822"/>
                  <a:gd name="connsiteY1172" fmla="*/ 348 h 426089"/>
                  <a:gd name="connsiteX1173" fmla="*/ 154113 w 388822"/>
                  <a:gd name="connsiteY1173" fmla="*/ 348 h 426089"/>
                  <a:gd name="connsiteX1174" fmla="*/ 153815 w 388822"/>
                  <a:gd name="connsiteY1174" fmla="*/ 348 h 426089"/>
                  <a:gd name="connsiteX1175" fmla="*/ 153516 w 388822"/>
                  <a:gd name="connsiteY1175" fmla="*/ 348 h 426089"/>
                  <a:gd name="connsiteX1176" fmla="*/ 153218 w 388822"/>
                  <a:gd name="connsiteY1176" fmla="*/ 348 h 426089"/>
                  <a:gd name="connsiteX1177" fmla="*/ 152908 w 388822"/>
                  <a:gd name="connsiteY1177" fmla="*/ 348 h 426089"/>
                  <a:gd name="connsiteX1178" fmla="*/ 152610 w 388822"/>
                  <a:gd name="connsiteY1178" fmla="*/ 348 h 426089"/>
                  <a:gd name="connsiteX1179" fmla="*/ 152287 w 388822"/>
                  <a:gd name="connsiteY1179" fmla="*/ 348 h 426089"/>
                  <a:gd name="connsiteX1180" fmla="*/ 151976 w 388822"/>
                  <a:gd name="connsiteY1180" fmla="*/ 348 h 426089"/>
                  <a:gd name="connsiteX1181" fmla="*/ 151728 w 388822"/>
                  <a:gd name="connsiteY1181" fmla="*/ 348 h 426089"/>
                  <a:gd name="connsiteX1182" fmla="*/ 151429 w 388822"/>
                  <a:gd name="connsiteY1182" fmla="*/ 348 h 426089"/>
                  <a:gd name="connsiteX1183" fmla="*/ 151119 w 388822"/>
                  <a:gd name="connsiteY1183" fmla="*/ 348 h 426089"/>
                  <a:gd name="connsiteX1184" fmla="*/ 150485 w 388822"/>
                  <a:gd name="connsiteY1184" fmla="*/ 348 h 426089"/>
                  <a:gd name="connsiteX1185" fmla="*/ 150187 w 388822"/>
                  <a:gd name="connsiteY1185" fmla="*/ 348 h 426089"/>
                  <a:gd name="connsiteX1186" fmla="*/ 143355 w 388822"/>
                  <a:gd name="connsiteY1186" fmla="*/ 348 h 426089"/>
                  <a:gd name="connsiteX1187" fmla="*/ 143057 w 388822"/>
                  <a:gd name="connsiteY1187" fmla="*/ 348 h 426089"/>
                  <a:gd name="connsiteX1188" fmla="*/ 142423 w 388822"/>
                  <a:gd name="connsiteY1188" fmla="*/ 348 h 426089"/>
                  <a:gd name="connsiteX1189" fmla="*/ 142113 w 388822"/>
                  <a:gd name="connsiteY1189" fmla="*/ 348 h 426089"/>
                  <a:gd name="connsiteX1190" fmla="*/ 141790 w 388822"/>
                  <a:gd name="connsiteY1190" fmla="*/ 348 h 426089"/>
                  <a:gd name="connsiteX1191" fmla="*/ 141479 w 388822"/>
                  <a:gd name="connsiteY1191" fmla="*/ 348 h 426089"/>
                  <a:gd name="connsiteX1192" fmla="*/ 141156 w 388822"/>
                  <a:gd name="connsiteY1192" fmla="*/ 348 h 426089"/>
                  <a:gd name="connsiteX1193" fmla="*/ 140858 w 388822"/>
                  <a:gd name="connsiteY1193" fmla="*/ 348 h 426089"/>
                  <a:gd name="connsiteX1194" fmla="*/ 140535 w 388822"/>
                  <a:gd name="connsiteY1194" fmla="*/ 348 h 426089"/>
                  <a:gd name="connsiteX1195" fmla="*/ 140212 w 388822"/>
                  <a:gd name="connsiteY1195" fmla="*/ 348 h 426089"/>
                  <a:gd name="connsiteX1196" fmla="*/ 139914 w 388822"/>
                  <a:gd name="connsiteY1196" fmla="*/ 348 h 426089"/>
                  <a:gd name="connsiteX1197" fmla="*/ 139591 w 388822"/>
                  <a:gd name="connsiteY1197" fmla="*/ 348 h 426089"/>
                  <a:gd name="connsiteX1198" fmla="*/ 139280 w 388822"/>
                  <a:gd name="connsiteY1198" fmla="*/ 348 h 426089"/>
                  <a:gd name="connsiteX1199" fmla="*/ 138970 w 388822"/>
                  <a:gd name="connsiteY1199" fmla="*/ 348 h 426089"/>
                  <a:gd name="connsiteX1200" fmla="*/ 138647 w 388822"/>
                  <a:gd name="connsiteY1200" fmla="*/ 348 h 426089"/>
                  <a:gd name="connsiteX1201" fmla="*/ 138324 w 388822"/>
                  <a:gd name="connsiteY1201" fmla="*/ 348 h 426089"/>
                  <a:gd name="connsiteX1202" fmla="*/ 138013 w 388822"/>
                  <a:gd name="connsiteY1202" fmla="*/ 348 h 426089"/>
                  <a:gd name="connsiteX1203" fmla="*/ 137690 w 388822"/>
                  <a:gd name="connsiteY1203" fmla="*/ 348 h 426089"/>
                  <a:gd name="connsiteX1204" fmla="*/ 137380 w 388822"/>
                  <a:gd name="connsiteY1204" fmla="*/ 348 h 426089"/>
                  <a:gd name="connsiteX1205" fmla="*/ 137069 w 388822"/>
                  <a:gd name="connsiteY1205" fmla="*/ 348 h 426089"/>
                  <a:gd name="connsiteX1206" fmla="*/ 136746 w 388822"/>
                  <a:gd name="connsiteY1206" fmla="*/ 348 h 426089"/>
                  <a:gd name="connsiteX1207" fmla="*/ 136436 w 388822"/>
                  <a:gd name="connsiteY1207" fmla="*/ 348 h 426089"/>
                  <a:gd name="connsiteX1208" fmla="*/ 136113 w 388822"/>
                  <a:gd name="connsiteY1208" fmla="*/ 348 h 426089"/>
                  <a:gd name="connsiteX1209" fmla="*/ 135790 w 388822"/>
                  <a:gd name="connsiteY1209" fmla="*/ 348 h 426089"/>
                  <a:gd name="connsiteX1210" fmla="*/ 135491 w 388822"/>
                  <a:gd name="connsiteY1210" fmla="*/ 348 h 426089"/>
                  <a:gd name="connsiteX1211" fmla="*/ 135181 w 388822"/>
                  <a:gd name="connsiteY1211" fmla="*/ 348 h 426089"/>
                  <a:gd name="connsiteX1212" fmla="*/ 134846 w 388822"/>
                  <a:gd name="connsiteY1212" fmla="*/ 348 h 426089"/>
                  <a:gd name="connsiteX1213" fmla="*/ 134535 w 388822"/>
                  <a:gd name="connsiteY1213" fmla="*/ 348 h 426089"/>
                  <a:gd name="connsiteX1214" fmla="*/ 134212 w 388822"/>
                  <a:gd name="connsiteY1214" fmla="*/ 348 h 426089"/>
                  <a:gd name="connsiteX1215" fmla="*/ 133901 w 388822"/>
                  <a:gd name="connsiteY1215" fmla="*/ 348 h 426089"/>
                  <a:gd name="connsiteX1216" fmla="*/ 133591 w 388822"/>
                  <a:gd name="connsiteY1216" fmla="*/ 348 h 426089"/>
                  <a:gd name="connsiteX1217" fmla="*/ 133255 w 388822"/>
                  <a:gd name="connsiteY1217" fmla="*/ 422 h 426089"/>
                  <a:gd name="connsiteX1218" fmla="*/ 132945 w 388822"/>
                  <a:gd name="connsiteY1218" fmla="*/ 422 h 426089"/>
                  <a:gd name="connsiteX1219" fmla="*/ 132647 w 388822"/>
                  <a:gd name="connsiteY1219" fmla="*/ 422 h 426089"/>
                  <a:gd name="connsiteX1220" fmla="*/ 132324 w 388822"/>
                  <a:gd name="connsiteY1220" fmla="*/ 422 h 426089"/>
                  <a:gd name="connsiteX1221" fmla="*/ 131988 w 388822"/>
                  <a:gd name="connsiteY1221" fmla="*/ 497 h 426089"/>
                  <a:gd name="connsiteX1222" fmla="*/ 131678 w 388822"/>
                  <a:gd name="connsiteY1222" fmla="*/ 571 h 426089"/>
                  <a:gd name="connsiteX1223" fmla="*/ 131367 w 388822"/>
                  <a:gd name="connsiteY1223" fmla="*/ 571 h 426089"/>
                  <a:gd name="connsiteX1224" fmla="*/ 131057 w 388822"/>
                  <a:gd name="connsiteY1224" fmla="*/ 646 h 426089"/>
                  <a:gd name="connsiteX1225" fmla="*/ 130746 w 388822"/>
                  <a:gd name="connsiteY1225" fmla="*/ 721 h 426089"/>
                  <a:gd name="connsiteX1226" fmla="*/ 130423 w 388822"/>
                  <a:gd name="connsiteY1226" fmla="*/ 807 h 426089"/>
                  <a:gd name="connsiteX1227" fmla="*/ 130088 w 388822"/>
                  <a:gd name="connsiteY1227" fmla="*/ 882 h 426089"/>
                  <a:gd name="connsiteX1228" fmla="*/ 129790 w 388822"/>
                  <a:gd name="connsiteY1228" fmla="*/ 957 h 426089"/>
                  <a:gd name="connsiteX1229" fmla="*/ 129491 w 388822"/>
                  <a:gd name="connsiteY1229" fmla="*/ 1031 h 426089"/>
                  <a:gd name="connsiteX1230" fmla="*/ 129144 w 388822"/>
                  <a:gd name="connsiteY1230" fmla="*/ 1130 h 426089"/>
                  <a:gd name="connsiteX1231" fmla="*/ 128833 w 388822"/>
                  <a:gd name="connsiteY1231" fmla="*/ 1217 h 426089"/>
                  <a:gd name="connsiteX1232" fmla="*/ 128523 w 388822"/>
                  <a:gd name="connsiteY1232" fmla="*/ 1292 h 426089"/>
                  <a:gd name="connsiteX1233" fmla="*/ 128200 w 388822"/>
                  <a:gd name="connsiteY1233" fmla="*/ 1391 h 426089"/>
                  <a:gd name="connsiteX1234" fmla="*/ 127889 w 388822"/>
                  <a:gd name="connsiteY1234" fmla="*/ 1478 h 426089"/>
                  <a:gd name="connsiteX1235" fmla="*/ 127578 w 388822"/>
                  <a:gd name="connsiteY1235" fmla="*/ 1565 h 426089"/>
                  <a:gd name="connsiteX1236" fmla="*/ 127268 w 388822"/>
                  <a:gd name="connsiteY1236" fmla="*/ 1665 h 426089"/>
                  <a:gd name="connsiteX1237" fmla="*/ 126945 w 388822"/>
                  <a:gd name="connsiteY1237" fmla="*/ 1764 h 426089"/>
                  <a:gd name="connsiteX1238" fmla="*/ 126647 w 388822"/>
                  <a:gd name="connsiteY1238" fmla="*/ 1851 h 426089"/>
                  <a:gd name="connsiteX1239" fmla="*/ 126324 w 388822"/>
                  <a:gd name="connsiteY1239" fmla="*/ 1950 h 426089"/>
                  <a:gd name="connsiteX1240" fmla="*/ 126001 w 388822"/>
                  <a:gd name="connsiteY1240" fmla="*/ 2062 h 426089"/>
                  <a:gd name="connsiteX1241" fmla="*/ 125678 w 388822"/>
                  <a:gd name="connsiteY1241" fmla="*/ 2162 h 426089"/>
                  <a:gd name="connsiteX1242" fmla="*/ 125367 w 388822"/>
                  <a:gd name="connsiteY1242" fmla="*/ 2273 h 426089"/>
                  <a:gd name="connsiteX1243" fmla="*/ 125069 w 388822"/>
                  <a:gd name="connsiteY1243" fmla="*/ 2373 h 426089"/>
                  <a:gd name="connsiteX1244" fmla="*/ 124746 w 388822"/>
                  <a:gd name="connsiteY1244" fmla="*/ 2484 h 426089"/>
                  <a:gd name="connsiteX1245" fmla="*/ 124398 w 388822"/>
                  <a:gd name="connsiteY1245" fmla="*/ 2211 h 426089"/>
                  <a:gd name="connsiteX1246" fmla="*/ 124088 w 388822"/>
                  <a:gd name="connsiteY1246" fmla="*/ 2323 h 426089"/>
                  <a:gd name="connsiteX1247" fmla="*/ 123790 w 388822"/>
                  <a:gd name="connsiteY1247" fmla="*/ 2435 h 426089"/>
                  <a:gd name="connsiteX1248" fmla="*/ 123467 w 388822"/>
                  <a:gd name="connsiteY1248" fmla="*/ 2547 h 426089"/>
                  <a:gd name="connsiteX1249" fmla="*/ 123156 w 388822"/>
                  <a:gd name="connsiteY1249" fmla="*/ 2658 h 426089"/>
                  <a:gd name="connsiteX1250" fmla="*/ 122858 w 388822"/>
                  <a:gd name="connsiteY1250" fmla="*/ 2783 h 426089"/>
                  <a:gd name="connsiteX1251" fmla="*/ 122535 w 388822"/>
                  <a:gd name="connsiteY1251" fmla="*/ 2907 h 426089"/>
                  <a:gd name="connsiteX1252" fmla="*/ 122224 w 388822"/>
                  <a:gd name="connsiteY1252" fmla="*/ 3031 h 426089"/>
                  <a:gd name="connsiteX1253" fmla="*/ 121901 w 388822"/>
                  <a:gd name="connsiteY1253" fmla="*/ 3155 h 426089"/>
                  <a:gd name="connsiteX1254" fmla="*/ 121603 w 388822"/>
                  <a:gd name="connsiteY1254" fmla="*/ 3280 h 426089"/>
                  <a:gd name="connsiteX1255" fmla="*/ 121293 w 388822"/>
                  <a:gd name="connsiteY1255" fmla="*/ 3404 h 426089"/>
                  <a:gd name="connsiteX1256" fmla="*/ 120970 w 388822"/>
                  <a:gd name="connsiteY1256" fmla="*/ 3540 h 426089"/>
                  <a:gd name="connsiteX1257" fmla="*/ 120672 w 388822"/>
                  <a:gd name="connsiteY1257" fmla="*/ 3665 h 426089"/>
                  <a:gd name="connsiteX1258" fmla="*/ 120361 w 388822"/>
                  <a:gd name="connsiteY1258" fmla="*/ 3801 h 426089"/>
                  <a:gd name="connsiteX1259" fmla="*/ 120050 w 388822"/>
                  <a:gd name="connsiteY1259" fmla="*/ 3938 h 426089"/>
                  <a:gd name="connsiteX1260" fmla="*/ 119740 w 388822"/>
                  <a:gd name="connsiteY1260" fmla="*/ 4075 h 426089"/>
                  <a:gd name="connsiteX1261" fmla="*/ 119429 w 388822"/>
                  <a:gd name="connsiteY1261" fmla="*/ 4211 h 426089"/>
                  <a:gd name="connsiteX1262" fmla="*/ 119119 w 388822"/>
                  <a:gd name="connsiteY1262" fmla="*/ 4360 h 426089"/>
                  <a:gd name="connsiteX1263" fmla="*/ 118821 w 388822"/>
                  <a:gd name="connsiteY1263" fmla="*/ 4497 h 426089"/>
                  <a:gd name="connsiteX1264" fmla="*/ 118510 w 388822"/>
                  <a:gd name="connsiteY1264" fmla="*/ 4646 h 426089"/>
                  <a:gd name="connsiteX1265" fmla="*/ 118199 w 388822"/>
                  <a:gd name="connsiteY1265" fmla="*/ 4795 h 426089"/>
                  <a:gd name="connsiteX1266" fmla="*/ 117901 w 388822"/>
                  <a:gd name="connsiteY1266" fmla="*/ 4932 h 426089"/>
                  <a:gd name="connsiteX1267" fmla="*/ 117591 w 388822"/>
                  <a:gd name="connsiteY1267" fmla="*/ 5093 h 426089"/>
                  <a:gd name="connsiteX1268" fmla="*/ 117280 w 388822"/>
                  <a:gd name="connsiteY1268" fmla="*/ 5255 h 426089"/>
                  <a:gd name="connsiteX1269" fmla="*/ 116982 w 388822"/>
                  <a:gd name="connsiteY1269" fmla="*/ 5391 h 426089"/>
                  <a:gd name="connsiteX1270" fmla="*/ 116672 w 388822"/>
                  <a:gd name="connsiteY1270" fmla="*/ 5553 h 426089"/>
                  <a:gd name="connsiteX1271" fmla="*/ 116373 w 388822"/>
                  <a:gd name="connsiteY1271" fmla="*/ 5714 h 426089"/>
                  <a:gd name="connsiteX1272" fmla="*/ 116075 w 388822"/>
                  <a:gd name="connsiteY1272" fmla="*/ 5863 h 426089"/>
                  <a:gd name="connsiteX1273" fmla="*/ 115752 w 388822"/>
                  <a:gd name="connsiteY1273" fmla="*/ 6037 h 426089"/>
                  <a:gd name="connsiteX1274" fmla="*/ 115454 w 388822"/>
                  <a:gd name="connsiteY1274" fmla="*/ 6199 h 426089"/>
                  <a:gd name="connsiteX1275" fmla="*/ 115156 w 388822"/>
                  <a:gd name="connsiteY1275" fmla="*/ 6373 h 426089"/>
                  <a:gd name="connsiteX1276" fmla="*/ 114845 w 388822"/>
                  <a:gd name="connsiteY1276" fmla="*/ 6534 h 426089"/>
                  <a:gd name="connsiteX1277" fmla="*/ 114547 w 388822"/>
                  <a:gd name="connsiteY1277" fmla="*/ 6696 h 426089"/>
                  <a:gd name="connsiteX1278" fmla="*/ 114249 w 388822"/>
                  <a:gd name="connsiteY1278" fmla="*/ 6870 h 426089"/>
                  <a:gd name="connsiteX1279" fmla="*/ 113963 w 388822"/>
                  <a:gd name="connsiteY1279" fmla="*/ 7044 h 426089"/>
                  <a:gd name="connsiteX1280" fmla="*/ 113665 w 388822"/>
                  <a:gd name="connsiteY1280" fmla="*/ 7217 h 426089"/>
                  <a:gd name="connsiteX1281" fmla="*/ 113355 w 388822"/>
                  <a:gd name="connsiteY1281" fmla="*/ 7404 h 426089"/>
                  <a:gd name="connsiteX1282" fmla="*/ 113057 w 388822"/>
                  <a:gd name="connsiteY1282" fmla="*/ 7578 h 426089"/>
                  <a:gd name="connsiteX1283" fmla="*/ 112758 w 388822"/>
                  <a:gd name="connsiteY1283" fmla="*/ 7764 h 426089"/>
                  <a:gd name="connsiteX1284" fmla="*/ 112460 w 388822"/>
                  <a:gd name="connsiteY1284" fmla="*/ 7938 h 426089"/>
                  <a:gd name="connsiteX1285" fmla="*/ 112175 w 388822"/>
                  <a:gd name="connsiteY1285" fmla="*/ 8124 h 426089"/>
                  <a:gd name="connsiteX1286" fmla="*/ 111864 w 388822"/>
                  <a:gd name="connsiteY1286" fmla="*/ 8323 h 426089"/>
                  <a:gd name="connsiteX1287" fmla="*/ 111578 w 388822"/>
                  <a:gd name="connsiteY1287" fmla="*/ 8509 h 426089"/>
                  <a:gd name="connsiteX1288" fmla="*/ 111280 w 388822"/>
                  <a:gd name="connsiteY1288" fmla="*/ 8696 h 426089"/>
                  <a:gd name="connsiteX1289" fmla="*/ 110994 w 388822"/>
                  <a:gd name="connsiteY1289" fmla="*/ 8882 h 426089"/>
                  <a:gd name="connsiteX1290" fmla="*/ 110696 w 388822"/>
                  <a:gd name="connsiteY1290" fmla="*/ 9081 h 426089"/>
                  <a:gd name="connsiteX1291" fmla="*/ 110398 w 388822"/>
                  <a:gd name="connsiteY1291" fmla="*/ 9292 h 426089"/>
                  <a:gd name="connsiteX1292" fmla="*/ 110112 w 388822"/>
                  <a:gd name="connsiteY1292" fmla="*/ 9478 h 426089"/>
                  <a:gd name="connsiteX1293" fmla="*/ 109827 w 388822"/>
                  <a:gd name="connsiteY1293" fmla="*/ 9677 h 426089"/>
                  <a:gd name="connsiteX1294" fmla="*/ 109529 w 388822"/>
                  <a:gd name="connsiteY1294" fmla="*/ 9888 h 426089"/>
                  <a:gd name="connsiteX1295" fmla="*/ 109243 w 388822"/>
                  <a:gd name="connsiteY1295" fmla="*/ 10087 h 426089"/>
                  <a:gd name="connsiteX1296" fmla="*/ 108957 w 388822"/>
                  <a:gd name="connsiteY1296" fmla="*/ 10298 h 426089"/>
                  <a:gd name="connsiteX1297" fmla="*/ 108671 w 388822"/>
                  <a:gd name="connsiteY1297" fmla="*/ 10497 h 426089"/>
                  <a:gd name="connsiteX1298" fmla="*/ 108386 w 388822"/>
                  <a:gd name="connsiteY1298" fmla="*/ 10721 h 426089"/>
                  <a:gd name="connsiteX1299" fmla="*/ 108100 w 388822"/>
                  <a:gd name="connsiteY1299" fmla="*/ 10932 h 426089"/>
                  <a:gd name="connsiteX1300" fmla="*/ 107814 w 388822"/>
                  <a:gd name="connsiteY1300" fmla="*/ 11143 h 426089"/>
                  <a:gd name="connsiteX1301" fmla="*/ 107516 w 388822"/>
                  <a:gd name="connsiteY1301" fmla="*/ 11354 h 426089"/>
                  <a:gd name="connsiteX1302" fmla="*/ 107243 w 388822"/>
                  <a:gd name="connsiteY1302" fmla="*/ 11578 h 426089"/>
                  <a:gd name="connsiteX1303" fmla="*/ 106957 w 388822"/>
                  <a:gd name="connsiteY1303" fmla="*/ 11789 h 426089"/>
                  <a:gd name="connsiteX1304" fmla="*/ 106671 w 388822"/>
                  <a:gd name="connsiteY1304" fmla="*/ 12025 h 426089"/>
                  <a:gd name="connsiteX1305" fmla="*/ 106398 w 388822"/>
                  <a:gd name="connsiteY1305" fmla="*/ 12249 h 426089"/>
                  <a:gd name="connsiteX1306" fmla="*/ 106125 w 388822"/>
                  <a:gd name="connsiteY1306" fmla="*/ 12460 h 426089"/>
                  <a:gd name="connsiteX1307" fmla="*/ 105839 w 388822"/>
                  <a:gd name="connsiteY1307" fmla="*/ 12696 h 426089"/>
                  <a:gd name="connsiteX1308" fmla="*/ 105553 w 388822"/>
                  <a:gd name="connsiteY1308" fmla="*/ 12932 h 426089"/>
                  <a:gd name="connsiteX1309" fmla="*/ 105280 w 388822"/>
                  <a:gd name="connsiteY1309" fmla="*/ 13168 h 426089"/>
                  <a:gd name="connsiteX1310" fmla="*/ 105007 w 388822"/>
                  <a:gd name="connsiteY1310" fmla="*/ 13404 h 426089"/>
                  <a:gd name="connsiteX1311" fmla="*/ 104734 w 388822"/>
                  <a:gd name="connsiteY1311" fmla="*/ 13627 h 426089"/>
                  <a:gd name="connsiteX1312" fmla="*/ 104460 w 388822"/>
                  <a:gd name="connsiteY1312" fmla="*/ 13863 h 426089"/>
                  <a:gd name="connsiteX1313" fmla="*/ 104175 w 388822"/>
                  <a:gd name="connsiteY1313" fmla="*/ 14112 h 426089"/>
                  <a:gd name="connsiteX1314" fmla="*/ 103914 w 388822"/>
                  <a:gd name="connsiteY1314" fmla="*/ 14348 h 426089"/>
                  <a:gd name="connsiteX1315" fmla="*/ 103640 w 388822"/>
                  <a:gd name="connsiteY1315" fmla="*/ 14596 h 426089"/>
                  <a:gd name="connsiteX1316" fmla="*/ 103367 w 388822"/>
                  <a:gd name="connsiteY1316" fmla="*/ 14845 h 426089"/>
                  <a:gd name="connsiteX1317" fmla="*/ 103094 w 388822"/>
                  <a:gd name="connsiteY1317" fmla="*/ 15081 h 426089"/>
                  <a:gd name="connsiteX1318" fmla="*/ 102820 w 388822"/>
                  <a:gd name="connsiteY1318" fmla="*/ 15342 h 426089"/>
                  <a:gd name="connsiteX1319" fmla="*/ 102560 w 388822"/>
                  <a:gd name="connsiteY1319" fmla="*/ 15603 h 426089"/>
                  <a:gd name="connsiteX1320" fmla="*/ 102286 w 388822"/>
                  <a:gd name="connsiteY1320" fmla="*/ 15839 h 426089"/>
                  <a:gd name="connsiteX1321" fmla="*/ 102025 w 388822"/>
                  <a:gd name="connsiteY1321" fmla="*/ 16099 h 426089"/>
                  <a:gd name="connsiteX1322" fmla="*/ 101752 w 388822"/>
                  <a:gd name="connsiteY1322" fmla="*/ 16360 h 426089"/>
                  <a:gd name="connsiteX1323" fmla="*/ 101504 w 388822"/>
                  <a:gd name="connsiteY1323" fmla="*/ 16621 h 426089"/>
                  <a:gd name="connsiteX1324" fmla="*/ 101243 w 388822"/>
                  <a:gd name="connsiteY1324" fmla="*/ 16882 h 426089"/>
                  <a:gd name="connsiteX1325" fmla="*/ 100970 w 388822"/>
                  <a:gd name="connsiteY1325" fmla="*/ 17143 h 426089"/>
                  <a:gd name="connsiteX1326" fmla="*/ 100709 w 388822"/>
                  <a:gd name="connsiteY1326" fmla="*/ 17404 h 426089"/>
                  <a:gd name="connsiteX1327" fmla="*/ 100448 w 388822"/>
                  <a:gd name="connsiteY1327" fmla="*/ 17677 h 426089"/>
                  <a:gd name="connsiteX1328" fmla="*/ 100187 w 388822"/>
                  <a:gd name="connsiteY1328" fmla="*/ 17938 h 426089"/>
                  <a:gd name="connsiteX1329" fmla="*/ 99938 w 388822"/>
                  <a:gd name="connsiteY1329" fmla="*/ 18211 h 426089"/>
                  <a:gd name="connsiteX1330" fmla="*/ 99678 w 388822"/>
                  <a:gd name="connsiteY1330" fmla="*/ 18497 h 426089"/>
                  <a:gd name="connsiteX1331" fmla="*/ 99429 w 388822"/>
                  <a:gd name="connsiteY1331" fmla="*/ 18770 h 426089"/>
                  <a:gd name="connsiteX1332" fmla="*/ 99168 w 388822"/>
                  <a:gd name="connsiteY1332" fmla="*/ 19044 h 426089"/>
                  <a:gd name="connsiteX1333" fmla="*/ 98907 w 388822"/>
                  <a:gd name="connsiteY1333" fmla="*/ 19329 h 426089"/>
                  <a:gd name="connsiteX1334" fmla="*/ 98671 w 388822"/>
                  <a:gd name="connsiteY1334" fmla="*/ 19603 h 426089"/>
                  <a:gd name="connsiteX1335" fmla="*/ 98411 w 388822"/>
                  <a:gd name="connsiteY1335" fmla="*/ 19888 h 426089"/>
                  <a:gd name="connsiteX1336" fmla="*/ 98162 w 388822"/>
                  <a:gd name="connsiteY1336" fmla="*/ 20174 h 426089"/>
                  <a:gd name="connsiteX1337" fmla="*/ 97914 w 388822"/>
                  <a:gd name="connsiteY1337" fmla="*/ 20460 h 426089"/>
                  <a:gd name="connsiteX1338" fmla="*/ 97665 w 388822"/>
                  <a:gd name="connsiteY1338" fmla="*/ 20758 h 426089"/>
                  <a:gd name="connsiteX1339" fmla="*/ 97429 w 388822"/>
                  <a:gd name="connsiteY1339" fmla="*/ 21031 h 426089"/>
                  <a:gd name="connsiteX1340" fmla="*/ 97181 w 388822"/>
                  <a:gd name="connsiteY1340" fmla="*/ 21329 h 426089"/>
                  <a:gd name="connsiteX1341" fmla="*/ 96932 w 388822"/>
                  <a:gd name="connsiteY1341" fmla="*/ 21627 h 426089"/>
                  <a:gd name="connsiteX1342" fmla="*/ 96684 w 388822"/>
                  <a:gd name="connsiteY1342" fmla="*/ 21926 h 426089"/>
                  <a:gd name="connsiteX1343" fmla="*/ 96448 w 388822"/>
                  <a:gd name="connsiteY1343" fmla="*/ 22224 h 426089"/>
                  <a:gd name="connsiteX1344" fmla="*/ 96212 w 388822"/>
                  <a:gd name="connsiteY1344" fmla="*/ 22522 h 426089"/>
                  <a:gd name="connsiteX1345" fmla="*/ 95963 w 388822"/>
                  <a:gd name="connsiteY1345" fmla="*/ 22820 h 426089"/>
                  <a:gd name="connsiteX1346" fmla="*/ 95727 w 388822"/>
                  <a:gd name="connsiteY1346" fmla="*/ 23131 h 426089"/>
                  <a:gd name="connsiteX1347" fmla="*/ 95491 w 388822"/>
                  <a:gd name="connsiteY1347" fmla="*/ 23429 h 426089"/>
                  <a:gd name="connsiteX1348" fmla="*/ 95268 w 388822"/>
                  <a:gd name="connsiteY1348" fmla="*/ 23739 h 426089"/>
                  <a:gd name="connsiteX1349" fmla="*/ 95019 w 388822"/>
                  <a:gd name="connsiteY1349" fmla="*/ 24050 h 426089"/>
                  <a:gd name="connsiteX1350" fmla="*/ 94783 w 388822"/>
                  <a:gd name="connsiteY1350" fmla="*/ 24373 h 426089"/>
                  <a:gd name="connsiteX1351" fmla="*/ 94560 w 388822"/>
                  <a:gd name="connsiteY1351" fmla="*/ 24683 h 426089"/>
                  <a:gd name="connsiteX1352" fmla="*/ 94324 w 388822"/>
                  <a:gd name="connsiteY1352" fmla="*/ 24994 h 426089"/>
                  <a:gd name="connsiteX1353" fmla="*/ 94100 w 388822"/>
                  <a:gd name="connsiteY1353" fmla="*/ 25317 h 426089"/>
                  <a:gd name="connsiteX1354" fmla="*/ 93876 w 388822"/>
                  <a:gd name="connsiteY1354" fmla="*/ 25627 h 426089"/>
                  <a:gd name="connsiteX1355" fmla="*/ 93653 w 388822"/>
                  <a:gd name="connsiteY1355" fmla="*/ 25950 h 426089"/>
                  <a:gd name="connsiteX1356" fmla="*/ 93417 w 388822"/>
                  <a:gd name="connsiteY1356" fmla="*/ 26273 h 426089"/>
                  <a:gd name="connsiteX1357" fmla="*/ 93193 w 388822"/>
                  <a:gd name="connsiteY1357" fmla="*/ 26609 h 426089"/>
                  <a:gd name="connsiteX1358" fmla="*/ 92982 w 388822"/>
                  <a:gd name="connsiteY1358" fmla="*/ 26919 h 426089"/>
                  <a:gd name="connsiteX1359" fmla="*/ 92746 w 388822"/>
                  <a:gd name="connsiteY1359" fmla="*/ 27255 h 426089"/>
                  <a:gd name="connsiteX1360" fmla="*/ 92535 w 388822"/>
                  <a:gd name="connsiteY1360" fmla="*/ 27590 h 426089"/>
                  <a:gd name="connsiteX1361" fmla="*/ 92311 w 388822"/>
                  <a:gd name="connsiteY1361" fmla="*/ 27926 h 426089"/>
                  <a:gd name="connsiteX1362" fmla="*/ 92100 w 388822"/>
                  <a:gd name="connsiteY1362" fmla="*/ 28298 h 426089"/>
                  <a:gd name="connsiteX1363" fmla="*/ 91889 w 388822"/>
                  <a:gd name="connsiteY1363" fmla="*/ 28621 h 426089"/>
                  <a:gd name="connsiteX1364" fmla="*/ 91678 w 388822"/>
                  <a:gd name="connsiteY1364" fmla="*/ 28969 h 426089"/>
                  <a:gd name="connsiteX1365" fmla="*/ 91454 w 388822"/>
                  <a:gd name="connsiteY1365" fmla="*/ 29305 h 426089"/>
                  <a:gd name="connsiteX1366" fmla="*/ 91255 w 388822"/>
                  <a:gd name="connsiteY1366" fmla="*/ 29640 h 426089"/>
                  <a:gd name="connsiteX1367" fmla="*/ 91032 w 388822"/>
                  <a:gd name="connsiteY1367" fmla="*/ 29988 h 426089"/>
                  <a:gd name="connsiteX1368" fmla="*/ 90833 w 388822"/>
                  <a:gd name="connsiteY1368" fmla="*/ 30336 h 426089"/>
                  <a:gd name="connsiteX1369" fmla="*/ 90622 w 388822"/>
                  <a:gd name="connsiteY1369" fmla="*/ 30683 h 426089"/>
                  <a:gd name="connsiteX1370" fmla="*/ 90410 w 388822"/>
                  <a:gd name="connsiteY1370" fmla="*/ 31044 h 426089"/>
                  <a:gd name="connsiteX1371" fmla="*/ 90199 w 388822"/>
                  <a:gd name="connsiteY1371" fmla="*/ 31391 h 426089"/>
                  <a:gd name="connsiteX1372" fmla="*/ 90001 w 388822"/>
                  <a:gd name="connsiteY1372" fmla="*/ 31739 h 426089"/>
                  <a:gd name="connsiteX1373" fmla="*/ 89802 w 388822"/>
                  <a:gd name="connsiteY1373" fmla="*/ 32100 h 426089"/>
                  <a:gd name="connsiteX1374" fmla="*/ 89603 w 388822"/>
                  <a:gd name="connsiteY1374" fmla="*/ 32447 h 426089"/>
                  <a:gd name="connsiteX1375" fmla="*/ 89392 w 388822"/>
                  <a:gd name="connsiteY1375" fmla="*/ 32820 h 426089"/>
                  <a:gd name="connsiteX1376" fmla="*/ 89193 w 388822"/>
                  <a:gd name="connsiteY1376" fmla="*/ 33180 h 426089"/>
                  <a:gd name="connsiteX1377" fmla="*/ 88994 w 388822"/>
                  <a:gd name="connsiteY1377" fmla="*/ 33541 h 426089"/>
                  <a:gd name="connsiteX1378" fmla="*/ 88808 w 388822"/>
                  <a:gd name="connsiteY1378" fmla="*/ 33901 h 426089"/>
                  <a:gd name="connsiteX1379" fmla="*/ 88609 w 388822"/>
                  <a:gd name="connsiteY1379" fmla="*/ 34273 h 426089"/>
                  <a:gd name="connsiteX1380" fmla="*/ 88423 w 388822"/>
                  <a:gd name="connsiteY1380" fmla="*/ 34634 h 426089"/>
                  <a:gd name="connsiteX1381" fmla="*/ 88224 w 388822"/>
                  <a:gd name="connsiteY1381" fmla="*/ 35006 h 426089"/>
                  <a:gd name="connsiteX1382" fmla="*/ 88038 w 388822"/>
                  <a:gd name="connsiteY1382" fmla="*/ 35379 h 426089"/>
                  <a:gd name="connsiteX1383" fmla="*/ 87839 w 388822"/>
                  <a:gd name="connsiteY1383" fmla="*/ 35752 h 426089"/>
                  <a:gd name="connsiteX1384" fmla="*/ 87653 w 388822"/>
                  <a:gd name="connsiteY1384" fmla="*/ 36124 h 426089"/>
                  <a:gd name="connsiteX1385" fmla="*/ 87466 w 388822"/>
                  <a:gd name="connsiteY1385" fmla="*/ 36510 h 426089"/>
                  <a:gd name="connsiteX1386" fmla="*/ 87280 w 388822"/>
                  <a:gd name="connsiteY1386" fmla="*/ 36895 h 426089"/>
                  <a:gd name="connsiteX1387" fmla="*/ 87094 w 388822"/>
                  <a:gd name="connsiteY1387" fmla="*/ 37267 h 426089"/>
                  <a:gd name="connsiteX1388" fmla="*/ 86920 w 388822"/>
                  <a:gd name="connsiteY1388" fmla="*/ 37652 h 426089"/>
                  <a:gd name="connsiteX1389" fmla="*/ 86771 w 388822"/>
                  <a:gd name="connsiteY1389" fmla="*/ 37951 h 426089"/>
                  <a:gd name="connsiteX1390" fmla="*/ 86584 w 388822"/>
                  <a:gd name="connsiteY1390" fmla="*/ 38013 h 426089"/>
                  <a:gd name="connsiteX1391" fmla="*/ 86348 w 388822"/>
                  <a:gd name="connsiteY1391" fmla="*/ 38087 h 426089"/>
                  <a:gd name="connsiteX1392" fmla="*/ 86100 w 388822"/>
                  <a:gd name="connsiteY1392" fmla="*/ 38162 h 426089"/>
                  <a:gd name="connsiteX1393" fmla="*/ 85851 w 388822"/>
                  <a:gd name="connsiteY1393" fmla="*/ 38236 h 426089"/>
                  <a:gd name="connsiteX1394" fmla="*/ 85628 w 388822"/>
                  <a:gd name="connsiteY1394" fmla="*/ 38323 h 426089"/>
                  <a:gd name="connsiteX1395" fmla="*/ 85367 w 388822"/>
                  <a:gd name="connsiteY1395" fmla="*/ 38410 h 426089"/>
                  <a:gd name="connsiteX1396" fmla="*/ 85131 w 388822"/>
                  <a:gd name="connsiteY1396" fmla="*/ 38485 h 426089"/>
                  <a:gd name="connsiteX1397" fmla="*/ 84895 w 388822"/>
                  <a:gd name="connsiteY1397" fmla="*/ 38572 h 426089"/>
                  <a:gd name="connsiteX1398" fmla="*/ 84659 w 388822"/>
                  <a:gd name="connsiteY1398" fmla="*/ 38646 h 426089"/>
                  <a:gd name="connsiteX1399" fmla="*/ 84410 w 388822"/>
                  <a:gd name="connsiteY1399" fmla="*/ 38733 h 426089"/>
                  <a:gd name="connsiteX1400" fmla="*/ 84174 w 388822"/>
                  <a:gd name="connsiteY1400" fmla="*/ 38820 h 426089"/>
                  <a:gd name="connsiteX1401" fmla="*/ 83938 w 388822"/>
                  <a:gd name="connsiteY1401" fmla="*/ 38919 h 426089"/>
                  <a:gd name="connsiteX1402" fmla="*/ 83690 w 388822"/>
                  <a:gd name="connsiteY1402" fmla="*/ 39006 h 426089"/>
                  <a:gd name="connsiteX1403" fmla="*/ 83454 w 388822"/>
                  <a:gd name="connsiteY1403" fmla="*/ 39093 h 426089"/>
                  <a:gd name="connsiteX1404" fmla="*/ 83218 w 388822"/>
                  <a:gd name="connsiteY1404" fmla="*/ 39193 h 426089"/>
                  <a:gd name="connsiteX1405" fmla="*/ 82982 w 388822"/>
                  <a:gd name="connsiteY1405" fmla="*/ 39280 h 426089"/>
                  <a:gd name="connsiteX1406" fmla="*/ 82746 w 388822"/>
                  <a:gd name="connsiteY1406" fmla="*/ 39367 h 426089"/>
                  <a:gd name="connsiteX1407" fmla="*/ 82497 w 388822"/>
                  <a:gd name="connsiteY1407" fmla="*/ 39478 h 426089"/>
                  <a:gd name="connsiteX1408" fmla="*/ 82249 w 388822"/>
                  <a:gd name="connsiteY1408" fmla="*/ 39565 h 426089"/>
                  <a:gd name="connsiteX1409" fmla="*/ 82025 w 388822"/>
                  <a:gd name="connsiteY1409" fmla="*/ 39665 h 426089"/>
                  <a:gd name="connsiteX1410" fmla="*/ 81802 w 388822"/>
                  <a:gd name="connsiteY1410" fmla="*/ 39764 h 426089"/>
                  <a:gd name="connsiteX1411" fmla="*/ 81566 w 388822"/>
                  <a:gd name="connsiteY1411" fmla="*/ 39864 h 426089"/>
                  <a:gd name="connsiteX1412" fmla="*/ 81305 w 388822"/>
                  <a:gd name="connsiteY1412" fmla="*/ 39975 h 426089"/>
                  <a:gd name="connsiteX1413" fmla="*/ 81081 w 388822"/>
                  <a:gd name="connsiteY1413" fmla="*/ 40075 h 426089"/>
                  <a:gd name="connsiteX1414" fmla="*/ 80833 w 388822"/>
                  <a:gd name="connsiteY1414" fmla="*/ 40174 h 426089"/>
                  <a:gd name="connsiteX1415" fmla="*/ 80622 w 388822"/>
                  <a:gd name="connsiteY1415" fmla="*/ 40286 h 426089"/>
                  <a:gd name="connsiteX1416" fmla="*/ 80386 w 388822"/>
                  <a:gd name="connsiteY1416" fmla="*/ 40385 h 426089"/>
                  <a:gd name="connsiteX1417" fmla="*/ 80137 w 388822"/>
                  <a:gd name="connsiteY1417" fmla="*/ 40510 h 426089"/>
                  <a:gd name="connsiteX1418" fmla="*/ 79901 w 388822"/>
                  <a:gd name="connsiteY1418" fmla="*/ 40621 h 426089"/>
                  <a:gd name="connsiteX1419" fmla="*/ 79677 w 388822"/>
                  <a:gd name="connsiteY1419" fmla="*/ 40721 h 426089"/>
                  <a:gd name="connsiteX1420" fmla="*/ 79466 w 388822"/>
                  <a:gd name="connsiteY1420" fmla="*/ 40833 h 426089"/>
                  <a:gd name="connsiteX1421" fmla="*/ 79230 w 388822"/>
                  <a:gd name="connsiteY1421" fmla="*/ 40944 h 426089"/>
                  <a:gd name="connsiteX1422" fmla="*/ 78994 w 388822"/>
                  <a:gd name="connsiteY1422" fmla="*/ 41069 h 426089"/>
                  <a:gd name="connsiteX1423" fmla="*/ 78758 w 388822"/>
                  <a:gd name="connsiteY1423" fmla="*/ 41180 h 426089"/>
                  <a:gd name="connsiteX1424" fmla="*/ 78535 w 388822"/>
                  <a:gd name="connsiteY1424" fmla="*/ 41305 h 426089"/>
                  <a:gd name="connsiteX1425" fmla="*/ 78299 w 388822"/>
                  <a:gd name="connsiteY1425" fmla="*/ 41429 h 426089"/>
                  <a:gd name="connsiteX1426" fmla="*/ 78075 w 388822"/>
                  <a:gd name="connsiteY1426" fmla="*/ 41541 h 426089"/>
                  <a:gd name="connsiteX1427" fmla="*/ 77839 w 388822"/>
                  <a:gd name="connsiteY1427" fmla="*/ 41677 h 426089"/>
                  <a:gd name="connsiteX1428" fmla="*/ 77615 w 388822"/>
                  <a:gd name="connsiteY1428" fmla="*/ 41789 h 426089"/>
                  <a:gd name="connsiteX1429" fmla="*/ 77379 w 388822"/>
                  <a:gd name="connsiteY1429" fmla="*/ 41913 h 426089"/>
                  <a:gd name="connsiteX1430" fmla="*/ 77193 w 388822"/>
                  <a:gd name="connsiteY1430" fmla="*/ 41963 h 426089"/>
                  <a:gd name="connsiteX1431" fmla="*/ 76957 w 388822"/>
                  <a:gd name="connsiteY1431" fmla="*/ 42087 h 426089"/>
                  <a:gd name="connsiteX1432" fmla="*/ 76733 w 388822"/>
                  <a:gd name="connsiteY1432" fmla="*/ 42224 h 426089"/>
                  <a:gd name="connsiteX1433" fmla="*/ 76522 w 388822"/>
                  <a:gd name="connsiteY1433" fmla="*/ 42348 h 426089"/>
                  <a:gd name="connsiteX1434" fmla="*/ 76286 w 388822"/>
                  <a:gd name="connsiteY1434" fmla="*/ 42485 h 426089"/>
                  <a:gd name="connsiteX1435" fmla="*/ 76050 w 388822"/>
                  <a:gd name="connsiteY1435" fmla="*/ 42621 h 426089"/>
                  <a:gd name="connsiteX1436" fmla="*/ 75839 w 388822"/>
                  <a:gd name="connsiteY1436" fmla="*/ 42746 h 426089"/>
                  <a:gd name="connsiteX1437" fmla="*/ 75615 w 388822"/>
                  <a:gd name="connsiteY1437" fmla="*/ 42882 h 426089"/>
                  <a:gd name="connsiteX1438" fmla="*/ 75392 w 388822"/>
                  <a:gd name="connsiteY1438" fmla="*/ 43019 h 426089"/>
                  <a:gd name="connsiteX1439" fmla="*/ 75168 w 388822"/>
                  <a:gd name="connsiteY1439" fmla="*/ 43168 h 426089"/>
                  <a:gd name="connsiteX1440" fmla="*/ 74945 w 388822"/>
                  <a:gd name="connsiteY1440" fmla="*/ 43305 h 426089"/>
                  <a:gd name="connsiteX1441" fmla="*/ 74721 w 388822"/>
                  <a:gd name="connsiteY1441" fmla="*/ 43454 h 426089"/>
                  <a:gd name="connsiteX1442" fmla="*/ 74497 w 388822"/>
                  <a:gd name="connsiteY1442" fmla="*/ 43603 h 426089"/>
                  <a:gd name="connsiteX1443" fmla="*/ 74286 w 388822"/>
                  <a:gd name="connsiteY1443" fmla="*/ 43739 h 426089"/>
                  <a:gd name="connsiteX1444" fmla="*/ 74063 w 388822"/>
                  <a:gd name="connsiteY1444" fmla="*/ 43888 h 426089"/>
                  <a:gd name="connsiteX1445" fmla="*/ 73839 w 388822"/>
                  <a:gd name="connsiteY1445" fmla="*/ 44025 h 426089"/>
                  <a:gd name="connsiteX1446" fmla="*/ 73615 w 388822"/>
                  <a:gd name="connsiteY1446" fmla="*/ 44187 h 426089"/>
                  <a:gd name="connsiteX1447" fmla="*/ 73404 w 388822"/>
                  <a:gd name="connsiteY1447" fmla="*/ 44336 h 426089"/>
                  <a:gd name="connsiteX1448" fmla="*/ 73181 w 388822"/>
                  <a:gd name="connsiteY1448" fmla="*/ 44485 h 426089"/>
                  <a:gd name="connsiteX1449" fmla="*/ 72969 w 388822"/>
                  <a:gd name="connsiteY1449" fmla="*/ 44634 h 426089"/>
                  <a:gd name="connsiteX1450" fmla="*/ 72758 w 388822"/>
                  <a:gd name="connsiteY1450" fmla="*/ 44795 h 426089"/>
                  <a:gd name="connsiteX1451" fmla="*/ 72535 w 388822"/>
                  <a:gd name="connsiteY1451" fmla="*/ 44944 h 426089"/>
                  <a:gd name="connsiteX1452" fmla="*/ 72336 w 388822"/>
                  <a:gd name="connsiteY1452" fmla="*/ 45106 h 426089"/>
                  <a:gd name="connsiteX1453" fmla="*/ 72125 w 388822"/>
                  <a:gd name="connsiteY1453" fmla="*/ 45255 h 426089"/>
                  <a:gd name="connsiteX1454" fmla="*/ 71901 w 388822"/>
                  <a:gd name="connsiteY1454" fmla="*/ 45429 h 426089"/>
                  <a:gd name="connsiteX1455" fmla="*/ 71690 w 388822"/>
                  <a:gd name="connsiteY1455" fmla="*/ 45590 h 426089"/>
                  <a:gd name="connsiteX1456" fmla="*/ 71466 w 388822"/>
                  <a:gd name="connsiteY1456" fmla="*/ 45752 h 426089"/>
                  <a:gd name="connsiteX1457" fmla="*/ 71280 w 388822"/>
                  <a:gd name="connsiteY1457" fmla="*/ 45913 h 426089"/>
                  <a:gd name="connsiteX1458" fmla="*/ 71069 w 388822"/>
                  <a:gd name="connsiteY1458" fmla="*/ 46075 h 426089"/>
                  <a:gd name="connsiteX1459" fmla="*/ 70845 w 388822"/>
                  <a:gd name="connsiteY1459" fmla="*/ 46261 h 426089"/>
                  <a:gd name="connsiteX1460" fmla="*/ 70634 w 388822"/>
                  <a:gd name="connsiteY1460" fmla="*/ 46423 h 426089"/>
                  <a:gd name="connsiteX1461" fmla="*/ 70435 w 388822"/>
                  <a:gd name="connsiteY1461" fmla="*/ 46584 h 426089"/>
                  <a:gd name="connsiteX1462" fmla="*/ 70236 w 388822"/>
                  <a:gd name="connsiteY1462" fmla="*/ 46758 h 426089"/>
                  <a:gd name="connsiteX1463" fmla="*/ 70025 w 388822"/>
                  <a:gd name="connsiteY1463" fmla="*/ 46932 h 426089"/>
                  <a:gd name="connsiteX1464" fmla="*/ 69827 w 388822"/>
                  <a:gd name="connsiteY1464" fmla="*/ 47106 h 426089"/>
                  <a:gd name="connsiteX1465" fmla="*/ 69615 w 388822"/>
                  <a:gd name="connsiteY1465" fmla="*/ 47280 h 426089"/>
                  <a:gd name="connsiteX1466" fmla="*/ 69417 w 388822"/>
                  <a:gd name="connsiteY1466" fmla="*/ 47454 h 426089"/>
                  <a:gd name="connsiteX1467" fmla="*/ 69218 w 388822"/>
                  <a:gd name="connsiteY1467" fmla="*/ 47628 h 426089"/>
                  <a:gd name="connsiteX1468" fmla="*/ 69007 w 388822"/>
                  <a:gd name="connsiteY1468" fmla="*/ 47814 h 426089"/>
                  <a:gd name="connsiteX1469" fmla="*/ 68808 w 388822"/>
                  <a:gd name="connsiteY1469" fmla="*/ 48000 h 426089"/>
                  <a:gd name="connsiteX1470" fmla="*/ 68609 w 388822"/>
                  <a:gd name="connsiteY1470" fmla="*/ 48187 h 426089"/>
                  <a:gd name="connsiteX1471" fmla="*/ 68410 w 388822"/>
                  <a:gd name="connsiteY1471" fmla="*/ 48361 h 426089"/>
                  <a:gd name="connsiteX1472" fmla="*/ 68212 w 388822"/>
                  <a:gd name="connsiteY1472" fmla="*/ 48547 h 426089"/>
                  <a:gd name="connsiteX1473" fmla="*/ 68025 w 388822"/>
                  <a:gd name="connsiteY1473" fmla="*/ 48733 h 426089"/>
                  <a:gd name="connsiteX1474" fmla="*/ 67814 w 388822"/>
                  <a:gd name="connsiteY1474" fmla="*/ 48920 h 426089"/>
                  <a:gd name="connsiteX1475" fmla="*/ 67628 w 388822"/>
                  <a:gd name="connsiteY1475" fmla="*/ 49106 h 426089"/>
                  <a:gd name="connsiteX1476" fmla="*/ 67429 w 388822"/>
                  <a:gd name="connsiteY1476" fmla="*/ 49305 h 426089"/>
                  <a:gd name="connsiteX1477" fmla="*/ 67230 w 388822"/>
                  <a:gd name="connsiteY1477" fmla="*/ 49491 h 426089"/>
                  <a:gd name="connsiteX1478" fmla="*/ 67044 w 388822"/>
                  <a:gd name="connsiteY1478" fmla="*/ 49690 h 426089"/>
                  <a:gd name="connsiteX1479" fmla="*/ 66858 w 388822"/>
                  <a:gd name="connsiteY1479" fmla="*/ 49876 h 426089"/>
                  <a:gd name="connsiteX1480" fmla="*/ 66671 w 388822"/>
                  <a:gd name="connsiteY1480" fmla="*/ 50062 h 426089"/>
                  <a:gd name="connsiteX1481" fmla="*/ 66472 w 388822"/>
                  <a:gd name="connsiteY1481" fmla="*/ 50286 h 426089"/>
                  <a:gd name="connsiteX1482" fmla="*/ 66286 w 388822"/>
                  <a:gd name="connsiteY1482" fmla="*/ 50472 h 426089"/>
                  <a:gd name="connsiteX1483" fmla="*/ 66112 w 388822"/>
                  <a:gd name="connsiteY1483" fmla="*/ 50659 h 426089"/>
                  <a:gd name="connsiteX1484" fmla="*/ 65913 w 388822"/>
                  <a:gd name="connsiteY1484" fmla="*/ 50870 h 426089"/>
                  <a:gd name="connsiteX1485" fmla="*/ 65715 w 388822"/>
                  <a:gd name="connsiteY1485" fmla="*/ 51081 h 426089"/>
                  <a:gd name="connsiteX1486" fmla="*/ 65541 w 388822"/>
                  <a:gd name="connsiteY1486" fmla="*/ 51280 h 426089"/>
                  <a:gd name="connsiteX1487" fmla="*/ 65354 w 388822"/>
                  <a:gd name="connsiteY1487" fmla="*/ 51491 h 426089"/>
                  <a:gd name="connsiteX1488" fmla="*/ 65181 w 388822"/>
                  <a:gd name="connsiteY1488" fmla="*/ 51690 h 426089"/>
                  <a:gd name="connsiteX1489" fmla="*/ 65007 w 388822"/>
                  <a:gd name="connsiteY1489" fmla="*/ 51889 h 426089"/>
                  <a:gd name="connsiteX1490" fmla="*/ 64820 w 388822"/>
                  <a:gd name="connsiteY1490" fmla="*/ 52112 h 426089"/>
                  <a:gd name="connsiteX1491" fmla="*/ 64634 w 388822"/>
                  <a:gd name="connsiteY1491" fmla="*/ 52311 h 426089"/>
                  <a:gd name="connsiteX1492" fmla="*/ 64460 w 388822"/>
                  <a:gd name="connsiteY1492" fmla="*/ 52522 h 426089"/>
                  <a:gd name="connsiteX1493" fmla="*/ 64274 w 388822"/>
                  <a:gd name="connsiteY1493" fmla="*/ 52746 h 426089"/>
                  <a:gd name="connsiteX1494" fmla="*/ 64100 w 388822"/>
                  <a:gd name="connsiteY1494" fmla="*/ 52957 h 426089"/>
                  <a:gd name="connsiteX1495" fmla="*/ 63926 w 388822"/>
                  <a:gd name="connsiteY1495" fmla="*/ 53168 h 426089"/>
                  <a:gd name="connsiteX1496" fmla="*/ 63764 w 388822"/>
                  <a:gd name="connsiteY1496" fmla="*/ 53379 h 426089"/>
                  <a:gd name="connsiteX1497" fmla="*/ 63578 w 388822"/>
                  <a:gd name="connsiteY1497" fmla="*/ 53603 h 426089"/>
                  <a:gd name="connsiteX1498" fmla="*/ 63404 w 388822"/>
                  <a:gd name="connsiteY1498" fmla="*/ 53826 h 426089"/>
                  <a:gd name="connsiteX1499" fmla="*/ 63255 w 388822"/>
                  <a:gd name="connsiteY1499" fmla="*/ 54038 h 426089"/>
                  <a:gd name="connsiteX1500" fmla="*/ 63069 w 388822"/>
                  <a:gd name="connsiteY1500" fmla="*/ 54261 h 426089"/>
                  <a:gd name="connsiteX1501" fmla="*/ 62907 w 388822"/>
                  <a:gd name="connsiteY1501" fmla="*/ 54497 h 426089"/>
                  <a:gd name="connsiteX1502" fmla="*/ 62733 w 388822"/>
                  <a:gd name="connsiteY1502" fmla="*/ 54708 h 426089"/>
                  <a:gd name="connsiteX1503" fmla="*/ 62572 w 388822"/>
                  <a:gd name="connsiteY1503" fmla="*/ 54932 h 426089"/>
                  <a:gd name="connsiteX1504" fmla="*/ 62410 w 388822"/>
                  <a:gd name="connsiteY1504" fmla="*/ 55168 h 426089"/>
                  <a:gd name="connsiteX1505" fmla="*/ 62249 w 388822"/>
                  <a:gd name="connsiteY1505" fmla="*/ 55379 h 426089"/>
                  <a:gd name="connsiteX1506" fmla="*/ 62087 w 388822"/>
                  <a:gd name="connsiteY1506" fmla="*/ 55628 h 426089"/>
                  <a:gd name="connsiteX1507" fmla="*/ 61913 w 388822"/>
                  <a:gd name="connsiteY1507" fmla="*/ 55851 h 426089"/>
                  <a:gd name="connsiteX1508" fmla="*/ 61764 w 388822"/>
                  <a:gd name="connsiteY1508" fmla="*/ 56075 h 426089"/>
                  <a:gd name="connsiteX1509" fmla="*/ 61603 w 388822"/>
                  <a:gd name="connsiteY1509" fmla="*/ 56323 h 426089"/>
                  <a:gd name="connsiteX1510" fmla="*/ 61441 w 388822"/>
                  <a:gd name="connsiteY1510" fmla="*/ 56547 h 426089"/>
                  <a:gd name="connsiteX1511" fmla="*/ 61292 w 388822"/>
                  <a:gd name="connsiteY1511" fmla="*/ 56783 h 426089"/>
                  <a:gd name="connsiteX1512" fmla="*/ 61131 w 388822"/>
                  <a:gd name="connsiteY1512" fmla="*/ 57019 h 426089"/>
                  <a:gd name="connsiteX1513" fmla="*/ 60982 w 388822"/>
                  <a:gd name="connsiteY1513" fmla="*/ 57255 h 426089"/>
                  <a:gd name="connsiteX1514" fmla="*/ 60833 w 388822"/>
                  <a:gd name="connsiteY1514" fmla="*/ 57491 h 426089"/>
                  <a:gd name="connsiteX1515" fmla="*/ 60671 w 388822"/>
                  <a:gd name="connsiteY1515" fmla="*/ 57739 h 426089"/>
                  <a:gd name="connsiteX1516" fmla="*/ 60522 w 388822"/>
                  <a:gd name="connsiteY1516" fmla="*/ 57988 h 426089"/>
                  <a:gd name="connsiteX1517" fmla="*/ 60373 w 388822"/>
                  <a:gd name="connsiteY1517" fmla="*/ 58224 h 426089"/>
                  <a:gd name="connsiteX1518" fmla="*/ 60236 w 388822"/>
                  <a:gd name="connsiteY1518" fmla="*/ 58460 h 426089"/>
                  <a:gd name="connsiteX1519" fmla="*/ 60075 w 388822"/>
                  <a:gd name="connsiteY1519" fmla="*/ 58708 h 426089"/>
                  <a:gd name="connsiteX1520" fmla="*/ 59926 w 388822"/>
                  <a:gd name="connsiteY1520" fmla="*/ 58957 h 426089"/>
                  <a:gd name="connsiteX1521" fmla="*/ 59789 w 388822"/>
                  <a:gd name="connsiteY1521" fmla="*/ 59205 h 426089"/>
                  <a:gd name="connsiteX1522" fmla="*/ 59653 w 388822"/>
                  <a:gd name="connsiteY1522" fmla="*/ 59454 h 426089"/>
                  <a:gd name="connsiteX1523" fmla="*/ 59503 w 388822"/>
                  <a:gd name="connsiteY1523" fmla="*/ 59702 h 426089"/>
                  <a:gd name="connsiteX1524" fmla="*/ 59367 w 388822"/>
                  <a:gd name="connsiteY1524" fmla="*/ 59951 h 426089"/>
                  <a:gd name="connsiteX1525" fmla="*/ 59230 w 388822"/>
                  <a:gd name="connsiteY1525" fmla="*/ 60199 h 426089"/>
                  <a:gd name="connsiteX1526" fmla="*/ 59081 w 388822"/>
                  <a:gd name="connsiteY1526" fmla="*/ 60460 h 426089"/>
                  <a:gd name="connsiteX1527" fmla="*/ 58957 w 388822"/>
                  <a:gd name="connsiteY1527" fmla="*/ 60708 h 426089"/>
                  <a:gd name="connsiteX1528" fmla="*/ 58820 w 388822"/>
                  <a:gd name="connsiteY1528" fmla="*/ 60957 h 426089"/>
                  <a:gd name="connsiteX1529" fmla="*/ 58684 w 388822"/>
                  <a:gd name="connsiteY1529" fmla="*/ 61218 h 426089"/>
                  <a:gd name="connsiteX1530" fmla="*/ 58547 w 388822"/>
                  <a:gd name="connsiteY1530" fmla="*/ 61479 h 426089"/>
                  <a:gd name="connsiteX1531" fmla="*/ 58423 w 388822"/>
                  <a:gd name="connsiteY1531" fmla="*/ 61739 h 426089"/>
                  <a:gd name="connsiteX1532" fmla="*/ 58286 w 388822"/>
                  <a:gd name="connsiteY1532" fmla="*/ 61988 h 426089"/>
                  <a:gd name="connsiteX1533" fmla="*/ 58162 w 388822"/>
                  <a:gd name="connsiteY1533" fmla="*/ 62249 h 426089"/>
                  <a:gd name="connsiteX1534" fmla="*/ 58038 w 388822"/>
                  <a:gd name="connsiteY1534" fmla="*/ 62510 h 426089"/>
                  <a:gd name="connsiteX1535" fmla="*/ 57901 w 388822"/>
                  <a:gd name="connsiteY1535" fmla="*/ 62783 h 426089"/>
                  <a:gd name="connsiteX1536" fmla="*/ 57777 w 388822"/>
                  <a:gd name="connsiteY1536" fmla="*/ 63044 h 426089"/>
                  <a:gd name="connsiteX1537" fmla="*/ 57653 w 388822"/>
                  <a:gd name="connsiteY1537" fmla="*/ 63305 h 426089"/>
                  <a:gd name="connsiteX1538" fmla="*/ 57528 w 388822"/>
                  <a:gd name="connsiteY1538" fmla="*/ 63578 h 426089"/>
                  <a:gd name="connsiteX1539" fmla="*/ 57416 w 388822"/>
                  <a:gd name="connsiteY1539" fmla="*/ 63839 h 426089"/>
                  <a:gd name="connsiteX1540" fmla="*/ 57292 w 388822"/>
                  <a:gd name="connsiteY1540" fmla="*/ 64112 h 426089"/>
                  <a:gd name="connsiteX1541" fmla="*/ 57168 w 388822"/>
                  <a:gd name="connsiteY1541" fmla="*/ 64373 h 426089"/>
                  <a:gd name="connsiteX1542" fmla="*/ 57056 w 388822"/>
                  <a:gd name="connsiteY1542" fmla="*/ 64646 h 426089"/>
                  <a:gd name="connsiteX1543" fmla="*/ 56944 w 388822"/>
                  <a:gd name="connsiteY1543" fmla="*/ 64907 h 426089"/>
                  <a:gd name="connsiteX1544" fmla="*/ 56820 w 388822"/>
                  <a:gd name="connsiteY1544" fmla="*/ 65181 h 426089"/>
                  <a:gd name="connsiteX1545" fmla="*/ 56708 w 388822"/>
                  <a:gd name="connsiteY1545" fmla="*/ 65466 h 426089"/>
                  <a:gd name="connsiteX1546" fmla="*/ 56597 w 388822"/>
                  <a:gd name="connsiteY1546" fmla="*/ 65740 h 426089"/>
                  <a:gd name="connsiteX1547" fmla="*/ 56497 w 388822"/>
                  <a:gd name="connsiteY1547" fmla="*/ 66000 h 426089"/>
                  <a:gd name="connsiteX1548" fmla="*/ 56385 w 388822"/>
                  <a:gd name="connsiteY1548" fmla="*/ 66286 h 426089"/>
                  <a:gd name="connsiteX1549" fmla="*/ 56274 w 388822"/>
                  <a:gd name="connsiteY1549" fmla="*/ 66559 h 426089"/>
                  <a:gd name="connsiteX1550" fmla="*/ 56162 w 388822"/>
                  <a:gd name="connsiteY1550" fmla="*/ 66845 h 426089"/>
                  <a:gd name="connsiteX1551" fmla="*/ 56062 w 388822"/>
                  <a:gd name="connsiteY1551" fmla="*/ 67118 h 426089"/>
                  <a:gd name="connsiteX1552" fmla="*/ 55951 w 388822"/>
                  <a:gd name="connsiteY1552" fmla="*/ 67404 h 426089"/>
                  <a:gd name="connsiteX1553" fmla="*/ 55851 w 388822"/>
                  <a:gd name="connsiteY1553" fmla="*/ 67690 h 426089"/>
                  <a:gd name="connsiteX1554" fmla="*/ 55752 w 388822"/>
                  <a:gd name="connsiteY1554" fmla="*/ 67963 h 426089"/>
                  <a:gd name="connsiteX1555" fmla="*/ 55653 w 388822"/>
                  <a:gd name="connsiteY1555" fmla="*/ 68249 h 426089"/>
                  <a:gd name="connsiteX1556" fmla="*/ 55553 w 388822"/>
                  <a:gd name="connsiteY1556" fmla="*/ 68535 h 426089"/>
                  <a:gd name="connsiteX1557" fmla="*/ 55454 w 388822"/>
                  <a:gd name="connsiteY1557" fmla="*/ 68820 h 426089"/>
                  <a:gd name="connsiteX1558" fmla="*/ 55354 w 388822"/>
                  <a:gd name="connsiteY1558" fmla="*/ 69106 h 426089"/>
                  <a:gd name="connsiteX1559" fmla="*/ 55267 w 388822"/>
                  <a:gd name="connsiteY1559" fmla="*/ 69392 h 426089"/>
                  <a:gd name="connsiteX1560" fmla="*/ 55168 w 388822"/>
                  <a:gd name="connsiteY1560" fmla="*/ 69677 h 426089"/>
                  <a:gd name="connsiteX1561" fmla="*/ 55081 w 388822"/>
                  <a:gd name="connsiteY1561" fmla="*/ 69976 h 426089"/>
                  <a:gd name="connsiteX1562" fmla="*/ 54982 w 388822"/>
                  <a:gd name="connsiteY1562" fmla="*/ 70261 h 426089"/>
                  <a:gd name="connsiteX1563" fmla="*/ 54833 w 388822"/>
                  <a:gd name="connsiteY1563" fmla="*/ 70535 h 426089"/>
                  <a:gd name="connsiteX1564" fmla="*/ 54746 w 388822"/>
                  <a:gd name="connsiteY1564" fmla="*/ 70833 h 426089"/>
                  <a:gd name="connsiteX1565" fmla="*/ 54659 w 388822"/>
                  <a:gd name="connsiteY1565" fmla="*/ 71118 h 426089"/>
                  <a:gd name="connsiteX1566" fmla="*/ 54572 w 388822"/>
                  <a:gd name="connsiteY1566" fmla="*/ 71417 h 426089"/>
                  <a:gd name="connsiteX1567" fmla="*/ 54497 w 388822"/>
                  <a:gd name="connsiteY1567" fmla="*/ 71715 h 426089"/>
                  <a:gd name="connsiteX1568" fmla="*/ 54410 w 388822"/>
                  <a:gd name="connsiteY1568" fmla="*/ 72000 h 426089"/>
                  <a:gd name="connsiteX1569" fmla="*/ 54336 w 388822"/>
                  <a:gd name="connsiteY1569" fmla="*/ 72299 h 426089"/>
                  <a:gd name="connsiteX1570" fmla="*/ 54249 w 388822"/>
                  <a:gd name="connsiteY1570" fmla="*/ 72597 h 426089"/>
                  <a:gd name="connsiteX1571" fmla="*/ 54174 w 388822"/>
                  <a:gd name="connsiteY1571" fmla="*/ 72907 h 426089"/>
                  <a:gd name="connsiteX1572" fmla="*/ 54087 w 388822"/>
                  <a:gd name="connsiteY1572" fmla="*/ 73193 h 426089"/>
                  <a:gd name="connsiteX1573" fmla="*/ 54013 w 388822"/>
                  <a:gd name="connsiteY1573" fmla="*/ 73504 h 426089"/>
                  <a:gd name="connsiteX1574" fmla="*/ 53951 w 388822"/>
                  <a:gd name="connsiteY1574" fmla="*/ 73802 h 426089"/>
                  <a:gd name="connsiteX1575" fmla="*/ 53876 w 388822"/>
                  <a:gd name="connsiteY1575" fmla="*/ 74100 h 426089"/>
                  <a:gd name="connsiteX1576" fmla="*/ 53802 w 388822"/>
                  <a:gd name="connsiteY1576" fmla="*/ 74410 h 426089"/>
                  <a:gd name="connsiteX1577" fmla="*/ 53727 w 388822"/>
                  <a:gd name="connsiteY1577" fmla="*/ 74709 h 426089"/>
                  <a:gd name="connsiteX1578" fmla="*/ 53727 w 388822"/>
                  <a:gd name="connsiteY1578" fmla="*/ 75019 h 426089"/>
                  <a:gd name="connsiteX1579" fmla="*/ 53652 w 388822"/>
                  <a:gd name="connsiteY1579" fmla="*/ 75317 h 426089"/>
                  <a:gd name="connsiteX1580" fmla="*/ 53590 w 388822"/>
                  <a:gd name="connsiteY1580" fmla="*/ 75628 h 426089"/>
                  <a:gd name="connsiteX1581" fmla="*/ 53516 w 388822"/>
                  <a:gd name="connsiteY1581" fmla="*/ 75938 h 426089"/>
                  <a:gd name="connsiteX1582" fmla="*/ 53516 w 388822"/>
                  <a:gd name="connsiteY1582" fmla="*/ 76236 h 426089"/>
                  <a:gd name="connsiteX1583" fmla="*/ 53441 w 388822"/>
                  <a:gd name="connsiteY1583" fmla="*/ 76559 h 426089"/>
                  <a:gd name="connsiteX1584" fmla="*/ 53441 w 388822"/>
                  <a:gd name="connsiteY1584" fmla="*/ 76870 h 426089"/>
                  <a:gd name="connsiteX1585" fmla="*/ 53441 w 388822"/>
                  <a:gd name="connsiteY1585" fmla="*/ 77181 h 426089"/>
                  <a:gd name="connsiteX1586" fmla="*/ 53441 w 388822"/>
                  <a:gd name="connsiteY1586" fmla="*/ 77491 h 426089"/>
                  <a:gd name="connsiteX1587" fmla="*/ 53379 w 388822"/>
                  <a:gd name="connsiteY1587" fmla="*/ 77802 h 426089"/>
                  <a:gd name="connsiteX1588" fmla="*/ 53379 w 388822"/>
                  <a:gd name="connsiteY1588" fmla="*/ 78125 h 426089"/>
                  <a:gd name="connsiteX1589" fmla="*/ 53317 w 388822"/>
                  <a:gd name="connsiteY1589" fmla="*/ 78435 h 426089"/>
                  <a:gd name="connsiteX1590" fmla="*/ 53317 w 388822"/>
                  <a:gd name="connsiteY1590" fmla="*/ 78758 h 426089"/>
                  <a:gd name="connsiteX1591" fmla="*/ 53317 w 388822"/>
                  <a:gd name="connsiteY1591" fmla="*/ 79069 h 426089"/>
                  <a:gd name="connsiteX1592" fmla="*/ 53317 w 388822"/>
                  <a:gd name="connsiteY1592" fmla="*/ 79379 h 426089"/>
                  <a:gd name="connsiteX1593" fmla="*/ 53317 w 388822"/>
                  <a:gd name="connsiteY1593" fmla="*/ 79702 h 426089"/>
                  <a:gd name="connsiteX1594" fmla="*/ 53317 w 388822"/>
                  <a:gd name="connsiteY1594" fmla="*/ 80025 h 426089"/>
                  <a:gd name="connsiteX1595" fmla="*/ 53317 w 388822"/>
                  <a:gd name="connsiteY1595" fmla="*/ 80348 h 426089"/>
                  <a:gd name="connsiteX1596" fmla="*/ 53317 w 388822"/>
                  <a:gd name="connsiteY1596" fmla="*/ 80671 h 426089"/>
                  <a:gd name="connsiteX1597" fmla="*/ 53317 w 388822"/>
                  <a:gd name="connsiteY1597" fmla="*/ 80994 h 426089"/>
                  <a:gd name="connsiteX1598" fmla="*/ 53317 w 388822"/>
                  <a:gd name="connsiteY1598" fmla="*/ 81305 h 426089"/>
                  <a:gd name="connsiteX1599" fmla="*/ 53317 w 388822"/>
                  <a:gd name="connsiteY1599" fmla="*/ 81640 h 426089"/>
                  <a:gd name="connsiteX1600" fmla="*/ 53317 w 388822"/>
                  <a:gd name="connsiteY1600" fmla="*/ 81951 h 426089"/>
                  <a:gd name="connsiteX1601" fmla="*/ 53317 w 388822"/>
                  <a:gd name="connsiteY1601" fmla="*/ 82286 h 426089"/>
                  <a:gd name="connsiteX1602" fmla="*/ 53317 w 388822"/>
                  <a:gd name="connsiteY1602" fmla="*/ 82622 h 426089"/>
                  <a:gd name="connsiteX1603" fmla="*/ 53317 w 388822"/>
                  <a:gd name="connsiteY1603" fmla="*/ 82945 h 426089"/>
                  <a:gd name="connsiteX1604" fmla="*/ 53317 w 388822"/>
                  <a:gd name="connsiteY1604" fmla="*/ 83268 h 426089"/>
                  <a:gd name="connsiteX1605" fmla="*/ 53317 w 388822"/>
                  <a:gd name="connsiteY1605" fmla="*/ 83603 h 426089"/>
                  <a:gd name="connsiteX1606" fmla="*/ 53317 w 388822"/>
                  <a:gd name="connsiteY1606" fmla="*/ 83938 h 426089"/>
                  <a:gd name="connsiteX1607" fmla="*/ 53317 w 388822"/>
                  <a:gd name="connsiteY1607" fmla="*/ 84274 h 426089"/>
                  <a:gd name="connsiteX1608" fmla="*/ 53317 w 388822"/>
                  <a:gd name="connsiteY1608" fmla="*/ 84597 h 426089"/>
                  <a:gd name="connsiteX1609" fmla="*/ 53317 w 388822"/>
                  <a:gd name="connsiteY1609" fmla="*/ 84932 h 426089"/>
                  <a:gd name="connsiteX1610" fmla="*/ 53317 w 388822"/>
                  <a:gd name="connsiteY1610" fmla="*/ 85268 h 426089"/>
                  <a:gd name="connsiteX1611" fmla="*/ 53317 w 388822"/>
                  <a:gd name="connsiteY1611" fmla="*/ 85603 h 426089"/>
                  <a:gd name="connsiteX1612" fmla="*/ 53317 w 388822"/>
                  <a:gd name="connsiteY1612" fmla="*/ 85938 h 426089"/>
                  <a:gd name="connsiteX1613" fmla="*/ 53317 w 388822"/>
                  <a:gd name="connsiteY1613" fmla="*/ 86286 h 426089"/>
                  <a:gd name="connsiteX1614" fmla="*/ 53317 w 388822"/>
                  <a:gd name="connsiteY1614" fmla="*/ 86622 h 426089"/>
                  <a:gd name="connsiteX1615" fmla="*/ 53317 w 388822"/>
                  <a:gd name="connsiteY1615" fmla="*/ 86957 h 426089"/>
                  <a:gd name="connsiteX1616" fmla="*/ 53317 w 388822"/>
                  <a:gd name="connsiteY1616" fmla="*/ 87292 h 426089"/>
                  <a:gd name="connsiteX1617" fmla="*/ 53317 w 388822"/>
                  <a:gd name="connsiteY1617" fmla="*/ 87926 h 426089"/>
                  <a:gd name="connsiteX1618" fmla="*/ 53143 w 388822"/>
                  <a:gd name="connsiteY1618" fmla="*/ 88025 h 426089"/>
                  <a:gd name="connsiteX1619" fmla="*/ 52721 w 388822"/>
                  <a:gd name="connsiteY1619" fmla="*/ 88274 h 426089"/>
                  <a:gd name="connsiteX1620" fmla="*/ 52274 w 388822"/>
                  <a:gd name="connsiteY1620" fmla="*/ 88535 h 426089"/>
                  <a:gd name="connsiteX1621" fmla="*/ 51839 w 388822"/>
                  <a:gd name="connsiteY1621" fmla="*/ 88796 h 426089"/>
                  <a:gd name="connsiteX1622" fmla="*/ 51416 w 388822"/>
                  <a:gd name="connsiteY1622" fmla="*/ 89056 h 426089"/>
                  <a:gd name="connsiteX1623" fmla="*/ 50982 w 388822"/>
                  <a:gd name="connsiteY1623" fmla="*/ 89317 h 426089"/>
                  <a:gd name="connsiteX1624" fmla="*/ 50559 w 388822"/>
                  <a:gd name="connsiteY1624" fmla="*/ 89591 h 426089"/>
                  <a:gd name="connsiteX1625" fmla="*/ 50137 w 388822"/>
                  <a:gd name="connsiteY1625" fmla="*/ 89864 h 426089"/>
                  <a:gd name="connsiteX1626" fmla="*/ 49715 w 388822"/>
                  <a:gd name="connsiteY1626" fmla="*/ 90137 h 426089"/>
                  <a:gd name="connsiteX1627" fmla="*/ 49317 w 388822"/>
                  <a:gd name="connsiteY1627" fmla="*/ 90423 h 426089"/>
                  <a:gd name="connsiteX1628" fmla="*/ 48895 w 388822"/>
                  <a:gd name="connsiteY1628" fmla="*/ 90709 h 426089"/>
                  <a:gd name="connsiteX1629" fmla="*/ 48485 w 388822"/>
                  <a:gd name="connsiteY1629" fmla="*/ 90994 h 426089"/>
                  <a:gd name="connsiteX1630" fmla="*/ 48075 w 388822"/>
                  <a:gd name="connsiteY1630" fmla="*/ 91280 h 426089"/>
                  <a:gd name="connsiteX1631" fmla="*/ 47690 w 388822"/>
                  <a:gd name="connsiteY1631" fmla="*/ 91566 h 426089"/>
                  <a:gd name="connsiteX1632" fmla="*/ 47292 w 388822"/>
                  <a:gd name="connsiteY1632" fmla="*/ 91864 h 426089"/>
                  <a:gd name="connsiteX1633" fmla="*/ 46895 w 388822"/>
                  <a:gd name="connsiteY1633" fmla="*/ 92162 h 426089"/>
                  <a:gd name="connsiteX1634" fmla="*/ 46497 w 388822"/>
                  <a:gd name="connsiteY1634" fmla="*/ 92473 h 426089"/>
                  <a:gd name="connsiteX1635" fmla="*/ 46125 w 388822"/>
                  <a:gd name="connsiteY1635" fmla="*/ 92771 h 426089"/>
                  <a:gd name="connsiteX1636" fmla="*/ 45739 w 388822"/>
                  <a:gd name="connsiteY1636" fmla="*/ 93081 h 426089"/>
                  <a:gd name="connsiteX1637" fmla="*/ 45354 w 388822"/>
                  <a:gd name="connsiteY1637" fmla="*/ 93392 h 426089"/>
                  <a:gd name="connsiteX1638" fmla="*/ 44982 w 388822"/>
                  <a:gd name="connsiteY1638" fmla="*/ 93702 h 426089"/>
                  <a:gd name="connsiteX1639" fmla="*/ 44609 w 388822"/>
                  <a:gd name="connsiteY1639" fmla="*/ 94025 h 426089"/>
                  <a:gd name="connsiteX1640" fmla="*/ 44236 w 388822"/>
                  <a:gd name="connsiteY1640" fmla="*/ 94348 h 426089"/>
                  <a:gd name="connsiteX1641" fmla="*/ 43876 w 388822"/>
                  <a:gd name="connsiteY1641" fmla="*/ 94659 h 426089"/>
                  <a:gd name="connsiteX1642" fmla="*/ 43503 w 388822"/>
                  <a:gd name="connsiteY1642" fmla="*/ 94982 h 426089"/>
                  <a:gd name="connsiteX1643" fmla="*/ 43156 w 388822"/>
                  <a:gd name="connsiteY1643" fmla="*/ 95305 h 426089"/>
                  <a:gd name="connsiteX1644" fmla="*/ 42795 w 388822"/>
                  <a:gd name="connsiteY1644" fmla="*/ 95640 h 426089"/>
                  <a:gd name="connsiteX1645" fmla="*/ 42447 w 388822"/>
                  <a:gd name="connsiteY1645" fmla="*/ 95976 h 426089"/>
                  <a:gd name="connsiteX1646" fmla="*/ 42100 w 388822"/>
                  <a:gd name="connsiteY1646" fmla="*/ 96299 h 426089"/>
                  <a:gd name="connsiteX1647" fmla="*/ 41752 w 388822"/>
                  <a:gd name="connsiteY1647" fmla="*/ 96647 h 426089"/>
                  <a:gd name="connsiteX1648" fmla="*/ 41416 w 388822"/>
                  <a:gd name="connsiteY1648" fmla="*/ 96994 h 426089"/>
                  <a:gd name="connsiteX1649" fmla="*/ 41069 w 388822"/>
                  <a:gd name="connsiteY1649" fmla="*/ 97330 h 426089"/>
                  <a:gd name="connsiteX1650" fmla="*/ 40733 w 388822"/>
                  <a:gd name="connsiteY1650" fmla="*/ 97665 h 426089"/>
                  <a:gd name="connsiteX1651" fmla="*/ 40410 w 388822"/>
                  <a:gd name="connsiteY1651" fmla="*/ 98013 h 426089"/>
                  <a:gd name="connsiteX1652" fmla="*/ 40075 w 388822"/>
                  <a:gd name="connsiteY1652" fmla="*/ 98373 h 426089"/>
                  <a:gd name="connsiteX1653" fmla="*/ 39752 w 388822"/>
                  <a:gd name="connsiteY1653" fmla="*/ 98721 h 426089"/>
                  <a:gd name="connsiteX1654" fmla="*/ 39441 w 388822"/>
                  <a:gd name="connsiteY1654" fmla="*/ 99069 h 426089"/>
                  <a:gd name="connsiteX1655" fmla="*/ 39118 w 388822"/>
                  <a:gd name="connsiteY1655" fmla="*/ 99429 h 426089"/>
                  <a:gd name="connsiteX1656" fmla="*/ 38808 w 388822"/>
                  <a:gd name="connsiteY1656" fmla="*/ 99789 h 426089"/>
                  <a:gd name="connsiteX1657" fmla="*/ 38497 w 388822"/>
                  <a:gd name="connsiteY1657" fmla="*/ 100150 h 426089"/>
                  <a:gd name="connsiteX1658" fmla="*/ 38187 w 388822"/>
                  <a:gd name="connsiteY1658" fmla="*/ 100510 h 426089"/>
                  <a:gd name="connsiteX1659" fmla="*/ 37888 w 388822"/>
                  <a:gd name="connsiteY1659" fmla="*/ 100870 h 426089"/>
                  <a:gd name="connsiteX1660" fmla="*/ 37590 w 388822"/>
                  <a:gd name="connsiteY1660" fmla="*/ 101230 h 426089"/>
                  <a:gd name="connsiteX1661" fmla="*/ 37292 w 388822"/>
                  <a:gd name="connsiteY1661" fmla="*/ 101603 h 426089"/>
                  <a:gd name="connsiteX1662" fmla="*/ 36994 w 388822"/>
                  <a:gd name="connsiteY1662" fmla="*/ 101976 h 426089"/>
                  <a:gd name="connsiteX1663" fmla="*/ 36708 w 388822"/>
                  <a:gd name="connsiteY1663" fmla="*/ 102348 h 426089"/>
                  <a:gd name="connsiteX1664" fmla="*/ 36423 w 388822"/>
                  <a:gd name="connsiteY1664" fmla="*/ 102721 h 426089"/>
                  <a:gd name="connsiteX1665" fmla="*/ 36137 w 388822"/>
                  <a:gd name="connsiteY1665" fmla="*/ 103094 h 426089"/>
                  <a:gd name="connsiteX1666" fmla="*/ 35864 w 388822"/>
                  <a:gd name="connsiteY1666" fmla="*/ 103466 h 426089"/>
                  <a:gd name="connsiteX1667" fmla="*/ 35590 w 388822"/>
                  <a:gd name="connsiteY1667" fmla="*/ 103852 h 426089"/>
                  <a:gd name="connsiteX1668" fmla="*/ 35317 w 388822"/>
                  <a:gd name="connsiteY1668" fmla="*/ 104237 h 426089"/>
                  <a:gd name="connsiteX1669" fmla="*/ 35044 w 388822"/>
                  <a:gd name="connsiteY1669" fmla="*/ 104622 h 426089"/>
                  <a:gd name="connsiteX1670" fmla="*/ 34770 w 388822"/>
                  <a:gd name="connsiteY1670" fmla="*/ 104994 h 426089"/>
                  <a:gd name="connsiteX1671" fmla="*/ 34510 w 388822"/>
                  <a:gd name="connsiteY1671" fmla="*/ 105392 h 426089"/>
                  <a:gd name="connsiteX1672" fmla="*/ 34249 w 388822"/>
                  <a:gd name="connsiteY1672" fmla="*/ 105777 h 426089"/>
                  <a:gd name="connsiteX1673" fmla="*/ 34000 w 388822"/>
                  <a:gd name="connsiteY1673" fmla="*/ 106162 h 426089"/>
                  <a:gd name="connsiteX1674" fmla="*/ 33752 w 388822"/>
                  <a:gd name="connsiteY1674" fmla="*/ 106547 h 426089"/>
                  <a:gd name="connsiteX1675" fmla="*/ 33503 w 388822"/>
                  <a:gd name="connsiteY1675" fmla="*/ 106945 h 426089"/>
                  <a:gd name="connsiteX1676" fmla="*/ 33255 w 388822"/>
                  <a:gd name="connsiteY1676" fmla="*/ 107342 h 426089"/>
                  <a:gd name="connsiteX1677" fmla="*/ 33006 w 388822"/>
                  <a:gd name="connsiteY1677" fmla="*/ 107740 h 426089"/>
                  <a:gd name="connsiteX1678" fmla="*/ 32770 w 388822"/>
                  <a:gd name="connsiteY1678" fmla="*/ 108125 h 426089"/>
                  <a:gd name="connsiteX1679" fmla="*/ 32534 w 388822"/>
                  <a:gd name="connsiteY1679" fmla="*/ 108535 h 426089"/>
                  <a:gd name="connsiteX1680" fmla="*/ 32298 w 388822"/>
                  <a:gd name="connsiteY1680" fmla="*/ 108920 h 426089"/>
                  <a:gd name="connsiteX1681" fmla="*/ 32075 w 388822"/>
                  <a:gd name="connsiteY1681" fmla="*/ 109317 h 426089"/>
                  <a:gd name="connsiteX1682" fmla="*/ 31851 w 388822"/>
                  <a:gd name="connsiteY1682" fmla="*/ 109727 h 426089"/>
                  <a:gd name="connsiteX1683" fmla="*/ 31628 w 388822"/>
                  <a:gd name="connsiteY1683" fmla="*/ 110125 h 426089"/>
                  <a:gd name="connsiteX1684" fmla="*/ 31404 w 388822"/>
                  <a:gd name="connsiteY1684" fmla="*/ 110535 h 426089"/>
                  <a:gd name="connsiteX1685" fmla="*/ 31193 w 388822"/>
                  <a:gd name="connsiteY1685" fmla="*/ 110932 h 426089"/>
                  <a:gd name="connsiteX1686" fmla="*/ 30982 w 388822"/>
                  <a:gd name="connsiteY1686" fmla="*/ 111342 h 426089"/>
                  <a:gd name="connsiteX1687" fmla="*/ 30758 w 388822"/>
                  <a:gd name="connsiteY1687" fmla="*/ 111752 h 426089"/>
                  <a:gd name="connsiteX1688" fmla="*/ 30559 w 388822"/>
                  <a:gd name="connsiteY1688" fmla="*/ 112162 h 426089"/>
                  <a:gd name="connsiteX1689" fmla="*/ 30360 w 388822"/>
                  <a:gd name="connsiteY1689" fmla="*/ 112572 h 426089"/>
                  <a:gd name="connsiteX1690" fmla="*/ 30162 w 388822"/>
                  <a:gd name="connsiteY1690" fmla="*/ 112970 h 426089"/>
                  <a:gd name="connsiteX1691" fmla="*/ 29963 w 388822"/>
                  <a:gd name="connsiteY1691" fmla="*/ 113392 h 426089"/>
                  <a:gd name="connsiteX1692" fmla="*/ 29764 w 388822"/>
                  <a:gd name="connsiteY1692" fmla="*/ 113802 h 426089"/>
                  <a:gd name="connsiteX1693" fmla="*/ 29565 w 388822"/>
                  <a:gd name="connsiteY1693" fmla="*/ 114224 h 426089"/>
                  <a:gd name="connsiteX1694" fmla="*/ 29379 w 388822"/>
                  <a:gd name="connsiteY1694" fmla="*/ 114634 h 426089"/>
                  <a:gd name="connsiteX1695" fmla="*/ 29193 w 388822"/>
                  <a:gd name="connsiteY1695" fmla="*/ 115044 h 426089"/>
                  <a:gd name="connsiteX1696" fmla="*/ 29019 w 388822"/>
                  <a:gd name="connsiteY1696" fmla="*/ 115454 h 426089"/>
                  <a:gd name="connsiteX1697" fmla="*/ 28832 w 388822"/>
                  <a:gd name="connsiteY1697" fmla="*/ 115889 h 426089"/>
                  <a:gd name="connsiteX1698" fmla="*/ 28659 w 388822"/>
                  <a:gd name="connsiteY1698" fmla="*/ 116299 h 426089"/>
                  <a:gd name="connsiteX1699" fmla="*/ 28485 w 388822"/>
                  <a:gd name="connsiteY1699" fmla="*/ 116709 h 426089"/>
                  <a:gd name="connsiteX1700" fmla="*/ 28323 w 388822"/>
                  <a:gd name="connsiteY1700" fmla="*/ 117144 h 426089"/>
                  <a:gd name="connsiteX1701" fmla="*/ 28149 w 388822"/>
                  <a:gd name="connsiteY1701" fmla="*/ 117554 h 426089"/>
                  <a:gd name="connsiteX1702" fmla="*/ 27988 w 388822"/>
                  <a:gd name="connsiteY1702" fmla="*/ 117976 h 426089"/>
                  <a:gd name="connsiteX1703" fmla="*/ 27826 w 388822"/>
                  <a:gd name="connsiteY1703" fmla="*/ 118398 h 426089"/>
                  <a:gd name="connsiteX1704" fmla="*/ 27665 w 388822"/>
                  <a:gd name="connsiteY1704" fmla="*/ 118821 h 426089"/>
                  <a:gd name="connsiteX1705" fmla="*/ 27503 w 388822"/>
                  <a:gd name="connsiteY1705" fmla="*/ 119243 h 426089"/>
                  <a:gd name="connsiteX1706" fmla="*/ 27354 w 388822"/>
                  <a:gd name="connsiteY1706" fmla="*/ 119665 h 426089"/>
                  <a:gd name="connsiteX1707" fmla="*/ 27205 w 388822"/>
                  <a:gd name="connsiteY1707" fmla="*/ 120088 h 426089"/>
                  <a:gd name="connsiteX1708" fmla="*/ 27056 w 388822"/>
                  <a:gd name="connsiteY1708" fmla="*/ 120510 h 426089"/>
                  <a:gd name="connsiteX1709" fmla="*/ 26907 w 388822"/>
                  <a:gd name="connsiteY1709" fmla="*/ 120945 h 426089"/>
                  <a:gd name="connsiteX1710" fmla="*/ 26770 w 388822"/>
                  <a:gd name="connsiteY1710" fmla="*/ 121367 h 426089"/>
                  <a:gd name="connsiteX1711" fmla="*/ 26634 w 388822"/>
                  <a:gd name="connsiteY1711" fmla="*/ 121790 h 426089"/>
                  <a:gd name="connsiteX1712" fmla="*/ 26497 w 388822"/>
                  <a:gd name="connsiteY1712" fmla="*/ 122224 h 426089"/>
                  <a:gd name="connsiteX1713" fmla="*/ 26360 w 388822"/>
                  <a:gd name="connsiteY1713" fmla="*/ 122659 h 426089"/>
                  <a:gd name="connsiteX1714" fmla="*/ 26236 w 388822"/>
                  <a:gd name="connsiteY1714" fmla="*/ 123081 h 426089"/>
                  <a:gd name="connsiteX1715" fmla="*/ 26112 w 388822"/>
                  <a:gd name="connsiteY1715" fmla="*/ 123504 h 426089"/>
                  <a:gd name="connsiteX1716" fmla="*/ 25975 w 388822"/>
                  <a:gd name="connsiteY1716" fmla="*/ 123939 h 426089"/>
                  <a:gd name="connsiteX1717" fmla="*/ 25863 w 388822"/>
                  <a:gd name="connsiteY1717" fmla="*/ 124361 h 426089"/>
                  <a:gd name="connsiteX1718" fmla="*/ 25739 w 388822"/>
                  <a:gd name="connsiteY1718" fmla="*/ 124796 h 426089"/>
                  <a:gd name="connsiteX1719" fmla="*/ 25627 w 388822"/>
                  <a:gd name="connsiteY1719" fmla="*/ 125231 h 426089"/>
                  <a:gd name="connsiteX1720" fmla="*/ 25516 w 388822"/>
                  <a:gd name="connsiteY1720" fmla="*/ 125665 h 426089"/>
                  <a:gd name="connsiteX1721" fmla="*/ 25404 w 388822"/>
                  <a:gd name="connsiteY1721" fmla="*/ 126088 h 426089"/>
                  <a:gd name="connsiteX1722" fmla="*/ 25292 w 388822"/>
                  <a:gd name="connsiteY1722" fmla="*/ 126523 h 426089"/>
                  <a:gd name="connsiteX1723" fmla="*/ 25180 w 388822"/>
                  <a:gd name="connsiteY1723" fmla="*/ 126957 h 426089"/>
                  <a:gd name="connsiteX1724" fmla="*/ 25081 w 388822"/>
                  <a:gd name="connsiteY1724" fmla="*/ 127380 h 426089"/>
                  <a:gd name="connsiteX1725" fmla="*/ 24982 w 388822"/>
                  <a:gd name="connsiteY1725" fmla="*/ 127814 h 426089"/>
                  <a:gd name="connsiteX1726" fmla="*/ 24882 w 388822"/>
                  <a:gd name="connsiteY1726" fmla="*/ 128249 h 426089"/>
                  <a:gd name="connsiteX1727" fmla="*/ 24783 w 388822"/>
                  <a:gd name="connsiteY1727" fmla="*/ 128684 h 426089"/>
                  <a:gd name="connsiteX1728" fmla="*/ 24696 w 388822"/>
                  <a:gd name="connsiteY1728" fmla="*/ 129119 h 426089"/>
                  <a:gd name="connsiteX1729" fmla="*/ 24609 w 388822"/>
                  <a:gd name="connsiteY1729" fmla="*/ 129554 h 426089"/>
                  <a:gd name="connsiteX1730" fmla="*/ 24522 w 388822"/>
                  <a:gd name="connsiteY1730" fmla="*/ 129988 h 426089"/>
                  <a:gd name="connsiteX1731" fmla="*/ 24435 w 388822"/>
                  <a:gd name="connsiteY1731" fmla="*/ 130423 h 426089"/>
                  <a:gd name="connsiteX1732" fmla="*/ 24348 w 388822"/>
                  <a:gd name="connsiteY1732" fmla="*/ 130846 h 426089"/>
                  <a:gd name="connsiteX1733" fmla="*/ 24273 w 388822"/>
                  <a:gd name="connsiteY1733" fmla="*/ 131293 h 426089"/>
                  <a:gd name="connsiteX1734" fmla="*/ 24199 w 388822"/>
                  <a:gd name="connsiteY1734" fmla="*/ 131727 h 426089"/>
                  <a:gd name="connsiteX1735" fmla="*/ 24124 w 388822"/>
                  <a:gd name="connsiteY1735" fmla="*/ 132150 h 426089"/>
                  <a:gd name="connsiteX1736" fmla="*/ 24050 w 388822"/>
                  <a:gd name="connsiteY1736" fmla="*/ 132597 h 426089"/>
                  <a:gd name="connsiteX1737" fmla="*/ 23975 w 388822"/>
                  <a:gd name="connsiteY1737" fmla="*/ 133032 h 426089"/>
                  <a:gd name="connsiteX1738" fmla="*/ 23975 w 388822"/>
                  <a:gd name="connsiteY1738" fmla="*/ 133467 h 426089"/>
                  <a:gd name="connsiteX1739" fmla="*/ 22534 w 388822"/>
                  <a:gd name="connsiteY1739" fmla="*/ 133889 h 426089"/>
                  <a:gd name="connsiteX1740" fmla="*/ 22534 w 388822"/>
                  <a:gd name="connsiteY1740" fmla="*/ 134324 h 426089"/>
                  <a:gd name="connsiteX1741" fmla="*/ 22472 w 388822"/>
                  <a:gd name="connsiteY1741" fmla="*/ 134771 h 426089"/>
                  <a:gd name="connsiteX1742" fmla="*/ 22410 w 388822"/>
                  <a:gd name="connsiteY1742" fmla="*/ 135206 h 426089"/>
                  <a:gd name="connsiteX1743" fmla="*/ 22410 w 388822"/>
                  <a:gd name="connsiteY1743" fmla="*/ 135641 h 426089"/>
                  <a:gd name="connsiteX1744" fmla="*/ 22410 w 388822"/>
                  <a:gd name="connsiteY1744" fmla="*/ 136075 h 426089"/>
                  <a:gd name="connsiteX1745" fmla="*/ 22410 w 388822"/>
                  <a:gd name="connsiteY1745" fmla="*/ 136510 h 426089"/>
                  <a:gd name="connsiteX1746" fmla="*/ 22410 w 388822"/>
                  <a:gd name="connsiteY1746" fmla="*/ 136945 h 426089"/>
                  <a:gd name="connsiteX1747" fmla="*/ 22410 w 388822"/>
                  <a:gd name="connsiteY1747" fmla="*/ 137380 h 426089"/>
                  <a:gd name="connsiteX1748" fmla="*/ 22410 w 388822"/>
                  <a:gd name="connsiteY1748" fmla="*/ 137814 h 426089"/>
                  <a:gd name="connsiteX1749" fmla="*/ 22410 w 388822"/>
                  <a:gd name="connsiteY1749" fmla="*/ 138249 h 426089"/>
                  <a:gd name="connsiteX1750" fmla="*/ 22410 w 388822"/>
                  <a:gd name="connsiteY1750" fmla="*/ 138684 h 426089"/>
                  <a:gd name="connsiteX1751" fmla="*/ 22410 w 388822"/>
                  <a:gd name="connsiteY1751" fmla="*/ 139119 h 426089"/>
                  <a:gd name="connsiteX1752" fmla="*/ 22410 w 388822"/>
                  <a:gd name="connsiteY1752" fmla="*/ 139554 h 426089"/>
                  <a:gd name="connsiteX1753" fmla="*/ 22410 w 388822"/>
                  <a:gd name="connsiteY1753" fmla="*/ 139988 h 426089"/>
                  <a:gd name="connsiteX1754" fmla="*/ 22410 w 388822"/>
                  <a:gd name="connsiteY1754" fmla="*/ 140423 h 426089"/>
                  <a:gd name="connsiteX1755" fmla="*/ 22410 w 388822"/>
                  <a:gd name="connsiteY1755" fmla="*/ 140846 h 426089"/>
                  <a:gd name="connsiteX1756" fmla="*/ 22410 w 388822"/>
                  <a:gd name="connsiteY1756" fmla="*/ 141280 h 426089"/>
                  <a:gd name="connsiteX1757" fmla="*/ 22410 w 388822"/>
                  <a:gd name="connsiteY1757" fmla="*/ 141715 h 426089"/>
                  <a:gd name="connsiteX1758" fmla="*/ 22410 w 388822"/>
                  <a:gd name="connsiteY1758" fmla="*/ 142150 h 426089"/>
                  <a:gd name="connsiteX1759" fmla="*/ 22410 w 388822"/>
                  <a:gd name="connsiteY1759" fmla="*/ 142585 h 426089"/>
                  <a:gd name="connsiteX1760" fmla="*/ 22410 w 388822"/>
                  <a:gd name="connsiteY1760" fmla="*/ 148610 h 426089"/>
                  <a:gd name="connsiteX1761" fmla="*/ 22410 w 388822"/>
                  <a:gd name="connsiteY1761" fmla="*/ 149044 h 426089"/>
                  <a:gd name="connsiteX1762" fmla="*/ 22410 w 388822"/>
                  <a:gd name="connsiteY1762" fmla="*/ 149467 h 426089"/>
                  <a:gd name="connsiteX1763" fmla="*/ 22410 w 388822"/>
                  <a:gd name="connsiteY1763" fmla="*/ 149889 h 426089"/>
                  <a:gd name="connsiteX1764" fmla="*/ 22410 w 388822"/>
                  <a:gd name="connsiteY1764" fmla="*/ 150324 h 426089"/>
                  <a:gd name="connsiteX1765" fmla="*/ 22410 w 388822"/>
                  <a:gd name="connsiteY1765" fmla="*/ 150746 h 426089"/>
                  <a:gd name="connsiteX1766" fmla="*/ 22410 w 388822"/>
                  <a:gd name="connsiteY1766" fmla="*/ 151169 h 426089"/>
                  <a:gd name="connsiteX1767" fmla="*/ 22410 w 388822"/>
                  <a:gd name="connsiteY1767" fmla="*/ 151603 h 426089"/>
                  <a:gd name="connsiteX1768" fmla="*/ 22410 w 388822"/>
                  <a:gd name="connsiteY1768" fmla="*/ 152026 h 426089"/>
                  <a:gd name="connsiteX1769" fmla="*/ 22410 w 388822"/>
                  <a:gd name="connsiteY1769" fmla="*/ 152448 h 426089"/>
                  <a:gd name="connsiteX1770" fmla="*/ 22410 w 388822"/>
                  <a:gd name="connsiteY1770" fmla="*/ 152858 h 426089"/>
                  <a:gd name="connsiteX1771" fmla="*/ 22410 w 388822"/>
                  <a:gd name="connsiteY1771" fmla="*/ 153293 h 426089"/>
                  <a:gd name="connsiteX1772" fmla="*/ 22410 w 388822"/>
                  <a:gd name="connsiteY1772" fmla="*/ 153715 h 426089"/>
                  <a:gd name="connsiteX1773" fmla="*/ 22410 w 388822"/>
                  <a:gd name="connsiteY1773" fmla="*/ 154138 h 426089"/>
                  <a:gd name="connsiteX1774" fmla="*/ 22410 w 388822"/>
                  <a:gd name="connsiteY1774" fmla="*/ 154548 h 426089"/>
                  <a:gd name="connsiteX1775" fmla="*/ 22410 w 388822"/>
                  <a:gd name="connsiteY1775" fmla="*/ 154970 h 426089"/>
                  <a:gd name="connsiteX1776" fmla="*/ 22410 w 388822"/>
                  <a:gd name="connsiteY1776" fmla="*/ 155392 h 426089"/>
                  <a:gd name="connsiteX1777" fmla="*/ 22472 w 388822"/>
                  <a:gd name="connsiteY1777" fmla="*/ 155815 h 426089"/>
                  <a:gd name="connsiteX1778" fmla="*/ 22472 w 388822"/>
                  <a:gd name="connsiteY1778" fmla="*/ 156225 h 426089"/>
                  <a:gd name="connsiteX1779" fmla="*/ 22534 w 388822"/>
                  <a:gd name="connsiteY1779" fmla="*/ 156647 h 426089"/>
                  <a:gd name="connsiteX1780" fmla="*/ 22534 w 388822"/>
                  <a:gd name="connsiteY1780" fmla="*/ 157057 h 426089"/>
                  <a:gd name="connsiteX1781" fmla="*/ 22596 w 388822"/>
                  <a:gd name="connsiteY1781" fmla="*/ 157479 h 426089"/>
                  <a:gd name="connsiteX1782" fmla="*/ 22596 w 388822"/>
                  <a:gd name="connsiteY1782" fmla="*/ 157889 h 426089"/>
                  <a:gd name="connsiteX1783" fmla="*/ 22671 w 388822"/>
                  <a:gd name="connsiteY1783" fmla="*/ 158312 h 426089"/>
                  <a:gd name="connsiteX1784" fmla="*/ 22733 w 388822"/>
                  <a:gd name="connsiteY1784" fmla="*/ 158721 h 426089"/>
                  <a:gd name="connsiteX1785" fmla="*/ 22808 w 388822"/>
                  <a:gd name="connsiteY1785" fmla="*/ 159131 h 426089"/>
                  <a:gd name="connsiteX1786" fmla="*/ 22882 w 388822"/>
                  <a:gd name="connsiteY1786" fmla="*/ 159541 h 426089"/>
                  <a:gd name="connsiteX1787" fmla="*/ 22957 w 388822"/>
                  <a:gd name="connsiteY1787" fmla="*/ 159964 h 426089"/>
                  <a:gd name="connsiteX1788" fmla="*/ 23031 w 388822"/>
                  <a:gd name="connsiteY1788" fmla="*/ 160361 h 426089"/>
                  <a:gd name="connsiteX1789" fmla="*/ 23106 w 388822"/>
                  <a:gd name="connsiteY1789" fmla="*/ 160784 h 426089"/>
                  <a:gd name="connsiteX1790" fmla="*/ 23193 w 388822"/>
                  <a:gd name="connsiteY1790" fmla="*/ 161181 h 426089"/>
                  <a:gd name="connsiteX1791" fmla="*/ 23280 w 388822"/>
                  <a:gd name="connsiteY1791" fmla="*/ 161591 h 426089"/>
                  <a:gd name="connsiteX1792" fmla="*/ 23354 w 388822"/>
                  <a:gd name="connsiteY1792" fmla="*/ 162001 h 426089"/>
                  <a:gd name="connsiteX1793" fmla="*/ 23441 w 388822"/>
                  <a:gd name="connsiteY1793" fmla="*/ 162411 h 426089"/>
                  <a:gd name="connsiteX1794" fmla="*/ 23528 w 388822"/>
                  <a:gd name="connsiteY1794" fmla="*/ 162808 h 426089"/>
                  <a:gd name="connsiteX1795" fmla="*/ 23627 w 388822"/>
                  <a:gd name="connsiteY1795" fmla="*/ 163218 h 426089"/>
                  <a:gd name="connsiteX1796" fmla="*/ 23714 w 388822"/>
                  <a:gd name="connsiteY1796" fmla="*/ 163616 h 426089"/>
                  <a:gd name="connsiteX1797" fmla="*/ 23814 w 388822"/>
                  <a:gd name="connsiteY1797" fmla="*/ 164026 h 426089"/>
                  <a:gd name="connsiteX1798" fmla="*/ 23913 w 388822"/>
                  <a:gd name="connsiteY1798" fmla="*/ 164423 h 426089"/>
                  <a:gd name="connsiteX1799" fmla="*/ 24013 w 388822"/>
                  <a:gd name="connsiteY1799" fmla="*/ 164821 h 426089"/>
                  <a:gd name="connsiteX1800" fmla="*/ 24112 w 388822"/>
                  <a:gd name="connsiteY1800" fmla="*/ 165218 h 426089"/>
                  <a:gd name="connsiteX1801" fmla="*/ 24224 w 388822"/>
                  <a:gd name="connsiteY1801" fmla="*/ 165628 h 426089"/>
                  <a:gd name="connsiteX1802" fmla="*/ 24323 w 388822"/>
                  <a:gd name="connsiteY1802" fmla="*/ 166013 h 426089"/>
                  <a:gd name="connsiteX1803" fmla="*/ 24435 w 388822"/>
                  <a:gd name="connsiteY1803" fmla="*/ 166411 h 426089"/>
                  <a:gd name="connsiteX1804" fmla="*/ 24547 w 388822"/>
                  <a:gd name="connsiteY1804" fmla="*/ 166821 h 426089"/>
                  <a:gd name="connsiteX1805" fmla="*/ 24659 w 388822"/>
                  <a:gd name="connsiteY1805" fmla="*/ 167206 h 426089"/>
                  <a:gd name="connsiteX1806" fmla="*/ 24721 w 388822"/>
                  <a:gd name="connsiteY1806" fmla="*/ 167442 h 426089"/>
                  <a:gd name="connsiteX1807" fmla="*/ 24559 w 388822"/>
                  <a:gd name="connsiteY1807" fmla="*/ 167554 h 426089"/>
                  <a:gd name="connsiteX1808" fmla="*/ 24360 w 388822"/>
                  <a:gd name="connsiteY1808" fmla="*/ 167690 h 426089"/>
                  <a:gd name="connsiteX1809" fmla="*/ 24149 w 388822"/>
                  <a:gd name="connsiteY1809" fmla="*/ 167852 h 426089"/>
                  <a:gd name="connsiteX1810" fmla="*/ 23950 w 388822"/>
                  <a:gd name="connsiteY1810" fmla="*/ 168013 h 426089"/>
                  <a:gd name="connsiteX1811" fmla="*/ 23752 w 388822"/>
                  <a:gd name="connsiteY1811" fmla="*/ 168150 h 426089"/>
                  <a:gd name="connsiteX1812" fmla="*/ 23528 w 388822"/>
                  <a:gd name="connsiteY1812" fmla="*/ 168324 h 426089"/>
                  <a:gd name="connsiteX1813" fmla="*/ 23329 w 388822"/>
                  <a:gd name="connsiteY1813" fmla="*/ 168473 h 426089"/>
                  <a:gd name="connsiteX1814" fmla="*/ 23143 w 388822"/>
                  <a:gd name="connsiteY1814" fmla="*/ 168622 h 426089"/>
                  <a:gd name="connsiteX1815" fmla="*/ 22944 w 388822"/>
                  <a:gd name="connsiteY1815" fmla="*/ 168784 h 426089"/>
                  <a:gd name="connsiteX1816" fmla="*/ 22745 w 388822"/>
                  <a:gd name="connsiteY1816" fmla="*/ 168945 h 426089"/>
                  <a:gd name="connsiteX1817" fmla="*/ 22547 w 388822"/>
                  <a:gd name="connsiteY1817" fmla="*/ 169107 h 426089"/>
                  <a:gd name="connsiteX1818" fmla="*/ 22336 w 388822"/>
                  <a:gd name="connsiteY1818" fmla="*/ 169268 h 426089"/>
                  <a:gd name="connsiteX1819" fmla="*/ 22162 w 388822"/>
                  <a:gd name="connsiteY1819" fmla="*/ 169417 h 426089"/>
                  <a:gd name="connsiteX1820" fmla="*/ 21963 w 388822"/>
                  <a:gd name="connsiteY1820" fmla="*/ 169591 h 426089"/>
                  <a:gd name="connsiteX1821" fmla="*/ 21764 w 388822"/>
                  <a:gd name="connsiteY1821" fmla="*/ 169753 h 426089"/>
                  <a:gd name="connsiteX1822" fmla="*/ 21565 w 388822"/>
                  <a:gd name="connsiteY1822" fmla="*/ 169926 h 426089"/>
                  <a:gd name="connsiteX1823" fmla="*/ 21379 w 388822"/>
                  <a:gd name="connsiteY1823" fmla="*/ 170088 h 426089"/>
                  <a:gd name="connsiteX1824" fmla="*/ 21193 w 388822"/>
                  <a:gd name="connsiteY1824" fmla="*/ 170249 h 426089"/>
                  <a:gd name="connsiteX1825" fmla="*/ 21006 w 388822"/>
                  <a:gd name="connsiteY1825" fmla="*/ 170423 h 426089"/>
                  <a:gd name="connsiteX1826" fmla="*/ 20808 w 388822"/>
                  <a:gd name="connsiteY1826" fmla="*/ 170597 h 426089"/>
                  <a:gd name="connsiteX1827" fmla="*/ 20634 w 388822"/>
                  <a:gd name="connsiteY1827" fmla="*/ 170759 h 426089"/>
                  <a:gd name="connsiteX1828" fmla="*/ 20447 w 388822"/>
                  <a:gd name="connsiteY1828" fmla="*/ 170933 h 426089"/>
                  <a:gd name="connsiteX1829" fmla="*/ 20249 w 388822"/>
                  <a:gd name="connsiteY1829" fmla="*/ 171119 h 426089"/>
                  <a:gd name="connsiteX1830" fmla="*/ 20075 w 388822"/>
                  <a:gd name="connsiteY1830" fmla="*/ 171281 h 426089"/>
                  <a:gd name="connsiteX1831" fmla="*/ 19888 w 388822"/>
                  <a:gd name="connsiteY1831" fmla="*/ 171454 h 426089"/>
                  <a:gd name="connsiteX1832" fmla="*/ 19702 w 388822"/>
                  <a:gd name="connsiteY1832" fmla="*/ 171641 h 426089"/>
                  <a:gd name="connsiteX1833" fmla="*/ 19528 w 388822"/>
                  <a:gd name="connsiteY1833" fmla="*/ 171815 h 426089"/>
                  <a:gd name="connsiteX1834" fmla="*/ 19354 w 388822"/>
                  <a:gd name="connsiteY1834" fmla="*/ 171976 h 426089"/>
                  <a:gd name="connsiteX1835" fmla="*/ 19168 w 388822"/>
                  <a:gd name="connsiteY1835" fmla="*/ 172163 h 426089"/>
                  <a:gd name="connsiteX1836" fmla="*/ 18981 w 388822"/>
                  <a:gd name="connsiteY1836" fmla="*/ 172349 h 426089"/>
                  <a:gd name="connsiteX1837" fmla="*/ 18808 w 388822"/>
                  <a:gd name="connsiteY1837" fmla="*/ 172535 h 426089"/>
                  <a:gd name="connsiteX1838" fmla="*/ 18634 w 388822"/>
                  <a:gd name="connsiteY1838" fmla="*/ 172709 h 426089"/>
                  <a:gd name="connsiteX1839" fmla="*/ 18460 w 388822"/>
                  <a:gd name="connsiteY1839" fmla="*/ 172895 h 426089"/>
                  <a:gd name="connsiteX1840" fmla="*/ 18286 w 388822"/>
                  <a:gd name="connsiteY1840" fmla="*/ 173069 h 426089"/>
                  <a:gd name="connsiteX1841" fmla="*/ 18112 w 388822"/>
                  <a:gd name="connsiteY1841" fmla="*/ 173268 h 426089"/>
                  <a:gd name="connsiteX1842" fmla="*/ 17926 w 388822"/>
                  <a:gd name="connsiteY1842" fmla="*/ 173454 h 426089"/>
                  <a:gd name="connsiteX1843" fmla="*/ 17764 w 388822"/>
                  <a:gd name="connsiteY1843" fmla="*/ 173628 h 426089"/>
                  <a:gd name="connsiteX1844" fmla="*/ 17615 w 388822"/>
                  <a:gd name="connsiteY1844" fmla="*/ 173815 h 426089"/>
                  <a:gd name="connsiteX1845" fmla="*/ 17429 w 388822"/>
                  <a:gd name="connsiteY1845" fmla="*/ 174001 h 426089"/>
                  <a:gd name="connsiteX1846" fmla="*/ 17255 w 388822"/>
                  <a:gd name="connsiteY1846" fmla="*/ 174200 h 426089"/>
                  <a:gd name="connsiteX1847" fmla="*/ 17093 w 388822"/>
                  <a:gd name="connsiteY1847" fmla="*/ 174386 h 426089"/>
                  <a:gd name="connsiteX1848" fmla="*/ 16932 w 388822"/>
                  <a:gd name="connsiteY1848" fmla="*/ 174572 h 426089"/>
                  <a:gd name="connsiteX1849" fmla="*/ 16770 w 388822"/>
                  <a:gd name="connsiteY1849" fmla="*/ 174771 h 426089"/>
                  <a:gd name="connsiteX1850" fmla="*/ 16596 w 388822"/>
                  <a:gd name="connsiteY1850" fmla="*/ 174970 h 426089"/>
                  <a:gd name="connsiteX1851" fmla="*/ 16435 w 388822"/>
                  <a:gd name="connsiteY1851" fmla="*/ 175156 h 426089"/>
                  <a:gd name="connsiteX1852" fmla="*/ 16273 w 388822"/>
                  <a:gd name="connsiteY1852" fmla="*/ 175355 h 426089"/>
                  <a:gd name="connsiteX1853" fmla="*/ 16099 w 388822"/>
                  <a:gd name="connsiteY1853" fmla="*/ 175554 h 426089"/>
                  <a:gd name="connsiteX1854" fmla="*/ 15963 w 388822"/>
                  <a:gd name="connsiteY1854" fmla="*/ 175740 h 426089"/>
                  <a:gd name="connsiteX1855" fmla="*/ 15801 w 388822"/>
                  <a:gd name="connsiteY1855" fmla="*/ 175939 h 426089"/>
                  <a:gd name="connsiteX1856" fmla="*/ 15640 w 388822"/>
                  <a:gd name="connsiteY1856" fmla="*/ 176138 h 426089"/>
                  <a:gd name="connsiteX1857" fmla="*/ 15478 w 388822"/>
                  <a:gd name="connsiteY1857" fmla="*/ 176336 h 426089"/>
                  <a:gd name="connsiteX1858" fmla="*/ 15329 w 388822"/>
                  <a:gd name="connsiteY1858" fmla="*/ 176535 h 426089"/>
                  <a:gd name="connsiteX1859" fmla="*/ 15168 w 388822"/>
                  <a:gd name="connsiteY1859" fmla="*/ 176734 h 426089"/>
                  <a:gd name="connsiteX1860" fmla="*/ 15019 w 388822"/>
                  <a:gd name="connsiteY1860" fmla="*/ 176933 h 426089"/>
                  <a:gd name="connsiteX1861" fmla="*/ 14857 w 388822"/>
                  <a:gd name="connsiteY1861" fmla="*/ 177144 h 426089"/>
                  <a:gd name="connsiteX1862" fmla="*/ 14708 w 388822"/>
                  <a:gd name="connsiteY1862" fmla="*/ 177343 h 426089"/>
                  <a:gd name="connsiteX1863" fmla="*/ 14559 w 388822"/>
                  <a:gd name="connsiteY1863" fmla="*/ 177554 h 426089"/>
                  <a:gd name="connsiteX1864" fmla="*/ 14410 w 388822"/>
                  <a:gd name="connsiteY1864" fmla="*/ 177753 h 426089"/>
                  <a:gd name="connsiteX1865" fmla="*/ 14261 w 388822"/>
                  <a:gd name="connsiteY1865" fmla="*/ 177951 h 426089"/>
                  <a:gd name="connsiteX1866" fmla="*/ 14112 w 388822"/>
                  <a:gd name="connsiteY1866" fmla="*/ 178163 h 426089"/>
                  <a:gd name="connsiteX1867" fmla="*/ 13963 w 388822"/>
                  <a:gd name="connsiteY1867" fmla="*/ 178374 h 426089"/>
                  <a:gd name="connsiteX1868" fmla="*/ 13814 w 388822"/>
                  <a:gd name="connsiteY1868" fmla="*/ 178585 h 426089"/>
                  <a:gd name="connsiteX1869" fmla="*/ 13677 w 388822"/>
                  <a:gd name="connsiteY1869" fmla="*/ 178784 h 426089"/>
                  <a:gd name="connsiteX1870" fmla="*/ 13528 w 388822"/>
                  <a:gd name="connsiteY1870" fmla="*/ 178995 h 426089"/>
                  <a:gd name="connsiteX1871" fmla="*/ 13379 w 388822"/>
                  <a:gd name="connsiteY1871" fmla="*/ 179218 h 426089"/>
                  <a:gd name="connsiteX1872" fmla="*/ 13168 w 388822"/>
                  <a:gd name="connsiteY1872" fmla="*/ 179541 h 426089"/>
                  <a:gd name="connsiteX1873" fmla="*/ 12944 w 388822"/>
                  <a:gd name="connsiteY1873" fmla="*/ 179864 h 426089"/>
                  <a:gd name="connsiteX1874" fmla="*/ 12733 w 388822"/>
                  <a:gd name="connsiteY1874" fmla="*/ 180187 h 426089"/>
                  <a:gd name="connsiteX1875" fmla="*/ 12522 w 388822"/>
                  <a:gd name="connsiteY1875" fmla="*/ 180523 h 426089"/>
                  <a:gd name="connsiteX1876" fmla="*/ 12311 w 388822"/>
                  <a:gd name="connsiteY1876" fmla="*/ 180858 h 426089"/>
                  <a:gd name="connsiteX1877" fmla="*/ 12112 w 388822"/>
                  <a:gd name="connsiteY1877" fmla="*/ 181194 h 426089"/>
                  <a:gd name="connsiteX1878" fmla="*/ 11901 w 388822"/>
                  <a:gd name="connsiteY1878" fmla="*/ 181529 h 426089"/>
                  <a:gd name="connsiteX1879" fmla="*/ 11690 w 388822"/>
                  <a:gd name="connsiteY1879" fmla="*/ 181864 h 426089"/>
                  <a:gd name="connsiteX1880" fmla="*/ 11491 w 388822"/>
                  <a:gd name="connsiteY1880" fmla="*/ 182212 h 426089"/>
                  <a:gd name="connsiteX1881" fmla="*/ 11292 w 388822"/>
                  <a:gd name="connsiteY1881" fmla="*/ 182548 h 426089"/>
                  <a:gd name="connsiteX1882" fmla="*/ 11106 w 388822"/>
                  <a:gd name="connsiteY1882" fmla="*/ 182896 h 426089"/>
                  <a:gd name="connsiteX1883" fmla="*/ 10907 w 388822"/>
                  <a:gd name="connsiteY1883" fmla="*/ 183243 h 426089"/>
                  <a:gd name="connsiteX1884" fmla="*/ 10708 w 388822"/>
                  <a:gd name="connsiteY1884" fmla="*/ 183591 h 426089"/>
                  <a:gd name="connsiteX1885" fmla="*/ 10522 w 388822"/>
                  <a:gd name="connsiteY1885" fmla="*/ 183927 h 426089"/>
                  <a:gd name="connsiteX1886" fmla="*/ 10335 w 388822"/>
                  <a:gd name="connsiteY1886" fmla="*/ 184287 h 426089"/>
                  <a:gd name="connsiteX1887" fmla="*/ 10149 w 388822"/>
                  <a:gd name="connsiteY1887" fmla="*/ 184635 h 426089"/>
                  <a:gd name="connsiteX1888" fmla="*/ 9975 w 388822"/>
                  <a:gd name="connsiteY1888" fmla="*/ 184995 h 426089"/>
                  <a:gd name="connsiteX1889" fmla="*/ 9789 w 388822"/>
                  <a:gd name="connsiteY1889" fmla="*/ 185343 h 426089"/>
                  <a:gd name="connsiteX1890" fmla="*/ 9627 w 388822"/>
                  <a:gd name="connsiteY1890" fmla="*/ 185703 h 426089"/>
                  <a:gd name="connsiteX1891" fmla="*/ 9453 w 388822"/>
                  <a:gd name="connsiteY1891" fmla="*/ 186063 h 426089"/>
                  <a:gd name="connsiteX1892" fmla="*/ 9280 w 388822"/>
                  <a:gd name="connsiteY1892" fmla="*/ 186423 h 426089"/>
                  <a:gd name="connsiteX1893" fmla="*/ 9106 w 388822"/>
                  <a:gd name="connsiteY1893" fmla="*/ 186784 h 426089"/>
                  <a:gd name="connsiteX1894" fmla="*/ 8932 w 388822"/>
                  <a:gd name="connsiteY1894" fmla="*/ 187156 h 426089"/>
                  <a:gd name="connsiteX1895" fmla="*/ 8770 w 388822"/>
                  <a:gd name="connsiteY1895" fmla="*/ 187517 h 426089"/>
                  <a:gd name="connsiteX1896" fmla="*/ 8609 w 388822"/>
                  <a:gd name="connsiteY1896" fmla="*/ 187864 h 426089"/>
                  <a:gd name="connsiteX1897" fmla="*/ 8447 w 388822"/>
                  <a:gd name="connsiteY1897" fmla="*/ 188237 h 426089"/>
                  <a:gd name="connsiteX1898" fmla="*/ 8298 w 388822"/>
                  <a:gd name="connsiteY1898" fmla="*/ 188610 h 426089"/>
                  <a:gd name="connsiteX1899" fmla="*/ 8137 w 388822"/>
                  <a:gd name="connsiteY1899" fmla="*/ 188983 h 426089"/>
                  <a:gd name="connsiteX1900" fmla="*/ 7988 w 388822"/>
                  <a:gd name="connsiteY1900" fmla="*/ 189355 h 426089"/>
                  <a:gd name="connsiteX1901" fmla="*/ 7839 w 388822"/>
                  <a:gd name="connsiteY1901" fmla="*/ 189728 h 426089"/>
                  <a:gd name="connsiteX1902" fmla="*/ 7689 w 388822"/>
                  <a:gd name="connsiteY1902" fmla="*/ 190101 h 426089"/>
                  <a:gd name="connsiteX1903" fmla="*/ 7540 w 388822"/>
                  <a:gd name="connsiteY1903" fmla="*/ 190473 h 426089"/>
                  <a:gd name="connsiteX1904" fmla="*/ 7404 w 388822"/>
                  <a:gd name="connsiteY1904" fmla="*/ 190858 h 426089"/>
                  <a:gd name="connsiteX1905" fmla="*/ 7267 w 388822"/>
                  <a:gd name="connsiteY1905" fmla="*/ 191231 h 426089"/>
                  <a:gd name="connsiteX1906" fmla="*/ 7118 w 388822"/>
                  <a:gd name="connsiteY1906" fmla="*/ 191616 h 426089"/>
                  <a:gd name="connsiteX1907" fmla="*/ 6994 w 388822"/>
                  <a:gd name="connsiteY1907" fmla="*/ 191989 h 426089"/>
                  <a:gd name="connsiteX1908" fmla="*/ 6857 w 388822"/>
                  <a:gd name="connsiteY1908" fmla="*/ 192374 h 426089"/>
                  <a:gd name="connsiteX1909" fmla="*/ 6733 w 388822"/>
                  <a:gd name="connsiteY1909" fmla="*/ 192759 h 426089"/>
                  <a:gd name="connsiteX1910" fmla="*/ 6609 w 388822"/>
                  <a:gd name="connsiteY1910" fmla="*/ 193144 h 426089"/>
                  <a:gd name="connsiteX1911" fmla="*/ 6472 w 388822"/>
                  <a:gd name="connsiteY1911" fmla="*/ 193529 h 426089"/>
                  <a:gd name="connsiteX1912" fmla="*/ 6360 w 388822"/>
                  <a:gd name="connsiteY1912" fmla="*/ 193927 h 426089"/>
                  <a:gd name="connsiteX1913" fmla="*/ 6236 w 388822"/>
                  <a:gd name="connsiteY1913" fmla="*/ 194312 h 426089"/>
                  <a:gd name="connsiteX1914" fmla="*/ 6124 w 388822"/>
                  <a:gd name="connsiteY1914" fmla="*/ 194697 h 426089"/>
                  <a:gd name="connsiteX1915" fmla="*/ 6012 w 388822"/>
                  <a:gd name="connsiteY1915" fmla="*/ 195094 h 426089"/>
                  <a:gd name="connsiteX1916" fmla="*/ 5901 w 388822"/>
                  <a:gd name="connsiteY1916" fmla="*/ 195492 h 426089"/>
                  <a:gd name="connsiteX1917" fmla="*/ 5789 w 388822"/>
                  <a:gd name="connsiteY1917" fmla="*/ 195877 h 426089"/>
                  <a:gd name="connsiteX1918" fmla="*/ 5689 w 388822"/>
                  <a:gd name="connsiteY1918" fmla="*/ 196274 h 426089"/>
                  <a:gd name="connsiteX1919" fmla="*/ 5578 w 388822"/>
                  <a:gd name="connsiteY1919" fmla="*/ 196672 h 426089"/>
                  <a:gd name="connsiteX1920" fmla="*/ 5478 w 388822"/>
                  <a:gd name="connsiteY1920" fmla="*/ 197069 h 426089"/>
                  <a:gd name="connsiteX1921" fmla="*/ 5379 w 388822"/>
                  <a:gd name="connsiteY1921" fmla="*/ 197467 h 426089"/>
                  <a:gd name="connsiteX1922" fmla="*/ 5280 w 388822"/>
                  <a:gd name="connsiteY1922" fmla="*/ 197865 h 426089"/>
                  <a:gd name="connsiteX1923" fmla="*/ 5193 w 388822"/>
                  <a:gd name="connsiteY1923" fmla="*/ 198274 h 426089"/>
                  <a:gd name="connsiteX1924" fmla="*/ 5106 w 388822"/>
                  <a:gd name="connsiteY1924" fmla="*/ 198672 h 426089"/>
                  <a:gd name="connsiteX1925" fmla="*/ 5019 w 388822"/>
                  <a:gd name="connsiteY1925" fmla="*/ 199082 h 426089"/>
                  <a:gd name="connsiteX1926" fmla="*/ 4932 w 388822"/>
                  <a:gd name="connsiteY1926" fmla="*/ 199479 h 426089"/>
                  <a:gd name="connsiteX1927" fmla="*/ 4845 w 388822"/>
                  <a:gd name="connsiteY1927" fmla="*/ 199889 h 426089"/>
                  <a:gd name="connsiteX1928" fmla="*/ 4770 w 388822"/>
                  <a:gd name="connsiteY1928" fmla="*/ 200287 h 426089"/>
                  <a:gd name="connsiteX1929" fmla="*/ 4696 w 388822"/>
                  <a:gd name="connsiteY1929" fmla="*/ 200697 h 426089"/>
                  <a:gd name="connsiteX1930" fmla="*/ 4621 w 388822"/>
                  <a:gd name="connsiteY1930" fmla="*/ 201107 h 426089"/>
                  <a:gd name="connsiteX1931" fmla="*/ 4547 w 388822"/>
                  <a:gd name="connsiteY1931" fmla="*/ 201517 h 426089"/>
                  <a:gd name="connsiteX1932" fmla="*/ 4547 w 388822"/>
                  <a:gd name="connsiteY1932" fmla="*/ 201927 h 426089"/>
                  <a:gd name="connsiteX1933" fmla="*/ 4484 w 388822"/>
                  <a:gd name="connsiteY1933" fmla="*/ 202337 h 426089"/>
                  <a:gd name="connsiteX1934" fmla="*/ 4422 w 388822"/>
                  <a:gd name="connsiteY1934" fmla="*/ 202747 h 426089"/>
                  <a:gd name="connsiteX1935" fmla="*/ 4422 w 388822"/>
                  <a:gd name="connsiteY1935" fmla="*/ 203169 h 426089"/>
                  <a:gd name="connsiteX1936" fmla="*/ 4422 w 388822"/>
                  <a:gd name="connsiteY1936" fmla="*/ 203579 h 426089"/>
                  <a:gd name="connsiteX1937" fmla="*/ 4422 w 388822"/>
                  <a:gd name="connsiteY1937" fmla="*/ 203989 h 426089"/>
                  <a:gd name="connsiteX1938" fmla="*/ 4422 w 388822"/>
                  <a:gd name="connsiteY1938" fmla="*/ 204411 h 426089"/>
                  <a:gd name="connsiteX1939" fmla="*/ 4422 w 388822"/>
                  <a:gd name="connsiteY1939" fmla="*/ 204834 h 426089"/>
                  <a:gd name="connsiteX1940" fmla="*/ 4422 w 388822"/>
                  <a:gd name="connsiteY1940" fmla="*/ 205243 h 426089"/>
                  <a:gd name="connsiteX1941" fmla="*/ 4422 w 388822"/>
                  <a:gd name="connsiteY1941" fmla="*/ 205666 h 426089"/>
                  <a:gd name="connsiteX1942" fmla="*/ 4422 w 388822"/>
                  <a:gd name="connsiteY1942" fmla="*/ 206088 h 426089"/>
                  <a:gd name="connsiteX1943" fmla="*/ 4422 w 388822"/>
                  <a:gd name="connsiteY1943" fmla="*/ 206511 h 426089"/>
                  <a:gd name="connsiteX1944" fmla="*/ 4422 w 388822"/>
                  <a:gd name="connsiteY1944" fmla="*/ 206920 h 426089"/>
                  <a:gd name="connsiteX1945" fmla="*/ 4422 w 388822"/>
                  <a:gd name="connsiteY1945" fmla="*/ 207343 h 426089"/>
                  <a:gd name="connsiteX1946" fmla="*/ 4422 w 388822"/>
                  <a:gd name="connsiteY1946" fmla="*/ 207778 h 426089"/>
                  <a:gd name="connsiteX1947" fmla="*/ 4422 w 388822"/>
                  <a:gd name="connsiteY1947" fmla="*/ 208188 h 426089"/>
                  <a:gd name="connsiteX1948" fmla="*/ 4422 w 388822"/>
                  <a:gd name="connsiteY1948" fmla="*/ 208622 h 426089"/>
                  <a:gd name="connsiteX1949" fmla="*/ 4422 w 388822"/>
                  <a:gd name="connsiteY1949" fmla="*/ 213765 h 426089"/>
                  <a:gd name="connsiteX1950" fmla="*/ 4422 w 388822"/>
                  <a:gd name="connsiteY1950" fmla="*/ 214200 h 426089"/>
                  <a:gd name="connsiteX1951" fmla="*/ 4422 w 388822"/>
                  <a:gd name="connsiteY1951" fmla="*/ 214622 h 426089"/>
                  <a:gd name="connsiteX1952" fmla="*/ 4422 w 388822"/>
                  <a:gd name="connsiteY1952" fmla="*/ 215057 h 426089"/>
                  <a:gd name="connsiteX1953" fmla="*/ 4422 w 388822"/>
                  <a:gd name="connsiteY1953" fmla="*/ 215492 h 426089"/>
                  <a:gd name="connsiteX1954" fmla="*/ 4422 w 388822"/>
                  <a:gd name="connsiteY1954" fmla="*/ 215927 h 426089"/>
                  <a:gd name="connsiteX1955" fmla="*/ 4422 w 388822"/>
                  <a:gd name="connsiteY1955" fmla="*/ 216362 h 426089"/>
                  <a:gd name="connsiteX1956" fmla="*/ 4422 w 388822"/>
                  <a:gd name="connsiteY1956" fmla="*/ 216796 h 426089"/>
                  <a:gd name="connsiteX1957" fmla="*/ 4422 w 388822"/>
                  <a:gd name="connsiteY1957" fmla="*/ 217231 h 426089"/>
                  <a:gd name="connsiteX1958" fmla="*/ 4422 w 388822"/>
                  <a:gd name="connsiteY1958" fmla="*/ 217666 h 426089"/>
                  <a:gd name="connsiteX1959" fmla="*/ 4422 w 388822"/>
                  <a:gd name="connsiteY1959" fmla="*/ 218101 h 426089"/>
                  <a:gd name="connsiteX1960" fmla="*/ 4484 w 388822"/>
                  <a:gd name="connsiteY1960" fmla="*/ 218535 h 426089"/>
                  <a:gd name="connsiteX1961" fmla="*/ 4484 w 388822"/>
                  <a:gd name="connsiteY1961" fmla="*/ 218970 h 426089"/>
                  <a:gd name="connsiteX1962" fmla="*/ 4559 w 388822"/>
                  <a:gd name="connsiteY1962" fmla="*/ 219417 h 426089"/>
                  <a:gd name="connsiteX1963" fmla="*/ 4621 w 388822"/>
                  <a:gd name="connsiteY1963" fmla="*/ 219840 h 426089"/>
                  <a:gd name="connsiteX1964" fmla="*/ 4696 w 388822"/>
                  <a:gd name="connsiteY1964" fmla="*/ 220287 h 426089"/>
                  <a:gd name="connsiteX1965" fmla="*/ 4770 w 388822"/>
                  <a:gd name="connsiteY1965" fmla="*/ 220722 h 426089"/>
                  <a:gd name="connsiteX1966" fmla="*/ 4857 w 388822"/>
                  <a:gd name="connsiteY1966" fmla="*/ 221157 h 426089"/>
                  <a:gd name="connsiteX1967" fmla="*/ 4932 w 388822"/>
                  <a:gd name="connsiteY1967" fmla="*/ 221604 h 426089"/>
                  <a:gd name="connsiteX1968" fmla="*/ 5031 w 388822"/>
                  <a:gd name="connsiteY1968" fmla="*/ 222026 h 426089"/>
                  <a:gd name="connsiteX1969" fmla="*/ 5118 w 388822"/>
                  <a:gd name="connsiteY1969" fmla="*/ 222461 h 426089"/>
                  <a:gd name="connsiteX1970" fmla="*/ 5217 w 388822"/>
                  <a:gd name="connsiteY1970" fmla="*/ 222908 h 426089"/>
                  <a:gd name="connsiteX1971" fmla="*/ 5317 w 388822"/>
                  <a:gd name="connsiteY1971" fmla="*/ 223343 h 426089"/>
                  <a:gd name="connsiteX1972" fmla="*/ 5416 w 388822"/>
                  <a:gd name="connsiteY1972" fmla="*/ 223778 h 426089"/>
                  <a:gd name="connsiteX1973" fmla="*/ 5516 w 388822"/>
                  <a:gd name="connsiteY1973" fmla="*/ 224213 h 426089"/>
                  <a:gd name="connsiteX1974" fmla="*/ 5640 w 388822"/>
                  <a:gd name="connsiteY1974" fmla="*/ 224647 h 426089"/>
                  <a:gd name="connsiteX1975" fmla="*/ 5752 w 388822"/>
                  <a:gd name="connsiteY1975" fmla="*/ 225095 h 426089"/>
                  <a:gd name="connsiteX1976" fmla="*/ 5863 w 388822"/>
                  <a:gd name="connsiteY1976" fmla="*/ 225517 h 426089"/>
                  <a:gd name="connsiteX1977" fmla="*/ 5988 w 388822"/>
                  <a:gd name="connsiteY1977" fmla="*/ 225964 h 426089"/>
                  <a:gd name="connsiteX1978" fmla="*/ 6112 w 388822"/>
                  <a:gd name="connsiteY1978" fmla="*/ 226399 h 426089"/>
                  <a:gd name="connsiteX1979" fmla="*/ 6248 w 388822"/>
                  <a:gd name="connsiteY1979" fmla="*/ 226834 h 426089"/>
                  <a:gd name="connsiteX1980" fmla="*/ 6385 w 388822"/>
                  <a:gd name="connsiteY1980" fmla="*/ 227256 h 426089"/>
                  <a:gd name="connsiteX1981" fmla="*/ 6509 w 388822"/>
                  <a:gd name="connsiteY1981" fmla="*/ 227691 h 426089"/>
                  <a:gd name="connsiteX1982" fmla="*/ 6658 w 388822"/>
                  <a:gd name="connsiteY1982" fmla="*/ 228138 h 426089"/>
                  <a:gd name="connsiteX1983" fmla="*/ 6807 w 388822"/>
                  <a:gd name="connsiteY1983" fmla="*/ 228573 h 426089"/>
                  <a:gd name="connsiteX1984" fmla="*/ 6957 w 388822"/>
                  <a:gd name="connsiteY1984" fmla="*/ 228995 h 426089"/>
                  <a:gd name="connsiteX1985" fmla="*/ 7106 w 388822"/>
                  <a:gd name="connsiteY1985" fmla="*/ 229430 h 426089"/>
                  <a:gd name="connsiteX1986" fmla="*/ 7267 w 388822"/>
                  <a:gd name="connsiteY1986" fmla="*/ 229865 h 426089"/>
                  <a:gd name="connsiteX1987" fmla="*/ 7429 w 388822"/>
                  <a:gd name="connsiteY1987" fmla="*/ 230299 h 426089"/>
                  <a:gd name="connsiteX1988" fmla="*/ 7590 w 388822"/>
                  <a:gd name="connsiteY1988" fmla="*/ 230722 h 426089"/>
                  <a:gd name="connsiteX1989" fmla="*/ 7764 w 388822"/>
                  <a:gd name="connsiteY1989" fmla="*/ 231157 h 426089"/>
                  <a:gd name="connsiteX1990" fmla="*/ 7938 w 388822"/>
                  <a:gd name="connsiteY1990" fmla="*/ 231591 h 426089"/>
                  <a:gd name="connsiteX1991" fmla="*/ 8124 w 388822"/>
                  <a:gd name="connsiteY1991" fmla="*/ 232014 h 426089"/>
                  <a:gd name="connsiteX1992" fmla="*/ 8298 w 388822"/>
                  <a:gd name="connsiteY1992" fmla="*/ 232449 h 426089"/>
                  <a:gd name="connsiteX1993" fmla="*/ 8485 w 388822"/>
                  <a:gd name="connsiteY1993" fmla="*/ 232871 h 426089"/>
                  <a:gd name="connsiteX1994" fmla="*/ 8683 w 388822"/>
                  <a:gd name="connsiteY1994" fmla="*/ 233293 h 426089"/>
                  <a:gd name="connsiteX1995" fmla="*/ 8870 w 388822"/>
                  <a:gd name="connsiteY1995" fmla="*/ 233728 h 426089"/>
                  <a:gd name="connsiteX1996" fmla="*/ 9068 w 388822"/>
                  <a:gd name="connsiteY1996" fmla="*/ 234163 h 426089"/>
                  <a:gd name="connsiteX1997" fmla="*/ 9267 w 388822"/>
                  <a:gd name="connsiteY1997" fmla="*/ 234573 h 426089"/>
                  <a:gd name="connsiteX1998" fmla="*/ 9478 w 388822"/>
                  <a:gd name="connsiteY1998" fmla="*/ 235008 h 426089"/>
                  <a:gd name="connsiteX1999" fmla="*/ 9690 w 388822"/>
                  <a:gd name="connsiteY1999" fmla="*/ 235418 h 426089"/>
                  <a:gd name="connsiteX2000" fmla="*/ 9913 w 388822"/>
                  <a:gd name="connsiteY2000" fmla="*/ 235852 h 426089"/>
                  <a:gd name="connsiteX2001" fmla="*/ 10124 w 388822"/>
                  <a:gd name="connsiteY2001" fmla="*/ 236275 h 426089"/>
                  <a:gd name="connsiteX2002" fmla="*/ 10348 w 388822"/>
                  <a:gd name="connsiteY2002" fmla="*/ 236685 h 426089"/>
                  <a:gd name="connsiteX2003" fmla="*/ 10584 w 388822"/>
                  <a:gd name="connsiteY2003" fmla="*/ 237107 h 426089"/>
                  <a:gd name="connsiteX2004" fmla="*/ 10808 w 388822"/>
                  <a:gd name="connsiteY2004" fmla="*/ 237517 h 426089"/>
                  <a:gd name="connsiteX2005" fmla="*/ 11044 w 388822"/>
                  <a:gd name="connsiteY2005" fmla="*/ 237939 h 426089"/>
                  <a:gd name="connsiteX2006" fmla="*/ 11280 w 388822"/>
                  <a:gd name="connsiteY2006" fmla="*/ 238349 h 426089"/>
                  <a:gd name="connsiteX2007" fmla="*/ 11540 w 388822"/>
                  <a:gd name="connsiteY2007" fmla="*/ 238772 h 426089"/>
                  <a:gd name="connsiteX2008" fmla="*/ 11789 w 388822"/>
                  <a:gd name="connsiteY2008" fmla="*/ 239182 h 426089"/>
                  <a:gd name="connsiteX2009" fmla="*/ 12025 w 388822"/>
                  <a:gd name="connsiteY2009" fmla="*/ 239591 h 426089"/>
                  <a:gd name="connsiteX2010" fmla="*/ 12286 w 388822"/>
                  <a:gd name="connsiteY2010" fmla="*/ 240001 h 426089"/>
                  <a:gd name="connsiteX2011" fmla="*/ 12509 w 388822"/>
                  <a:gd name="connsiteY2011" fmla="*/ 240324 h 426089"/>
                  <a:gd name="connsiteX2012" fmla="*/ 12435 w 388822"/>
                  <a:gd name="connsiteY2012" fmla="*/ 240424 h 426089"/>
                  <a:gd name="connsiteX2013" fmla="*/ 12099 w 388822"/>
                  <a:gd name="connsiteY2013" fmla="*/ 240921 h 426089"/>
                  <a:gd name="connsiteX2014" fmla="*/ 11913 w 388822"/>
                  <a:gd name="connsiteY2014" fmla="*/ 241194 h 426089"/>
                  <a:gd name="connsiteX2015" fmla="*/ 11739 w 388822"/>
                  <a:gd name="connsiteY2015" fmla="*/ 241455 h 426089"/>
                  <a:gd name="connsiteX2016" fmla="*/ 11565 w 388822"/>
                  <a:gd name="connsiteY2016" fmla="*/ 241728 h 426089"/>
                  <a:gd name="connsiteX2017" fmla="*/ 11354 w 388822"/>
                  <a:gd name="connsiteY2017" fmla="*/ 241964 h 426089"/>
                  <a:gd name="connsiteX2018" fmla="*/ 11180 w 388822"/>
                  <a:gd name="connsiteY2018" fmla="*/ 242237 h 426089"/>
                  <a:gd name="connsiteX2019" fmla="*/ 11006 w 388822"/>
                  <a:gd name="connsiteY2019" fmla="*/ 242498 h 426089"/>
                  <a:gd name="connsiteX2020" fmla="*/ 10832 w 388822"/>
                  <a:gd name="connsiteY2020" fmla="*/ 242784 h 426089"/>
                  <a:gd name="connsiteX2021" fmla="*/ 10646 w 388822"/>
                  <a:gd name="connsiteY2021" fmla="*/ 243070 h 426089"/>
                  <a:gd name="connsiteX2022" fmla="*/ 10472 w 388822"/>
                  <a:gd name="connsiteY2022" fmla="*/ 243355 h 426089"/>
                  <a:gd name="connsiteX2023" fmla="*/ 10286 w 388822"/>
                  <a:gd name="connsiteY2023" fmla="*/ 243641 h 426089"/>
                  <a:gd name="connsiteX2024" fmla="*/ 10112 w 388822"/>
                  <a:gd name="connsiteY2024" fmla="*/ 243939 h 426089"/>
                  <a:gd name="connsiteX2025" fmla="*/ 9938 w 388822"/>
                  <a:gd name="connsiteY2025" fmla="*/ 244225 h 426089"/>
                  <a:gd name="connsiteX2026" fmla="*/ 9752 w 388822"/>
                  <a:gd name="connsiteY2026" fmla="*/ 244523 h 426089"/>
                  <a:gd name="connsiteX2027" fmla="*/ 9565 w 388822"/>
                  <a:gd name="connsiteY2027" fmla="*/ 244834 h 426089"/>
                  <a:gd name="connsiteX2028" fmla="*/ 9391 w 388822"/>
                  <a:gd name="connsiteY2028" fmla="*/ 245132 h 426089"/>
                  <a:gd name="connsiteX2029" fmla="*/ 9217 w 388822"/>
                  <a:gd name="connsiteY2029" fmla="*/ 245430 h 426089"/>
                  <a:gd name="connsiteX2030" fmla="*/ 9031 w 388822"/>
                  <a:gd name="connsiteY2030" fmla="*/ 245741 h 426089"/>
                  <a:gd name="connsiteX2031" fmla="*/ 8845 w 388822"/>
                  <a:gd name="connsiteY2031" fmla="*/ 246051 h 426089"/>
                  <a:gd name="connsiteX2032" fmla="*/ 8671 w 388822"/>
                  <a:gd name="connsiteY2032" fmla="*/ 246374 h 426089"/>
                  <a:gd name="connsiteX2033" fmla="*/ 8497 w 388822"/>
                  <a:gd name="connsiteY2033" fmla="*/ 246685 h 426089"/>
                  <a:gd name="connsiteX2034" fmla="*/ 8311 w 388822"/>
                  <a:gd name="connsiteY2034" fmla="*/ 247008 h 426089"/>
                  <a:gd name="connsiteX2035" fmla="*/ 8137 w 388822"/>
                  <a:gd name="connsiteY2035" fmla="*/ 247331 h 426089"/>
                  <a:gd name="connsiteX2036" fmla="*/ 7950 w 388822"/>
                  <a:gd name="connsiteY2036" fmla="*/ 247654 h 426089"/>
                  <a:gd name="connsiteX2037" fmla="*/ 7776 w 388822"/>
                  <a:gd name="connsiteY2037" fmla="*/ 247977 h 426089"/>
                  <a:gd name="connsiteX2038" fmla="*/ 7590 w 388822"/>
                  <a:gd name="connsiteY2038" fmla="*/ 248312 h 426089"/>
                  <a:gd name="connsiteX2039" fmla="*/ 7416 w 388822"/>
                  <a:gd name="connsiteY2039" fmla="*/ 248647 h 426089"/>
                  <a:gd name="connsiteX2040" fmla="*/ 7242 w 388822"/>
                  <a:gd name="connsiteY2040" fmla="*/ 248983 h 426089"/>
                  <a:gd name="connsiteX2041" fmla="*/ 7068 w 388822"/>
                  <a:gd name="connsiteY2041" fmla="*/ 249318 h 426089"/>
                  <a:gd name="connsiteX2042" fmla="*/ 6894 w 388822"/>
                  <a:gd name="connsiteY2042" fmla="*/ 249666 h 426089"/>
                  <a:gd name="connsiteX2043" fmla="*/ 6721 w 388822"/>
                  <a:gd name="connsiteY2043" fmla="*/ 250014 h 426089"/>
                  <a:gd name="connsiteX2044" fmla="*/ 6534 w 388822"/>
                  <a:gd name="connsiteY2044" fmla="*/ 250362 h 426089"/>
                  <a:gd name="connsiteX2045" fmla="*/ 6385 w 388822"/>
                  <a:gd name="connsiteY2045" fmla="*/ 250660 h 426089"/>
                  <a:gd name="connsiteX2046" fmla="*/ 6211 w 388822"/>
                  <a:gd name="connsiteY2046" fmla="*/ 251020 h 426089"/>
                  <a:gd name="connsiteX2047" fmla="*/ 6037 w 388822"/>
                  <a:gd name="connsiteY2047" fmla="*/ 251356 h 426089"/>
                  <a:gd name="connsiteX2048" fmla="*/ 5876 w 388822"/>
                  <a:gd name="connsiteY2048" fmla="*/ 251716 h 426089"/>
                  <a:gd name="connsiteX2049" fmla="*/ 5702 w 388822"/>
                  <a:gd name="connsiteY2049" fmla="*/ 252076 h 426089"/>
                  <a:gd name="connsiteX2050" fmla="*/ 5528 w 388822"/>
                  <a:gd name="connsiteY2050" fmla="*/ 252449 h 426089"/>
                  <a:gd name="connsiteX2051" fmla="*/ 5366 w 388822"/>
                  <a:gd name="connsiteY2051" fmla="*/ 252809 h 426089"/>
                  <a:gd name="connsiteX2052" fmla="*/ 5193 w 388822"/>
                  <a:gd name="connsiteY2052" fmla="*/ 253182 h 426089"/>
                  <a:gd name="connsiteX2053" fmla="*/ 5031 w 388822"/>
                  <a:gd name="connsiteY2053" fmla="*/ 253554 h 426089"/>
                  <a:gd name="connsiteX2054" fmla="*/ 4857 w 388822"/>
                  <a:gd name="connsiteY2054" fmla="*/ 253927 h 426089"/>
                  <a:gd name="connsiteX2055" fmla="*/ 4696 w 388822"/>
                  <a:gd name="connsiteY2055" fmla="*/ 254312 h 426089"/>
                  <a:gd name="connsiteX2056" fmla="*/ 4534 w 388822"/>
                  <a:gd name="connsiteY2056" fmla="*/ 254697 h 426089"/>
                  <a:gd name="connsiteX2057" fmla="*/ 4373 w 388822"/>
                  <a:gd name="connsiteY2057" fmla="*/ 255070 h 426089"/>
                  <a:gd name="connsiteX2058" fmla="*/ 4211 w 388822"/>
                  <a:gd name="connsiteY2058" fmla="*/ 255455 h 426089"/>
                  <a:gd name="connsiteX2059" fmla="*/ 4062 w 388822"/>
                  <a:gd name="connsiteY2059" fmla="*/ 255840 h 426089"/>
                  <a:gd name="connsiteX2060" fmla="*/ 3901 w 388822"/>
                  <a:gd name="connsiteY2060" fmla="*/ 256238 h 426089"/>
                  <a:gd name="connsiteX2061" fmla="*/ 3739 w 388822"/>
                  <a:gd name="connsiteY2061" fmla="*/ 256623 h 426089"/>
                  <a:gd name="connsiteX2062" fmla="*/ 3590 w 388822"/>
                  <a:gd name="connsiteY2062" fmla="*/ 257020 h 426089"/>
                  <a:gd name="connsiteX2063" fmla="*/ 3441 w 388822"/>
                  <a:gd name="connsiteY2063" fmla="*/ 257418 h 426089"/>
                  <a:gd name="connsiteX2064" fmla="*/ 3292 w 388822"/>
                  <a:gd name="connsiteY2064" fmla="*/ 257815 h 426089"/>
                  <a:gd name="connsiteX2065" fmla="*/ 3143 w 388822"/>
                  <a:gd name="connsiteY2065" fmla="*/ 258225 h 426089"/>
                  <a:gd name="connsiteX2066" fmla="*/ 2994 w 388822"/>
                  <a:gd name="connsiteY2066" fmla="*/ 258635 h 426089"/>
                  <a:gd name="connsiteX2067" fmla="*/ 2845 w 388822"/>
                  <a:gd name="connsiteY2067" fmla="*/ 259033 h 426089"/>
                  <a:gd name="connsiteX2068" fmla="*/ 2708 w 388822"/>
                  <a:gd name="connsiteY2068" fmla="*/ 259455 h 426089"/>
                  <a:gd name="connsiteX2069" fmla="*/ 2571 w 388822"/>
                  <a:gd name="connsiteY2069" fmla="*/ 259852 h 426089"/>
                  <a:gd name="connsiteX2070" fmla="*/ 2435 w 388822"/>
                  <a:gd name="connsiteY2070" fmla="*/ 260275 h 426089"/>
                  <a:gd name="connsiteX2071" fmla="*/ 2286 w 388822"/>
                  <a:gd name="connsiteY2071" fmla="*/ 260697 h 426089"/>
                  <a:gd name="connsiteX2072" fmla="*/ 2162 w 388822"/>
                  <a:gd name="connsiteY2072" fmla="*/ 261120 h 426089"/>
                  <a:gd name="connsiteX2073" fmla="*/ 2025 w 388822"/>
                  <a:gd name="connsiteY2073" fmla="*/ 261542 h 426089"/>
                  <a:gd name="connsiteX2074" fmla="*/ 1901 w 388822"/>
                  <a:gd name="connsiteY2074" fmla="*/ 261964 h 426089"/>
                  <a:gd name="connsiteX2075" fmla="*/ 1776 w 388822"/>
                  <a:gd name="connsiteY2075" fmla="*/ 262399 h 426089"/>
                  <a:gd name="connsiteX2076" fmla="*/ 1652 w 388822"/>
                  <a:gd name="connsiteY2076" fmla="*/ 262834 h 426089"/>
                  <a:gd name="connsiteX2077" fmla="*/ 1528 w 388822"/>
                  <a:gd name="connsiteY2077" fmla="*/ 263256 h 426089"/>
                  <a:gd name="connsiteX2078" fmla="*/ 1416 w 388822"/>
                  <a:gd name="connsiteY2078" fmla="*/ 263691 h 426089"/>
                  <a:gd name="connsiteX2079" fmla="*/ 1292 w 388822"/>
                  <a:gd name="connsiteY2079" fmla="*/ 264138 h 426089"/>
                  <a:gd name="connsiteX2080" fmla="*/ 1180 w 388822"/>
                  <a:gd name="connsiteY2080" fmla="*/ 264573 h 426089"/>
                  <a:gd name="connsiteX2081" fmla="*/ 1068 w 388822"/>
                  <a:gd name="connsiteY2081" fmla="*/ 265008 h 426089"/>
                  <a:gd name="connsiteX2082" fmla="*/ 969 w 388822"/>
                  <a:gd name="connsiteY2082" fmla="*/ 265467 h 426089"/>
                  <a:gd name="connsiteX2083" fmla="*/ 857 w 388822"/>
                  <a:gd name="connsiteY2083" fmla="*/ 265915 h 426089"/>
                  <a:gd name="connsiteX2084" fmla="*/ 758 w 388822"/>
                  <a:gd name="connsiteY2084" fmla="*/ 266362 h 426089"/>
                  <a:gd name="connsiteX2085" fmla="*/ 658 w 388822"/>
                  <a:gd name="connsiteY2085" fmla="*/ 266821 h 426089"/>
                  <a:gd name="connsiteX2086" fmla="*/ 559 w 388822"/>
                  <a:gd name="connsiteY2086" fmla="*/ 267269 h 426089"/>
                  <a:gd name="connsiteX2087" fmla="*/ 472 w 388822"/>
                  <a:gd name="connsiteY2087" fmla="*/ 267728 h 426089"/>
                  <a:gd name="connsiteX2088" fmla="*/ 385 w 388822"/>
                  <a:gd name="connsiteY2088" fmla="*/ 268188 h 426089"/>
                  <a:gd name="connsiteX2089" fmla="*/ 298 w 388822"/>
                  <a:gd name="connsiteY2089" fmla="*/ 268660 h 426089"/>
                  <a:gd name="connsiteX2090" fmla="*/ 224 w 388822"/>
                  <a:gd name="connsiteY2090" fmla="*/ 269120 h 426089"/>
                  <a:gd name="connsiteX2091" fmla="*/ 149 w 388822"/>
                  <a:gd name="connsiteY2091" fmla="*/ 269592 h 426089"/>
                  <a:gd name="connsiteX2092" fmla="*/ 75 w 388822"/>
                  <a:gd name="connsiteY2092" fmla="*/ 270051 h 426089"/>
                  <a:gd name="connsiteX2093" fmla="*/ 0 w 388822"/>
                  <a:gd name="connsiteY2093" fmla="*/ 270536 h 426089"/>
                  <a:gd name="connsiteX2094" fmla="*/ 0 w 388822"/>
                  <a:gd name="connsiteY2094" fmla="*/ 271008 h 426089"/>
                  <a:gd name="connsiteX2095" fmla="*/ 0 w 388822"/>
                  <a:gd name="connsiteY2095" fmla="*/ 271480 h 426089"/>
                  <a:gd name="connsiteX2096" fmla="*/ 0 w 388822"/>
                  <a:gd name="connsiteY2096" fmla="*/ 271964 h 426089"/>
                  <a:gd name="connsiteX2097" fmla="*/ 0 w 388822"/>
                  <a:gd name="connsiteY2097" fmla="*/ 272436 h 426089"/>
                  <a:gd name="connsiteX2098" fmla="*/ 0 w 388822"/>
                  <a:gd name="connsiteY2098" fmla="*/ 272921 h 426089"/>
                  <a:gd name="connsiteX2099" fmla="*/ 0 w 388822"/>
                  <a:gd name="connsiteY2099" fmla="*/ 273405 h 426089"/>
                  <a:gd name="connsiteX2100" fmla="*/ 0 w 388822"/>
                  <a:gd name="connsiteY2100" fmla="*/ 273890 h 426089"/>
                  <a:gd name="connsiteX2101" fmla="*/ 0 w 388822"/>
                  <a:gd name="connsiteY2101" fmla="*/ 274387 h 426089"/>
                  <a:gd name="connsiteX2102" fmla="*/ 0 w 388822"/>
                  <a:gd name="connsiteY2102" fmla="*/ 274884 h 426089"/>
                  <a:gd name="connsiteX2103" fmla="*/ 0 w 388822"/>
                  <a:gd name="connsiteY2103" fmla="*/ 275368 h 426089"/>
                  <a:gd name="connsiteX2104" fmla="*/ 0 w 388822"/>
                  <a:gd name="connsiteY2104" fmla="*/ 275853 h 426089"/>
                  <a:gd name="connsiteX2105" fmla="*/ 0 w 388822"/>
                  <a:gd name="connsiteY2105" fmla="*/ 281194 h 426089"/>
                  <a:gd name="connsiteX2106" fmla="*/ 0 w 388822"/>
                  <a:gd name="connsiteY2106" fmla="*/ 281455 h 426089"/>
                  <a:gd name="connsiteX2107" fmla="*/ 0 w 388822"/>
                  <a:gd name="connsiteY2107" fmla="*/ 281704 h 426089"/>
                  <a:gd name="connsiteX2108" fmla="*/ 0 w 388822"/>
                  <a:gd name="connsiteY2108" fmla="*/ 281964 h 426089"/>
                  <a:gd name="connsiteX2109" fmla="*/ 0 w 388822"/>
                  <a:gd name="connsiteY2109" fmla="*/ 282225 h 426089"/>
                  <a:gd name="connsiteX2110" fmla="*/ 0 w 388822"/>
                  <a:gd name="connsiteY2110" fmla="*/ 282486 h 426089"/>
                  <a:gd name="connsiteX2111" fmla="*/ 0 w 388822"/>
                  <a:gd name="connsiteY2111" fmla="*/ 282747 h 426089"/>
                  <a:gd name="connsiteX2112" fmla="*/ 0 w 388822"/>
                  <a:gd name="connsiteY2112" fmla="*/ 283008 h 426089"/>
                  <a:gd name="connsiteX2113" fmla="*/ 0 w 388822"/>
                  <a:gd name="connsiteY2113" fmla="*/ 283269 h 426089"/>
                  <a:gd name="connsiteX2114" fmla="*/ 0 w 388822"/>
                  <a:gd name="connsiteY2114" fmla="*/ 283517 h 426089"/>
                  <a:gd name="connsiteX2115" fmla="*/ 0 w 388822"/>
                  <a:gd name="connsiteY2115" fmla="*/ 283778 h 426089"/>
                  <a:gd name="connsiteX2116" fmla="*/ 0 w 388822"/>
                  <a:gd name="connsiteY2116" fmla="*/ 284051 h 426089"/>
                  <a:gd name="connsiteX2117" fmla="*/ 0 w 388822"/>
                  <a:gd name="connsiteY2117" fmla="*/ 284300 h 426089"/>
                  <a:gd name="connsiteX2118" fmla="*/ 0 w 388822"/>
                  <a:gd name="connsiteY2118" fmla="*/ 284573 h 426089"/>
                  <a:gd name="connsiteX2119" fmla="*/ 0 w 388822"/>
                  <a:gd name="connsiteY2119" fmla="*/ 284834 h 426089"/>
                  <a:gd name="connsiteX2120" fmla="*/ 0 w 388822"/>
                  <a:gd name="connsiteY2120" fmla="*/ 285095 h 426089"/>
                  <a:gd name="connsiteX2121" fmla="*/ 0 w 388822"/>
                  <a:gd name="connsiteY2121" fmla="*/ 285356 h 426089"/>
                  <a:gd name="connsiteX2122" fmla="*/ 0 w 388822"/>
                  <a:gd name="connsiteY2122" fmla="*/ 285617 h 426089"/>
                  <a:gd name="connsiteX2123" fmla="*/ 0 w 388822"/>
                  <a:gd name="connsiteY2123" fmla="*/ 285877 h 426089"/>
                  <a:gd name="connsiteX2124" fmla="*/ 0 w 388822"/>
                  <a:gd name="connsiteY2124" fmla="*/ 286151 h 426089"/>
                  <a:gd name="connsiteX2125" fmla="*/ 0 w 388822"/>
                  <a:gd name="connsiteY2125" fmla="*/ 286412 h 426089"/>
                  <a:gd name="connsiteX2126" fmla="*/ 0 w 388822"/>
                  <a:gd name="connsiteY2126" fmla="*/ 286673 h 426089"/>
                  <a:gd name="connsiteX2127" fmla="*/ 0 w 388822"/>
                  <a:gd name="connsiteY2127" fmla="*/ 286933 h 426089"/>
                  <a:gd name="connsiteX2128" fmla="*/ 0 w 388822"/>
                  <a:gd name="connsiteY2128" fmla="*/ 287194 h 426089"/>
                  <a:gd name="connsiteX2129" fmla="*/ 62 w 388822"/>
                  <a:gd name="connsiteY2129" fmla="*/ 287455 h 426089"/>
                  <a:gd name="connsiteX2130" fmla="*/ 62 w 388822"/>
                  <a:gd name="connsiteY2130" fmla="*/ 287728 h 426089"/>
                  <a:gd name="connsiteX2131" fmla="*/ 62 w 388822"/>
                  <a:gd name="connsiteY2131" fmla="*/ 287989 h 426089"/>
                  <a:gd name="connsiteX2132" fmla="*/ 62 w 388822"/>
                  <a:gd name="connsiteY2132" fmla="*/ 288250 h 426089"/>
                  <a:gd name="connsiteX2133" fmla="*/ 62 w 388822"/>
                  <a:gd name="connsiteY2133" fmla="*/ 288511 h 426089"/>
                  <a:gd name="connsiteX2134" fmla="*/ 62 w 388822"/>
                  <a:gd name="connsiteY2134" fmla="*/ 288784 h 426089"/>
                  <a:gd name="connsiteX2135" fmla="*/ 62 w 388822"/>
                  <a:gd name="connsiteY2135" fmla="*/ 289058 h 426089"/>
                  <a:gd name="connsiteX2136" fmla="*/ 124 w 388822"/>
                  <a:gd name="connsiteY2136" fmla="*/ 289318 h 426089"/>
                  <a:gd name="connsiteX2137" fmla="*/ 199 w 388822"/>
                  <a:gd name="connsiteY2137" fmla="*/ 289579 h 426089"/>
                  <a:gd name="connsiteX2138" fmla="*/ 261 w 388822"/>
                  <a:gd name="connsiteY2138" fmla="*/ 289840 h 426089"/>
                  <a:gd name="connsiteX2139" fmla="*/ 335 w 388822"/>
                  <a:gd name="connsiteY2139" fmla="*/ 290101 h 426089"/>
                  <a:gd name="connsiteX2140" fmla="*/ 335 w 388822"/>
                  <a:gd name="connsiteY2140" fmla="*/ 290374 h 426089"/>
                  <a:gd name="connsiteX2141" fmla="*/ 410 w 388822"/>
                  <a:gd name="connsiteY2141" fmla="*/ 290635 h 426089"/>
                  <a:gd name="connsiteX2142" fmla="*/ 484 w 388822"/>
                  <a:gd name="connsiteY2142" fmla="*/ 290896 h 426089"/>
                  <a:gd name="connsiteX2143" fmla="*/ 571 w 388822"/>
                  <a:gd name="connsiteY2143" fmla="*/ 291169 h 426089"/>
                  <a:gd name="connsiteX2144" fmla="*/ 646 w 388822"/>
                  <a:gd name="connsiteY2144" fmla="*/ 291443 h 426089"/>
                  <a:gd name="connsiteX2145" fmla="*/ 733 w 388822"/>
                  <a:gd name="connsiteY2145" fmla="*/ 291691 h 426089"/>
                  <a:gd name="connsiteX2146" fmla="*/ 807 w 388822"/>
                  <a:gd name="connsiteY2146" fmla="*/ 291964 h 426089"/>
                  <a:gd name="connsiteX2147" fmla="*/ 894 w 388822"/>
                  <a:gd name="connsiteY2147" fmla="*/ 292225 h 426089"/>
                  <a:gd name="connsiteX2148" fmla="*/ 981 w 388822"/>
                  <a:gd name="connsiteY2148" fmla="*/ 292499 h 426089"/>
                  <a:gd name="connsiteX2149" fmla="*/ 1056 w 388822"/>
                  <a:gd name="connsiteY2149" fmla="*/ 292760 h 426089"/>
                  <a:gd name="connsiteX2150" fmla="*/ 1155 w 388822"/>
                  <a:gd name="connsiteY2150" fmla="*/ 293020 h 426089"/>
                  <a:gd name="connsiteX2151" fmla="*/ 1242 w 388822"/>
                  <a:gd name="connsiteY2151" fmla="*/ 293294 h 426089"/>
                  <a:gd name="connsiteX2152" fmla="*/ 1329 w 388822"/>
                  <a:gd name="connsiteY2152" fmla="*/ 293555 h 426089"/>
                  <a:gd name="connsiteX2153" fmla="*/ 1429 w 388822"/>
                  <a:gd name="connsiteY2153" fmla="*/ 293815 h 426089"/>
                  <a:gd name="connsiteX2154" fmla="*/ 1528 w 388822"/>
                  <a:gd name="connsiteY2154" fmla="*/ 294089 h 426089"/>
                  <a:gd name="connsiteX2155" fmla="*/ 1615 w 388822"/>
                  <a:gd name="connsiteY2155" fmla="*/ 294350 h 426089"/>
                  <a:gd name="connsiteX2156" fmla="*/ 1714 w 388822"/>
                  <a:gd name="connsiteY2156" fmla="*/ 294610 h 426089"/>
                  <a:gd name="connsiteX2157" fmla="*/ 1814 w 388822"/>
                  <a:gd name="connsiteY2157" fmla="*/ 294871 h 426089"/>
                  <a:gd name="connsiteX2158" fmla="*/ 1925 w 388822"/>
                  <a:gd name="connsiteY2158" fmla="*/ 295145 h 426089"/>
                  <a:gd name="connsiteX2159" fmla="*/ 2037 w 388822"/>
                  <a:gd name="connsiteY2159" fmla="*/ 295405 h 426089"/>
                  <a:gd name="connsiteX2160" fmla="*/ 2137 w 388822"/>
                  <a:gd name="connsiteY2160" fmla="*/ 295666 h 426089"/>
                  <a:gd name="connsiteX2161" fmla="*/ 2248 w 388822"/>
                  <a:gd name="connsiteY2161" fmla="*/ 295927 h 426089"/>
                  <a:gd name="connsiteX2162" fmla="*/ 2360 w 388822"/>
                  <a:gd name="connsiteY2162" fmla="*/ 296201 h 426089"/>
                  <a:gd name="connsiteX2163" fmla="*/ 2460 w 388822"/>
                  <a:gd name="connsiteY2163" fmla="*/ 296461 h 426089"/>
                  <a:gd name="connsiteX2164" fmla="*/ 2584 w 388822"/>
                  <a:gd name="connsiteY2164" fmla="*/ 296722 h 426089"/>
                  <a:gd name="connsiteX2165" fmla="*/ 2696 w 388822"/>
                  <a:gd name="connsiteY2165" fmla="*/ 296983 h 426089"/>
                  <a:gd name="connsiteX2166" fmla="*/ 2820 w 388822"/>
                  <a:gd name="connsiteY2166" fmla="*/ 297244 h 426089"/>
                  <a:gd name="connsiteX2167" fmla="*/ 2932 w 388822"/>
                  <a:gd name="connsiteY2167" fmla="*/ 297505 h 426089"/>
                  <a:gd name="connsiteX2168" fmla="*/ 3056 w 388822"/>
                  <a:gd name="connsiteY2168" fmla="*/ 297766 h 426089"/>
                  <a:gd name="connsiteX2169" fmla="*/ 3180 w 388822"/>
                  <a:gd name="connsiteY2169" fmla="*/ 298039 h 426089"/>
                  <a:gd name="connsiteX2170" fmla="*/ 3304 w 388822"/>
                  <a:gd name="connsiteY2170" fmla="*/ 298287 h 426089"/>
                  <a:gd name="connsiteX2171" fmla="*/ 3429 w 388822"/>
                  <a:gd name="connsiteY2171" fmla="*/ 298548 h 426089"/>
                  <a:gd name="connsiteX2172" fmla="*/ 3553 w 388822"/>
                  <a:gd name="connsiteY2172" fmla="*/ 298809 h 426089"/>
                  <a:gd name="connsiteX2173" fmla="*/ 3689 w 388822"/>
                  <a:gd name="connsiteY2173" fmla="*/ 299070 h 426089"/>
                  <a:gd name="connsiteX2174" fmla="*/ 3826 w 388822"/>
                  <a:gd name="connsiteY2174" fmla="*/ 299331 h 426089"/>
                  <a:gd name="connsiteX2175" fmla="*/ 3963 w 388822"/>
                  <a:gd name="connsiteY2175" fmla="*/ 299592 h 426089"/>
                  <a:gd name="connsiteX2176" fmla="*/ 4087 w 388822"/>
                  <a:gd name="connsiteY2176" fmla="*/ 299853 h 426089"/>
                  <a:gd name="connsiteX2177" fmla="*/ 4236 w 388822"/>
                  <a:gd name="connsiteY2177" fmla="*/ 300114 h 426089"/>
                  <a:gd name="connsiteX2178" fmla="*/ 4373 w 388822"/>
                  <a:gd name="connsiteY2178" fmla="*/ 300362 h 426089"/>
                  <a:gd name="connsiteX2179" fmla="*/ 4509 w 388822"/>
                  <a:gd name="connsiteY2179" fmla="*/ 300635 h 426089"/>
                  <a:gd name="connsiteX2180" fmla="*/ 4658 w 388822"/>
                  <a:gd name="connsiteY2180" fmla="*/ 300884 h 426089"/>
                  <a:gd name="connsiteX2181" fmla="*/ 4795 w 388822"/>
                  <a:gd name="connsiteY2181" fmla="*/ 301145 h 426089"/>
                  <a:gd name="connsiteX2182" fmla="*/ 4944 w 388822"/>
                  <a:gd name="connsiteY2182" fmla="*/ 301393 h 426089"/>
                  <a:gd name="connsiteX2183" fmla="*/ 5093 w 388822"/>
                  <a:gd name="connsiteY2183" fmla="*/ 301654 h 426089"/>
                  <a:gd name="connsiteX2184" fmla="*/ 5255 w 388822"/>
                  <a:gd name="connsiteY2184" fmla="*/ 301915 h 426089"/>
                  <a:gd name="connsiteX2185" fmla="*/ 5391 w 388822"/>
                  <a:gd name="connsiteY2185" fmla="*/ 302176 h 426089"/>
                  <a:gd name="connsiteX2186" fmla="*/ 5553 w 388822"/>
                  <a:gd name="connsiteY2186" fmla="*/ 302424 h 426089"/>
                  <a:gd name="connsiteX2187" fmla="*/ 5702 w 388822"/>
                  <a:gd name="connsiteY2187" fmla="*/ 302673 h 426089"/>
                  <a:gd name="connsiteX2188" fmla="*/ 5863 w 388822"/>
                  <a:gd name="connsiteY2188" fmla="*/ 302933 h 426089"/>
                  <a:gd name="connsiteX2189" fmla="*/ 6025 w 388822"/>
                  <a:gd name="connsiteY2189" fmla="*/ 303182 h 426089"/>
                  <a:gd name="connsiteX2190" fmla="*/ 6186 w 388822"/>
                  <a:gd name="connsiteY2190" fmla="*/ 303443 h 426089"/>
                  <a:gd name="connsiteX2191" fmla="*/ 6348 w 388822"/>
                  <a:gd name="connsiteY2191" fmla="*/ 303691 h 426089"/>
                  <a:gd name="connsiteX2192" fmla="*/ 6509 w 388822"/>
                  <a:gd name="connsiteY2192" fmla="*/ 303940 h 426089"/>
                  <a:gd name="connsiteX2193" fmla="*/ 6683 w 388822"/>
                  <a:gd name="connsiteY2193" fmla="*/ 304188 h 426089"/>
                  <a:gd name="connsiteX2194" fmla="*/ 6857 w 388822"/>
                  <a:gd name="connsiteY2194" fmla="*/ 304449 h 426089"/>
                  <a:gd name="connsiteX2195" fmla="*/ 7019 w 388822"/>
                  <a:gd name="connsiteY2195" fmla="*/ 304697 h 426089"/>
                  <a:gd name="connsiteX2196" fmla="*/ 7193 w 388822"/>
                  <a:gd name="connsiteY2196" fmla="*/ 304934 h 426089"/>
                  <a:gd name="connsiteX2197" fmla="*/ 7366 w 388822"/>
                  <a:gd name="connsiteY2197" fmla="*/ 305194 h 426089"/>
                  <a:gd name="connsiteX2198" fmla="*/ 7553 w 388822"/>
                  <a:gd name="connsiteY2198" fmla="*/ 305455 h 426089"/>
                  <a:gd name="connsiteX2199" fmla="*/ 7727 w 388822"/>
                  <a:gd name="connsiteY2199" fmla="*/ 305691 h 426089"/>
                  <a:gd name="connsiteX2200" fmla="*/ 7913 w 388822"/>
                  <a:gd name="connsiteY2200" fmla="*/ 305940 h 426089"/>
                  <a:gd name="connsiteX2201" fmla="*/ 8087 w 388822"/>
                  <a:gd name="connsiteY2201" fmla="*/ 306188 h 426089"/>
                  <a:gd name="connsiteX2202" fmla="*/ 8261 w 388822"/>
                  <a:gd name="connsiteY2202" fmla="*/ 306424 h 426089"/>
                  <a:gd name="connsiteX2203" fmla="*/ 8460 w 388822"/>
                  <a:gd name="connsiteY2203" fmla="*/ 306685 h 426089"/>
                  <a:gd name="connsiteX2204" fmla="*/ 8646 w 388822"/>
                  <a:gd name="connsiteY2204" fmla="*/ 306933 h 426089"/>
                  <a:gd name="connsiteX2205" fmla="*/ 8832 w 388822"/>
                  <a:gd name="connsiteY2205" fmla="*/ 307170 h 426089"/>
                  <a:gd name="connsiteX2206" fmla="*/ 9019 w 388822"/>
                  <a:gd name="connsiteY2206" fmla="*/ 307418 h 426089"/>
                  <a:gd name="connsiteX2207" fmla="*/ 9217 w 388822"/>
                  <a:gd name="connsiteY2207" fmla="*/ 307666 h 426089"/>
                  <a:gd name="connsiteX2208" fmla="*/ 9416 w 388822"/>
                  <a:gd name="connsiteY2208" fmla="*/ 307902 h 426089"/>
                  <a:gd name="connsiteX2209" fmla="*/ 9603 w 388822"/>
                  <a:gd name="connsiteY2209" fmla="*/ 308138 h 426089"/>
                  <a:gd name="connsiteX2210" fmla="*/ 9801 w 388822"/>
                  <a:gd name="connsiteY2210" fmla="*/ 308387 h 426089"/>
                  <a:gd name="connsiteX2211" fmla="*/ 10000 w 388822"/>
                  <a:gd name="connsiteY2211" fmla="*/ 308623 h 426089"/>
                  <a:gd name="connsiteX2212" fmla="*/ 10211 w 388822"/>
                  <a:gd name="connsiteY2212" fmla="*/ 308871 h 426089"/>
                  <a:gd name="connsiteX2213" fmla="*/ 10398 w 388822"/>
                  <a:gd name="connsiteY2213" fmla="*/ 309107 h 426089"/>
                  <a:gd name="connsiteX2214" fmla="*/ 10609 w 388822"/>
                  <a:gd name="connsiteY2214" fmla="*/ 309343 h 426089"/>
                  <a:gd name="connsiteX2215" fmla="*/ 10820 w 388822"/>
                  <a:gd name="connsiteY2215" fmla="*/ 309592 h 426089"/>
                  <a:gd name="connsiteX2216" fmla="*/ 11031 w 388822"/>
                  <a:gd name="connsiteY2216" fmla="*/ 309816 h 426089"/>
                  <a:gd name="connsiteX2217" fmla="*/ 11242 w 388822"/>
                  <a:gd name="connsiteY2217" fmla="*/ 310064 h 426089"/>
                  <a:gd name="connsiteX2218" fmla="*/ 11453 w 388822"/>
                  <a:gd name="connsiteY2218" fmla="*/ 310300 h 426089"/>
                  <a:gd name="connsiteX2219" fmla="*/ 11665 w 388822"/>
                  <a:gd name="connsiteY2219" fmla="*/ 310524 h 426089"/>
                  <a:gd name="connsiteX2220" fmla="*/ 11876 w 388822"/>
                  <a:gd name="connsiteY2220" fmla="*/ 310772 h 426089"/>
                  <a:gd name="connsiteX2221" fmla="*/ 12099 w 388822"/>
                  <a:gd name="connsiteY2221" fmla="*/ 310996 h 426089"/>
                  <a:gd name="connsiteX2222" fmla="*/ 12323 w 388822"/>
                  <a:gd name="connsiteY2222" fmla="*/ 311244 h 426089"/>
                  <a:gd name="connsiteX2223" fmla="*/ 12547 w 388822"/>
                  <a:gd name="connsiteY2223" fmla="*/ 311468 h 426089"/>
                  <a:gd name="connsiteX2224" fmla="*/ 12758 w 388822"/>
                  <a:gd name="connsiteY2224" fmla="*/ 311704 h 426089"/>
                  <a:gd name="connsiteX2225" fmla="*/ 12994 w 388822"/>
                  <a:gd name="connsiteY2225" fmla="*/ 311927 h 426089"/>
                  <a:gd name="connsiteX2226" fmla="*/ 13217 w 388822"/>
                  <a:gd name="connsiteY2226" fmla="*/ 312163 h 426089"/>
                  <a:gd name="connsiteX2227" fmla="*/ 13441 w 388822"/>
                  <a:gd name="connsiteY2227" fmla="*/ 312387 h 426089"/>
                  <a:gd name="connsiteX2228" fmla="*/ 13677 w 388822"/>
                  <a:gd name="connsiteY2228" fmla="*/ 312623 h 426089"/>
                  <a:gd name="connsiteX2229" fmla="*/ 13901 w 388822"/>
                  <a:gd name="connsiteY2229" fmla="*/ 312847 h 426089"/>
                  <a:gd name="connsiteX2230" fmla="*/ 14137 w 388822"/>
                  <a:gd name="connsiteY2230" fmla="*/ 313083 h 426089"/>
                  <a:gd name="connsiteX2231" fmla="*/ 14385 w 388822"/>
                  <a:gd name="connsiteY2231" fmla="*/ 313306 h 426089"/>
                  <a:gd name="connsiteX2232" fmla="*/ 14609 w 388822"/>
                  <a:gd name="connsiteY2232" fmla="*/ 313530 h 426089"/>
                  <a:gd name="connsiteX2233" fmla="*/ 14857 w 388822"/>
                  <a:gd name="connsiteY2233" fmla="*/ 313753 h 426089"/>
                  <a:gd name="connsiteX2234" fmla="*/ 15093 w 388822"/>
                  <a:gd name="connsiteY2234" fmla="*/ 313989 h 426089"/>
                  <a:gd name="connsiteX2235" fmla="*/ 15342 w 388822"/>
                  <a:gd name="connsiteY2235" fmla="*/ 314201 h 426089"/>
                  <a:gd name="connsiteX2236" fmla="*/ 15590 w 388822"/>
                  <a:gd name="connsiteY2236" fmla="*/ 314437 h 426089"/>
                  <a:gd name="connsiteX2237" fmla="*/ 15826 w 388822"/>
                  <a:gd name="connsiteY2237" fmla="*/ 314660 h 426089"/>
                  <a:gd name="connsiteX2238" fmla="*/ 16075 w 388822"/>
                  <a:gd name="connsiteY2238" fmla="*/ 314871 h 426089"/>
                  <a:gd name="connsiteX2239" fmla="*/ 16335 w 388822"/>
                  <a:gd name="connsiteY2239" fmla="*/ 315107 h 426089"/>
                  <a:gd name="connsiteX2240" fmla="*/ 16584 w 388822"/>
                  <a:gd name="connsiteY2240" fmla="*/ 315319 h 426089"/>
                  <a:gd name="connsiteX2241" fmla="*/ 16832 w 388822"/>
                  <a:gd name="connsiteY2241" fmla="*/ 315542 h 426089"/>
                  <a:gd name="connsiteX2242" fmla="*/ 17081 w 388822"/>
                  <a:gd name="connsiteY2242" fmla="*/ 315753 h 426089"/>
                  <a:gd name="connsiteX2243" fmla="*/ 17342 w 388822"/>
                  <a:gd name="connsiteY2243" fmla="*/ 315977 h 426089"/>
                  <a:gd name="connsiteX2244" fmla="*/ 17603 w 388822"/>
                  <a:gd name="connsiteY2244" fmla="*/ 316201 h 426089"/>
                  <a:gd name="connsiteX2245" fmla="*/ 17876 w 388822"/>
                  <a:gd name="connsiteY2245" fmla="*/ 316424 h 426089"/>
                  <a:gd name="connsiteX2246" fmla="*/ 18124 w 388822"/>
                  <a:gd name="connsiteY2246" fmla="*/ 316635 h 426089"/>
                  <a:gd name="connsiteX2247" fmla="*/ 18385 w 388822"/>
                  <a:gd name="connsiteY2247" fmla="*/ 316847 h 426089"/>
                  <a:gd name="connsiteX2248" fmla="*/ 18659 w 388822"/>
                  <a:gd name="connsiteY2248" fmla="*/ 317058 h 426089"/>
                  <a:gd name="connsiteX2249" fmla="*/ 18919 w 388822"/>
                  <a:gd name="connsiteY2249" fmla="*/ 317281 h 426089"/>
                  <a:gd name="connsiteX2250" fmla="*/ 19193 w 388822"/>
                  <a:gd name="connsiteY2250" fmla="*/ 317493 h 426089"/>
                  <a:gd name="connsiteX2251" fmla="*/ 19466 w 388822"/>
                  <a:gd name="connsiteY2251" fmla="*/ 317704 h 426089"/>
                  <a:gd name="connsiteX2252" fmla="*/ 19752 w 388822"/>
                  <a:gd name="connsiteY2252" fmla="*/ 317927 h 426089"/>
                  <a:gd name="connsiteX2253" fmla="*/ 19752 w 388822"/>
                  <a:gd name="connsiteY2253" fmla="*/ 317927 h 426089"/>
                  <a:gd name="connsiteX2254" fmla="*/ 19752 w 388822"/>
                  <a:gd name="connsiteY2254" fmla="*/ 318176 h 426089"/>
                  <a:gd name="connsiteX2255" fmla="*/ 19690 w 388822"/>
                  <a:gd name="connsiteY2255" fmla="*/ 318710 h 426089"/>
                  <a:gd name="connsiteX2256" fmla="*/ 19690 w 388822"/>
                  <a:gd name="connsiteY2256" fmla="*/ 319244 h 426089"/>
                  <a:gd name="connsiteX2257" fmla="*/ 19627 w 388822"/>
                  <a:gd name="connsiteY2257" fmla="*/ 319778 h 426089"/>
                  <a:gd name="connsiteX2258" fmla="*/ 19627 w 388822"/>
                  <a:gd name="connsiteY2258" fmla="*/ 320312 h 426089"/>
                  <a:gd name="connsiteX2259" fmla="*/ 19627 w 388822"/>
                  <a:gd name="connsiteY2259" fmla="*/ 320847 h 426089"/>
                  <a:gd name="connsiteX2260" fmla="*/ 19627 w 388822"/>
                  <a:gd name="connsiteY2260" fmla="*/ 321368 h 426089"/>
                  <a:gd name="connsiteX2261" fmla="*/ 19627 w 388822"/>
                  <a:gd name="connsiteY2261" fmla="*/ 321890 h 426089"/>
                  <a:gd name="connsiteX2262" fmla="*/ 19627 w 388822"/>
                  <a:gd name="connsiteY2262" fmla="*/ 322424 h 426089"/>
                  <a:gd name="connsiteX2263" fmla="*/ 19627 w 388822"/>
                  <a:gd name="connsiteY2263" fmla="*/ 322946 h 426089"/>
                  <a:gd name="connsiteX2264" fmla="*/ 19627 w 388822"/>
                  <a:gd name="connsiteY2264" fmla="*/ 323468 h 426089"/>
                  <a:gd name="connsiteX2265" fmla="*/ 19627 w 388822"/>
                  <a:gd name="connsiteY2265" fmla="*/ 323990 h 426089"/>
                  <a:gd name="connsiteX2266" fmla="*/ 19627 w 388822"/>
                  <a:gd name="connsiteY2266" fmla="*/ 324511 h 426089"/>
                  <a:gd name="connsiteX2267" fmla="*/ 19627 w 388822"/>
                  <a:gd name="connsiteY2267" fmla="*/ 325045 h 426089"/>
                  <a:gd name="connsiteX2268" fmla="*/ 19627 w 388822"/>
                  <a:gd name="connsiteY2268" fmla="*/ 325555 h 426089"/>
                  <a:gd name="connsiteX2269" fmla="*/ 19627 w 388822"/>
                  <a:gd name="connsiteY2269" fmla="*/ 331182 h 426089"/>
                  <a:gd name="connsiteX2270" fmla="*/ 19627 w 388822"/>
                  <a:gd name="connsiteY2270" fmla="*/ 331679 h 426089"/>
                  <a:gd name="connsiteX2271" fmla="*/ 19627 w 388822"/>
                  <a:gd name="connsiteY2271" fmla="*/ 332188 h 426089"/>
                  <a:gd name="connsiteX2272" fmla="*/ 19627 w 388822"/>
                  <a:gd name="connsiteY2272" fmla="*/ 332685 h 426089"/>
                  <a:gd name="connsiteX2273" fmla="*/ 19627 w 388822"/>
                  <a:gd name="connsiteY2273" fmla="*/ 333182 h 426089"/>
                  <a:gd name="connsiteX2274" fmla="*/ 19627 w 388822"/>
                  <a:gd name="connsiteY2274" fmla="*/ 333691 h 426089"/>
                  <a:gd name="connsiteX2275" fmla="*/ 19627 w 388822"/>
                  <a:gd name="connsiteY2275" fmla="*/ 334188 h 426089"/>
                  <a:gd name="connsiteX2276" fmla="*/ 19627 w 388822"/>
                  <a:gd name="connsiteY2276" fmla="*/ 334685 h 426089"/>
                  <a:gd name="connsiteX2277" fmla="*/ 19627 w 388822"/>
                  <a:gd name="connsiteY2277" fmla="*/ 335170 h 426089"/>
                  <a:gd name="connsiteX2278" fmla="*/ 19627 w 388822"/>
                  <a:gd name="connsiteY2278" fmla="*/ 335667 h 426089"/>
                  <a:gd name="connsiteX2279" fmla="*/ 19627 w 388822"/>
                  <a:gd name="connsiteY2279" fmla="*/ 336151 h 426089"/>
                  <a:gd name="connsiteX2280" fmla="*/ 19690 w 388822"/>
                  <a:gd name="connsiteY2280" fmla="*/ 336648 h 426089"/>
                  <a:gd name="connsiteX2281" fmla="*/ 19690 w 388822"/>
                  <a:gd name="connsiteY2281" fmla="*/ 337145 h 426089"/>
                  <a:gd name="connsiteX2282" fmla="*/ 19752 w 388822"/>
                  <a:gd name="connsiteY2282" fmla="*/ 337629 h 426089"/>
                  <a:gd name="connsiteX2283" fmla="*/ 19826 w 388822"/>
                  <a:gd name="connsiteY2283" fmla="*/ 338114 h 426089"/>
                  <a:gd name="connsiteX2284" fmla="*/ 19826 w 388822"/>
                  <a:gd name="connsiteY2284" fmla="*/ 338598 h 426089"/>
                  <a:gd name="connsiteX2285" fmla="*/ 19888 w 388822"/>
                  <a:gd name="connsiteY2285" fmla="*/ 339083 h 426089"/>
                  <a:gd name="connsiteX2286" fmla="*/ 19963 w 388822"/>
                  <a:gd name="connsiteY2286" fmla="*/ 339555 h 426089"/>
                  <a:gd name="connsiteX2287" fmla="*/ 20050 w 388822"/>
                  <a:gd name="connsiteY2287" fmla="*/ 340039 h 426089"/>
                  <a:gd name="connsiteX2288" fmla="*/ 20124 w 388822"/>
                  <a:gd name="connsiteY2288" fmla="*/ 340511 h 426089"/>
                  <a:gd name="connsiteX2289" fmla="*/ 20211 w 388822"/>
                  <a:gd name="connsiteY2289" fmla="*/ 340996 h 426089"/>
                  <a:gd name="connsiteX2290" fmla="*/ 20298 w 388822"/>
                  <a:gd name="connsiteY2290" fmla="*/ 341468 h 426089"/>
                  <a:gd name="connsiteX2291" fmla="*/ 20398 w 388822"/>
                  <a:gd name="connsiteY2291" fmla="*/ 341940 h 426089"/>
                  <a:gd name="connsiteX2292" fmla="*/ 20485 w 388822"/>
                  <a:gd name="connsiteY2292" fmla="*/ 342412 h 426089"/>
                  <a:gd name="connsiteX2293" fmla="*/ 20584 w 388822"/>
                  <a:gd name="connsiteY2293" fmla="*/ 342884 h 426089"/>
                  <a:gd name="connsiteX2294" fmla="*/ 20683 w 388822"/>
                  <a:gd name="connsiteY2294" fmla="*/ 343356 h 426089"/>
                  <a:gd name="connsiteX2295" fmla="*/ 20795 w 388822"/>
                  <a:gd name="connsiteY2295" fmla="*/ 343828 h 426089"/>
                  <a:gd name="connsiteX2296" fmla="*/ 20907 w 388822"/>
                  <a:gd name="connsiteY2296" fmla="*/ 344300 h 426089"/>
                  <a:gd name="connsiteX2297" fmla="*/ 21019 w 388822"/>
                  <a:gd name="connsiteY2297" fmla="*/ 344760 h 426089"/>
                  <a:gd name="connsiteX2298" fmla="*/ 21131 w 388822"/>
                  <a:gd name="connsiteY2298" fmla="*/ 345219 h 426089"/>
                  <a:gd name="connsiteX2299" fmla="*/ 21255 w 388822"/>
                  <a:gd name="connsiteY2299" fmla="*/ 345679 h 426089"/>
                  <a:gd name="connsiteX2300" fmla="*/ 21367 w 388822"/>
                  <a:gd name="connsiteY2300" fmla="*/ 346139 h 426089"/>
                  <a:gd name="connsiteX2301" fmla="*/ 21503 w 388822"/>
                  <a:gd name="connsiteY2301" fmla="*/ 346598 h 426089"/>
                  <a:gd name="connsiteX2302" fmla="*/ 21627 w 388822"/>
                  <a:gd name="connsiteY2302" fmla="*/ 347058 h 426089"/>
                  <a:gd name="connsiteX2303" fmla="*/ 21764 w 388822"/>
                  <a:gd name="connsiteY2303" fmla="*/ 347518 h 426089"/>
                  <a:gd name="connsiteX2304" fmla="*/ 21901 w 388822"/>
                  <a:gd name="connsiteY2304" fmla="*/ 347965 h 426089"/>
                  <a:gd name="connsiteX2305" fmla="*/ 22037 w 388822"/>
                  <a:gd name="connsiteY2305" fmla="*/ 348412 h 426089"/>
                  <a:gd name="connsiteX2306" fmla="*/ 22186 w 388822"/>
                  <a:gd name="connsiteY2306" fmla="*/ 348859 h 426089"/>
                  <a:gd name="connsiteX2307" fmla="*/ 22336 w 388822"/>
                  <a:gd name="connsiteY2307" fmla="*/ 349306 h 426089"/>
                  <a:gd name="connsiteX2308" fmla="*/ 22472 w 388822"/>
                  <a:gd name="connsiteY2308" fmla="*/ 349754 h 426089"/>
                  <a:gd name="connsiteX2309" fmla="*/ 22634 w 388822"/>
                  <a:gd name="connsiteY2309" fmla="*/ 350201 h 426089"/>
                  <a:gd name="connsiteX2310" fmla="*/ 22795 w 388822"/>
                  <a:gd name="connsiteY2310" fmla="*/ 350636 h 426089"/>
                  <a:gd name="connsiteX2311" fmla="*/ 22957 w 388822"/>
                  <a:gd name="connsiteY2311" fmla="*/ 351083 h 426089"/>
                  <a:gd name="connsiteX2312" fmla="*/ 23118 w 388822"/>
                  <a:gd name="connsiteY2312" fmla="*/ 351530 h 426089"/>
                  <a:gd name="connsiteX2313" fmla="*/ 23292 w 388822"/>
                  <a:gd name="connsiteY2313" fmla="*/ 351952 h 426089"/>
                  <a:gd name="connsiteX2314" fmla="*/ 23454 w 388822"/>
                  <a:gd name="connsiteY2314" fmla="*/ 352387 h 426089"/>
                  <a:gd name="connsiteX2315" fmla="*/ 23640 w 388822"/>
                  <a:gd name="connsiteY2315" fmla="*/ 352822 h 426089"/>
                  <a:gd name="connsiteX2316" fmla="*/ 23814 w 388822"/>
                  <a:gd name="connsiteY2316" fmla="*/ 353244 h 426089"/>
                  <a:gd name="connsiteX2317" fmla="*/ 23988 w 388822"/>
                  <a:gd name="connsiteY2317" fmla="*/ 353679 h 426089"/>
                  <a:gd name="connsiteX2318" fmla="*/ 24186 w 388822"/>
                  <a:gd name="connsiteY2318" fmla="*/ 354114 h 426089"/>
                  <a:gd name="connsiteX2319" fmla="*/ 24373 w 388822"/>
                  <a:gd name="connsiteY2319" fmla="*/ 354536 h 426089"/>
                  <a:gd name="connsiteX2320" fmla="*/ 24559 w 388822"/>
                  <a:gd name="connsiteY2320" fmla="*/ 354959 h 426089"/>
                  <a:gd name="connsiteX2321" fmla="*/ 24758 w 388822"/>
                  <a:gd name="connsiteY2321" fmla="*/ 355381 h 426089"/>
                  <a:gd name="connsiteX2322" fmla="*/ 24957 w 388822"/>
                  <a:gd name="connsiteY2322" fmla="*/ 355791 h 426089"/>
                  <a:gd name="connsiteX2323" fmla="*/ 25168 w 388822"/>
                  <a:gd name="connsiteY2323" fmla="*/ 356213 h 426089"/>
                  <a:gd name="connsiteX2324" fmla="*/ 25367 w 388822"/>
                  <a:gd name="connsiteY2324" fmla="*/ 356623 h 426089"/>
                  <a:gd name="connsiteX2325" fmla="*/ 25578 w 388822"/>
                  <a:gd name="connsiteY2325" fmla="*/ 357033 h 426089"/>
                  <a:gd name="connsiteX2326" fmla="*/ 25789 w 388822"/>
                  <a:gd name="connsiteY2326" fmla="*/ 357443 h 426089"/>
                  <a:gd name="connsiteX2327" fmla="*/ 26013 w 388822"/>
                  <a:gd name="connsiteY2327" fmla="*/ 357853 h 426089"/>
                  <a:gd name="connsiteX2328" fmla="*/ 26224 w 388822"/>
                  <a:gd name="connsiteY2328" fmla="*/ 358251 h 426089"/>
                  <a:gd name="connsiteX2329" fmla="*/ 26447 w 388822"/>
                  <a:gd name="connsiteY2329" fmla="*/ 358661 h 426089"/>
                  <a:gd name="connsiteX2330" fmla="*/ 26671 w 388822"/>
                  <a:gd name="connsiteY2330" fmla="*/ 359058 h 426089"/>
                  <a:gd name="connsiteX2331" fmla="*/ 26907 w 388822"/>
                  <a:gd name="connsiteY2331" fmla="*/ 359456 h 426089"/>
                  <a:gd name="connsiteX2332" fmla="*/ 27143 w 388822"/>
                  <a:gd name="connsiteY2332" fmla="*/ 359853 h 426089"/>
                  <a:gd name="connsiteX2333" fmla="*/ 27379 w 388822"/>
                  <a:gd name="connsiteY2333" fmla="*/ 360251 h 426089"/>
                  <a:gd name="connsiteX2334" fmla="*/ 27615 w 388822"/>
                  <a:gd name="connsiteY2334" fmla="*/ 360636 h 426089"/>
                  <a:gd name="connsiteX2335" fmla="*/ 27864 w 388822"/>
                  <a:gd name="connsiteY2335" fmla="*/ 361021 h 426089"/>
                  <a:gd name="connsiteX2336" fmla="*/ 28112 w 388822"/>
                  <a:gd name="connsiteY2336" fmla="*/ 361406 h 426089"/>
                  <a:gd name="connsiteX2337" fmla="*/ 28360 w 388822"/>
                  <a:gd name="connsiteY2337" fmla="*/ 361803 h 426089"/>
                  <a:gd name="connsiteX2338" fmla="*/ 28609 w 388822"/>
                  <a:gd name="connsiteY2338" fmla="*/ 362176 h 426089"/>
                  <a:gd name="connsiteX2339" fmla="*/ 28870 w 388822"/>
                  <a:gd name="connsiteY2339" fmla="*/ 362549 h 426089"/>
                  <a:gd name="connsiteX2340" fmla="*/ 29131 w 388822"/>
                  <a:gd name="connsiteY2340" fmla="*/ 362934 h 426089"/>
                  <a:gd name="connsiteX2341" fmla="*/ 29391 w 388822"/>
                  <a:gd name="connsiteY2341" fmla="*/ 363294 h 426089"/>
                  <a:gd name="connsiteX2342" fmla="*/ 29665 w 388822"/>
                  <a:gd name="connsiteY2342" fmla="*/ 363667 h 426089"/>
                  <a:gd name="connsiteX2343" fmla="*/ 29938 w 388822"/>
                  <a:gd name="connsiteY2343" fmla="*/ 364039 h 426089"/>
                  <a:gd name="connsiteX2344" fmla="*/ 30211 w 388822"/>
                  <a:gd name="connsiteY2344" fmla="*/ 364412 h 426089"/>
                  <a:gd name="connsiteX2345" fmla="*/ 30485 w 388822"/>
                  <a:gd name="connsiteY2345" fmla="*/ 364772 h 426089"/>
                  <a:gd name="connsiteX2346" fmla="*/ 30758 w 388822"/>
                  <a:gd name="connsiteY2346" fmla="*/ 365133 h 426089"/>
                  <a:gd name="connsiteX2347" fmla="*/ 31044 w 388822"/>
                  <a:gd name="connsiteY2347" fmla="*/ 365493 h 426089"/>
                  <a:gd name="connsiteX2348" fmla="*/ 31329 w 388822"/>
                  <a:gd name="connsiteY2348" fmla="*/ 365841 h 426089"/>
                  <a:gd name="connsiteX2349" fmla="*/ 31615 w 388822"/>
                  <a:gd name="connsiteY2349" fmla="*/ 366201 h 426089"/>
                  <a:gd name="connsiteX2350" fmla="*/ 31913 w 388822"/>
                  <a:gd name="connsiteY2350" fmla="*/ 366549 h 426089"/>
                  <a:gd name="connsiteX2351" fmla="*/ 32211 w 388822"/>
                  <a:gd name="connsiteY2351" fmla="*/ 366884 h 426089"/>
                  <a:gd name="connsiteX2352" fmla="*/ 32510 w 388822"/>
                  <a:gd name="connsiteY2352" fmla="*/ 367232 h 426089"/>
                  <a:gd name="connsiteX2353" fmla="*/ 32795 w 388822"/>
                  <a:gd name="connsiteY2353" fmla="*/ 367567 h 426089"/>
                  <a:gd name="connsiteX2354" fmla="*/ 33106 w 388822"/>
                  <a:gd name="connsiteY2354" fmla="*/ 367903 h 426089"/>
                  <a:gd name="connsiteX2355" fmla="*/ 33416 w 388822"/>
                  <a:gd name="connsiteY2355" fmla="*/ 368251 h 426089"/>
                  <a:gd name="connsiteX2356" fmla="*/ 33727 w 388822"/>
                  <a:gd name="connsiteY2356" fmla="*/ 368586 h 426089"/>
                  <a:gd name="connsiteX2357" fmla="*/ 34037 w 388822"/>
                  <a:gd name="connsiteY2357" fmla="*/ 368897 h 426089"/>
                  <a:gd name="connsiteX2358" fmla="*/ 34348 w 388822"/>
                  <a:gd name="connsiteY2358" fmla="*/ 369232 h 426089"/>
                  <a:gd name="connsiteX2359" fmla="*/ 34683 w 388822"/>
                  <a:gd name="connsiteY2359" fmla="*/ 369555 h 426089"/>
                  <a:gd name="connsiteX2360" fmla="*/ 34994 w 388822"/>
                  <a:gd name="connsiteY2360" fmla="*/ 369878 h 426089"/>
                  <a:gd name="connsiteX2361" fmla="*/ 35317 w 388822"/>
                  <a:gd name="connsiteY2361" fmla="*/ 370189 h 426089"/>
                  <a:gd name="connsiteX2362" fmla="*/ 35640 w 388822"/>
                  <a:gd name="connsiteY2362" fmla="*/ 370499 h 426089"/>
                  <a:gd name="connsiteX2363" fmla="*/ 35975 w 388822"/>
                  <a:gd name="connsiteY2363" fmla="*/ 370810 h 426089"/>
                  <a:gd name="connsiteX2364" fmla="*/ 36311 w 388822"/>
                  <a:gd name="connsiteY2364" fmla="*/ 371133 h 426089"/>
                  <a:gd name="connsiteX2365" fmla="*/ 36646 w 388822"/>
                  <a:gd name="connsiteY2365" fmla="*/ 371431 h 426089"/>
                  <a:gd name="connsiteX2366" fmla="*/ 36982 w 388822"/>
                  <a:gd name="connsiteY2366" fmla="*/ 371729 h 426089"/>
                  <a:gd name="connsiteX2367" fmla="*/ 37329 w 388822"/>
                  <a:gd name="connsiteY2367" fmla="*/ 372027 h 426089"/>
                  <a:gd name="connsiteX2368" fmla="*/ 37665 w 388822"/>
                  <a:gd name="connsiteY2368" fmla="*/ 372325 h 426089"/>
                  <a:gd name="connsiteX2369" fmla="*/ 38025 w 388822"/>
                  <a:gd name="connsiteY2369" fmla="*/ 372623 h 426089"/>
                  <a:gd name="connsiteX2370" fmla="*/ 38360 w 388822"/>
                  <a:gd name="connsiteY2370" fmla="*/ 372909 h 426089"/>
                  <a:gd name="connsiteX2371" fmla="*/ 38721 w 388822"/>
                  <a:gd name="connsiteY2371" fmla="*/ 373195 h 426089"/>
                  <a:gd name="connsiteX2372" fmla="*/ 39081 w 388822"/>
                  <a:gd name="connsiteY2372" fmla="*/ 373468 h 426089"/>
                  <a:gd name="connsiteX2373" fmla="*/ 39416 w 388822"/>
                  <a:gd name="connsiteY2373" fmla="*/ 373754 h 426089"/>
                  <a:gd name="connsiteX2374" fmla="*/ 39789 w 388822"/>
                  <a:gd name="connsiteY2374" fmla="*/ 374027 h 426089"/>
                  <a:gd name="connsiteX2375" fmla="*/ 40149 w 388822"/>
                  <a:gd name="connsiteY2375" fmla="*/ 374300 h 426089"/>
                  <a:gd name="connsiteX2376" fmla="*/ 40510 w 388822"/>
                  <a:gd name="connsiteY2376" fmla="*/ 374574 h 426089"/>
                  <a:gd name="connsiteX2377" fmla="*/ 40870 w 388822"/>
                  <a:gd name="connsiteY2377" fmla="*/ 374835 h 426089"/>
                  <a:gd name="connsiteX2378" fmla="*/ 41242 w 388822"/>
                  <a:gd name="connsiteY2378" fmla="*/ 375095 h 426089"/>
                  <a:gd name="connsiteX2379" fmla="*/ 41628 w 388822"/>
                  <a:gd name="connsiteY2379" fmla="*/ 375369 h 426089"/>
                  <a:gd name="connsiteX2380" fmla="*/ 42000 w 388822"/>
                  <a:gd name="connsiteY2380" fmla="*/ 375630 h 426089"/>
                  <a:gd name="connsiteX2381" fmla="*/ 42373 w 388822"/>
                  <a:gd name="connsiteY2381" fmla="*/ 375866 h 426089"/>
                  <a:gd name="connsiteX2382" fmla="*/ 42746 w 388822"/>
                  <a:gd name="connsiteY2382" fmla="*/ 376114 h 426089"/>
                  <a:gd name="connsiteX2383" fmla="*/ 43143 w 388822"/>
                  <a:gd name="connsiteY2383" fmla="*/ 376375 h 426089"/>
                  <a:gd name="connsiteX2384" fmla="*/ 43516 w 388822"/>
                  <a:gd name="connsiteY2384" fmla="*/ 376611 h 426089"/>
                  <a:gd name="connsiteX2385" fmla="*/ 43901 w 388822"/>
                  <a:gd name="connsiteY2385" fmla="*/ 376847 h 426089"/>
                  <a:gd name="connsiteX2386" fmla="*/ 44286 w 388822"/>
                  <a:gd name="connsiteY2386" fmla="*/ 377095 h 426089"/>
                  <a:gd name="connsiteX2387" fmla="*/ 44683 w 388822"/>
                  <a:gd name="connsiteY2387" fmla="*/ 377319 h 426089"/>
                  <a:gd name="connsiteX2388" fmla="*/ 45081 w 388822"/>
                  <a:gd name="connsiteY2388" fmla="*/ 377555 h 426089"/>
                  <a:gd name="connsiteX2389" fmla="*/ 45466 w 388822"/>
                  <a:gd name="connsiteY2389" fmla="*/ 377779 h 426089"/>
                  <a:gd name="connsiteX2390" fmla="*/ 45864 w 388822"/>
                  <a:gd name="connsiteY2390" fmla="*/ 378002 h 426089"/>
                  <a:gd name="connsiteX2391" fmla="*/ 46261 w 388822"/>
                  <a:gd name="connsiteY2391" fmla="*/ 378226 h 426089"/>
                  <a:gd name="connsiteX2392" fmla="*/ 46659 w 388822"/>
                  <a:gd name="connsiteY2392" fmla="*/ 378437 h 426089"/>
                  <a:gd name="connsiteX2393" fmla="*/ 47069 w 388822"/>
                  <a:gd name="connsiteY2393" fmla="*/ 378661 h 426089"/>
                  <a:gd name="connsiteX2394" fmla="*/ 47466 w 388822"/>
                  <a:gd name="connsiteY2394" fmla="*/ 378859 h 426089"/>
                  <a:gd name="connsiteX2395" fmla="*/ 47876 w 388822"/>
                  <a:gd name="connsiteY2395" fmla="*/ 379071 h 426089"/>
                  <a:gd name="connsiteX2396" fmla="*/ 48286 w 388822"/>
                  <a:gd name="connsiteY2396" fmla="*/ 379282 h 426089"/>
                  <a:gd name="connsiteX2397" fmla="*/ 48696 w 388822"/>
                  <a:gd name="connsiteY2397" fmla="*/ 379481 h 426089"/>
                  <a:gd name="connsiteX2398" fmla="*/ 49106 w 388822"/>
                  <a:gd name="connsiteY2398" fmla="*/ 379679 h 426089"/>
                  <a:gd name="connsiteX2399" fmla="*/ 49516 w 388822"/>
                  <a:gd name="connsiteY2399" fmla="*/ 379866 h 426089"/>
                  <a:gd name="connsiteX2400" fmla="*/ 49926 w 388822"/>
                  <a:gd name="connsiteY2400" fmla="*/ 380064 h 426089"/>
                  <a:gd name="connsiteX2401" fmla="*/ 50348 w 388822"/>
                  <a:gd name="connsiteY2401" fmla="*/ 380251 h 426089"/>
                  <a:gd name="connsiteX2402" fmla="*/ 50758 w 388822"/>
                  <a:gd name="connsiteY2402" fmla="*/ 380425 h 426089"/>
                  <a:gd name="connsiteX2403" fmla="*/ 51180 w 388822"/>
                  <a:gd name="connsiteY2403" fmla="*/ 380611 h 426089"/>
                  <a:gd name="connsiteX2404" fmla="*/ 51615 w 388822"/>
                  <a:gd name="connsiteY2404" fmla="*/ 380785 h 426089"/>
                  <a:gd name="connsiteX2405" fmla="*/ 52050 w 388822"/>
                  <a:gd name="connsiteY2405" fmla="*/ 380971 h 426089"/>
                  <a:gd name="connsiteX2406" fmla="*/ 52460 w 388822"/>
                  <a:gd name="connsiteY2406" fmla="*/ 381133 h 426089"/>
                  <a:gd name="connsiteX2407" fmla="*/ 52882 w 388822"/>
                  <a:gd name="connsiteY2407" fmla="*/ 381294 h 426089"/>
                  <a:gd name="connsiteX2408" fmla="*/ 53317 w 388822"/>
                  <a:gd name="connsiteY2408" fmla="*/ 381456 h 426089"/>
                  <a:gd name="connsiteX2409" fmla="*/ 53752 w 388822"/>
                  <a:gd name="connsiteY2409" fmla="*/ 381617 h 426089"/>
                  <a:gd name="connsiteX2410" fmla="*/ 54199 w 388822"/>
                  <a:gd name="connsiteY2410" fmla="*/ 381779 h 426089"/>
                  <a:gd name="connsiteX2411" fmla="*/ 54621 w 388822"/>
                  <a:gd name="connsiteY2411" fmla="*/ 381928 h 426089"/>
                  <a:gd name="connsiteX2412" fmla="*/ 55056 w 388822"/>
                  <a:gd name="connsiteY2412" fmla="*/ 382089 h 426089"/>
                  <a:gd name="connsiteX2413" fmla="*/ 55491 w 388822"/>
                  <a:gd name="connsiteY2413" fmla="*/ 382226 h 426089"/>
                  <a:gd name="connsiteX2414" fmla="*/ 55926 w 388822"/>
                  <a:gd name="connsiteY2414" fmla="*/ 382375 h 426089"/>
                  <a:gd name="connsiteX2415" fmla="*/ 56373 w 388822"/>
                  <a:gd name="connsiteY2415" fmla="*/ 382512 h 426089"/>
                  <a:gd name="connsiteX2416" fmla="*/ 56820 w 388822"/>
                  <a:gd name="connsiteY2416" fmla="*/ 382648 h 426089"/>
                  <a:gd name="connsiteX2417" fmla="*/ 57267 w 388822"/>
                  <a:gd name="connsiteY2417" fmla="*/ 382785 h 426089"/>
                  <a:gd name="connsiteX2418" fmla="*/ 57702 w 388822"/>
                  <a:gd name="connsiteY2418" fmla="*/ 382922 h 426089"/>
                  <a:gd name="connsiteX2419" fmla="*/ 58162 w 388822"/>
                  <a:gd name="connsiteY2419" fmla="*/ 383046 h 426089"/>
                  <a:gd name="connsiteX2420" fmla="*/ 58609 w 388822"/>
                  <a:gd name="connsiteY2420" fmla="*/ 383170 h 426089"/>
                  <a:gd name="connsiteX2421" fmla="*/ 59044 w 388822"/>
                  <a:gd name="connsiteY2421" fmla="*/ 383282 h 426089"/>
                  <a:gd name="connsiteX2422" fmla="*/ 59503 w 388822"/>
                  <a:gd name="connsiteY2422" fmla="*/ 383406 h 426089"/>
                  <a:gd name="connsiteX2423" fmla="*/ 59963 w 388822"/>
                  <a:gd name="connsiteY2423" fmla="*/ 383530 h 426089"/>
                  <a:gd name="connsiteX2424" fmla="*/ 60410 w 388822"/>
                  <a:gd name="connsiteY2424" fmla="*/ 383630 h 426089"/>
                  <a:gd name="connsiteX2425" fmla="*/ 60858 w 388822"/>
                  <a:gd name="connsiteY2425" fmla="*/ 383741 h 426089"/>
                  <a:gd name="connsiteX2426" fmla="*/ 61317 w 388822"/>
                  <a:gd name="connsiteY2426" fmla="*/ 383841 h 426089"/>
                  <a:gd name="connsiteX2427" fmla="*/ 61777 w 388822"/>
                  <a:gd name="connsiteY2427" fmla="*/ 383940 h 426089"/>
                  <a:gd name="connsiteX2428" fmla="*/ 62249 w 388822"/>
                  <a:gd name="connsiteY2428" fmla="*/ 384040 h 426089"/>
                  <a:gd name="connsiteX2429" fmla="*/ 62708 w 388822"/>
                  <a:gd name="connsiteY2429" fmla="*/ 384139 h 426089"/>
                  <a:gd name="connsiteX2430" fmla="*/ 63168 w 388822"/>
                  <a:gd name="connsiteY2430" fmla="*/ 384238 h 426089"/>
                  <a:gd name="connsiteX2431" fmla="*/ 63628 w 388822"/>
                  <a:gd name="connsiteY2431" fmla="*/ 384313 h 426089"/>
                  <a:gd name="connsiteX2432" fmla="*/ 64087 w 388822"/>
                  <a:gd name="connsiteY2432" fmla="*/ 384400 h 426089"/>
                  <a:gd name="connsiteX2433" fmla="*/ 64547 w 388822"/>
                  <a:gd name="connsiteY2433" fmla="*/ 384487 h 426089"/>
                  <a:gd name="connsiteX2434" fmla="*/ 65019 w 388822"/>
                  <a:gd name="connsiteY2434" fmla="*/ 384561 h 426089"/>
                  <a:gd name="connsiteX2435" fmla="*/ 65491 w 388822"/>
                  <a:gd name="connsiteY2435" fmla="*/ 384648 h 426089"/>
                  <a:gd name="connsiteX2436" fmla="*/ 65963 w 388822"/>
                  <a:gd name="connsiteY2436" fmla="*/ 384723 h 426089"/>
                  <a:gd name="connsiteX2437" fmla="*/ 66435 w 388822"/>
                  <a:gd name="connsiteY2437" fmla="*/ 384785 h 426089"/>
                  <a:gd name="connsiteX2438" fmla="*/ 66907 w 388822"/>
                  <a:gd name="connsiteY2438" fmla="*/ 384847 h 426089"/>
                  <a:gd name="connsiteX2439" fmla="*/ 67379 w 388822"/>
                  <a:gd name="connsiteY2439" fmla="*/ 384909 h 426089"/>
                  <a:gd name="connsiteX2440" fmla="*/ 67851 w 388822"/>
                  <a:gd name="connsiteY2440" fmla="*/ 384984 h 426089"/>
                  <a:gd name="connsiteX2441" fmla="*/ 68336 w 388822"/>
                  <a:gd name="connsiteY2441" fmla="*/ 384984 h 426089"/>
                  <a:gd name="connsiteX2442" fmla="*/ 68808 w 388822"/>
                  <a:gd name="connsiteY2442" fmla="*/ 384984 h 426089"/>
                  <a:gd name="connsiteX2443" fmla="*/ 69280 w 388822"/>
                  <a:gd name="connsiteY2443" fmla="*/ 384984 h 426089"/>
                  <a:gd name="connsiteX2444" fmla="*/ 69764 w 388822"/>
                  <a:gd name="connsiteY2444" fmla="*/ 384984 h 426089"/>
                  <a:gd name="connsiteX2445" fmla="*/ 70249 w 388822"/>
                  <a:gd name="connsiteY2445" fmla="*/ 384984 h 426089"/>
                  <a:gd name="connsiteX2446" fmla="*/ 70721 w 388822"/>
                  <a:gd name="connsiteY2446" fmla="*/ 384984 h 426089"/>
                  <a:gd name="connsiteX2447" fmla="*/ 71205 w 388822"/>
                  <a:gd name="connsiteY2447" fmla="*/ 384984 h 426089"/>
                  <a:gd name="connsiteX2448" fmla="*/ 71702 w 388822"/>
                  <a:gd name="connsiteY2448" fmla="*/ 384984 h 426089"/>
                  <a:gd name="connsiteX2449" fmla="*/ 72174 w 388822"/>
                  <a:gd name="connsiteY2449" fmla="*/ 384984 h 426089"/>
                  <a:gd name="connsiteX2450" fmla="*/ 72659 w 388822"/>
                  <a:gd name="connsiteY2450" fmla="*/ 384984 h 426089"/>
                  <a:gd name="connsiteX2451" fmla="*/ 73156 w 388822"/>
                  <a:gd name="connsiteY2451" fmla="*/ 384984 h 426089"/>
                  <a:gd name="connsiteX2452" fmla="*/ 73640 w 388822"/>
                  <a:gd name="connsiteY2452" fmla="*/ 384984 h 426089"/>
                  <a:gd name="connsiteX2453" fmla="*/ 75106 w 388822"/>
                  <a:gd name="connsiteY2453" fmla="*/ 384984 h 426089"/>
                  <a:gd name="connsiteX2454" fmla="*/ 75591 w 388822"/>
                  <a:gd name="connsiteY2454" fmla="*/ 384984 h 426089"/>
                  <a:gd name="connsiteX2455" fmla="*/ 77516 w 388822"/>
                  <a:gd name="connsiteY2455" fmla="*/ 384984 h 426089"/>
                  <a:gd name="connsiteX2456" fmla="*/ 77591 w 388822"/>
                  <a:gd name="connsiteY2456" fmla="*/ 385133 h 426089"/>
                  <a:gd name="connsiteX2457" fmla="*/ 77740 w 388822"/>
                  <a:gd name="connsiteY2457" fmla="*/ 385481 h 426089"/>
                  <a:gd name="connsiteX2458" fmla="*/ 77876 w 388822"/>
                  <a:gd name="connsiteY2458" fmla="*/ 385828 h 426089"/>
                  <a:gd name="connsiteX2459" fmla="*/ 78025 w 388822"/>
                  <a:gd name="connsiteY2459" fmla="*/ 386176 h 426089"/>
                  <a:gd name="connsiteX2460" fmla="*/ 78174 w 388822"/>
                  <a:gd name="connsiteY2460" fmla="*/ 386499 h 426089"/>
                  <a:gd name="connsiteX2461" fmla="*/ 78323 w 388822"/>
                  <a:gd name="connsiteY2461" fmla="*/ 386847 h 426089"/>
                  <a:gd name="connsiteX2462" fmla="*/ 78485 w 388822"/>
                  <a:gd name="connsiteY2462" fmla="*/ 387182 h 426089"/>
                  <a:gd name="connsiteX2463" fmla="*/ 78646 w 388822"/>
                  <a:gd name="connsiteY2463" fmla="*/ 387518 h 426089"/>
                  <a:gd name="connsiteX2464" fmla="*/ 78795 w 388822"/>
                  <a:gd name="connsiteY2464" fmla="*/ 387853 h 426089"/>
                  <a:gd name="connsiteX2465" fmla="*/ 78957 w 388822"/>
                  <a:gd name="connsiteY2465" fmla="*/ 388176 h 426089"/>
                  <a:gd name="connsiteX2466" fmla="*/ 79131 w 388822"/>
                  <a:gd name="connsiteY2466" fmla="*/ 388512 h 426089"/>
                  <a:gd name="connsiteX2467" fmla="*/ 79292 w 388822"/>
                  <a:gd name="connsiteY2467" fmla="*/ 388847 h 426089"/>
                  <a:gd name="connsiteX2468" fmla="*/ 79466 w 388822"/>
                  <a:gd name="connsiteY2468" fmla="*/ 389182 h 426089"/>
                  <a:gd name="connsiteX2469" fmla="*/ 79628 w 388822"/>
                  <a:gd name="connsiteY2469" fmla="*/ 389505 h 426089"/>
                  <a:gd name="connsiteX2470" fmla="*/ 79802 w 388822"/>
                  <a:gd name="connsiteY2470" fmla="*/ 389828 h 426089"/>
                  <a:gd name="connsiteX2471" fmla="*/ 79976 w 388822"/>
                  <a:gd name="connsiteY2471" fmla="*/ 390151 h 426089"/>
                  <a:gd name="connsiteX2472" fmla="*/ 80162 w 388822"/>
                  <a:gd name="connsiteY2472" fmla="*/ 390487 h 426089"/>
                  <a:gd name="connsiteX2473" fmla="*/ 80336 w 388822"/>
                  <a:gd name="connsiteY2473" fmla="*/ 390797 h 426089"/>
                  <a:gd name="connsiteX2474" fmla="*/ 80510 w 388822"/>
                  <a:gd name="connsiteY2474" fmla="*/ 391120 h 426089"/>
                  <a:gd name="connsiteX2475" fmla="*/ 80696 w 388822"/>
                  <a:gd name="connsiteY2475" fmla="*/ 391443 h 426089"/>
                  <a:gd name="connsiteX2476" fmla="*/ 80882 w 388822"/>
                  <a:gd name="connsiteY2476" fmla="*/ 391754 h 426089"/>
                  <a:gd name="connsiteX2477" fmla="*/ 81069 w 388822"/>
                  <a:gd name="connsiteY2477" fmla="*/ 392077 h 426089"/>
                  <a:gd name="connsiteX2478" fmla="*/ 81255 w 388822"/>
                  <a:gd name="connsiteY2478" fmla="*/ 392387 h 426089"/>
                  <a:gd name="connsiteX2479" fmla="*/ 81441 w 388822"/>
                  <a:gd name="connsiteY2479" fmla="*/ 392710 h 426089"/>
                  <a:gd name="connsiteX2480" fmla="*/ 81640 w 388822"/>
                  <a:gd name="connsiteY2480" fmla="*/ 393021 h 426089"/>
                  <a:gd name="connsiteX2481" fmla="*/ 81839 w 388822"/>
                  <a:gd name="connsiteY2481" fmla="*/ 393332 h 426089"/>
                  <a:gd name="connsiteX2482" fmla="*/ 82025 w 388822"/>
                  <a:gd name="connsiteY2482" fmla="*/ 393642 h 426089"/>
                  <a:gd name="connsiteX2483" fmla="*/ 82237 w 388822"/>
                  <a:gd name="connsiteY2483" fmla="*/ 393953 h 426089"/>
                  <a:gd name="connsiteX2484" fmla="*/ 82423 w 388822"/>
                  <a:gd name="connsiteY2484" fmla="*/ 394251 h 426089"/>
                  <a:gd name="connsiteX2485" fmla="*/ 82634 w 388822"/>
                  <a:gd name="connsiteY2485" fmla="*/ 394561 h 426089"/>
                  <a:gd name="connsiteX2486" fmla="*/ 82833 w 388822"/>
                  <a:gd name="connsiteY2486" fmla="*/ 394872 h 426089"/>
                  <a:gd name="connsiteX2487" fmla="*/ 83032 w 388822"/>
                  <a:gd name="connsiteY2487" fmla="*/ 395170 h 426089"/>
                  <a:gd name="connsiteX2488" fmla="*/ 83243 w 388822"/>
                  <a:gd name="connsiteY2488" fmla="*/ 395456 h 426089"/>
                  <a:gd name="connsiteX2489" fmla="*/ 83454 w 388822"/>
                  <a:gd name="connsiteY2489" fmla="*/ 395766 h 426089"/>
                  <a:gd name="connsiteX2490" fmla="*/ 83665 w 388822"/>
                  <a:gd name="connsiteY2490" fmla="*/ 396064 h 426089"/>
                  <a:gd name="connsiteX2491" fmla="*/ 83876 w 388822"/>
                  <a:gd name="connsiteY2491" fmla="*/ 396363 h 426089"/>
                  <a:gd name="connsiteX2492" fmla="*/ 84100 w 388822"/>
                  <a:gd name="connsiteY2492" fmla="*/ 396661 h 426089"/>
                  <a:gd name="connsiteX2493" fmla="*/ 84299 w 388822"/>
                  <a:gd name="connsiteY2493" fmla="*/ 396946 h 426089"/>
                  <a:gd name="connsiteX2494" fmla="*/ 84522 w 388822"/>
                  <a:gd name="connsiteY2494" fmla="*/ 397245 h 426089"/>
                  <a:gd name="connsiteX2495" fmla="*/ 84746 w 388822"/>
                  <a:gd name="connsiteY2495" fmla="*/ 397543 h 426089"/>
                  <a:gd name="connsiteX2496" fmla="*/ 84957 w 388822"/>
                  <a:gd name="connsiteY2496" fmla="*/ 397828 h 426089"/>
                  <a:gd name="connsiteX2497" fmla="*/ 85181 w 388822"/>
                  <a:gd name="connsiteY2497" fmla="*/ 398114 h 426089"/>
                  <a:gd name="connsiteX2498" fmla="*/ 85417 w 388822"/>
                  <a:gd name="connsiteY2498" fmla="*/ 398400 h 426089"/>
                  <a:gd name="connsiteX2499" fmla="*/ 85640 w 388822"/>
                  <a:gd name="connsiteY2499" fmla="*/ 398686 h 426089"/>
                  <a:gd name="connsiteX2500" fmla="*/ 85864 w 388822"/>
                  <a:gd name="connsiteY2500" fmla="*/ 398971 h 426089"/>
                  <a:gd name="connsiteX2501" fmla="*/ 86100 w 388822"/>
                  <a:gd name="connsiteY2501" fmla="*/ 399257 h 426089"/>
                  <a:gd name="connsiteX2502" fmla="*/ 86324 w 388822"/>
                  <a:gd name="connsiteY2502" fmla="*/ 399543 h 426089"/>
                  <a:gd name="connsiteX2503" fmla="*/ 86560 w 388822"/>
                  <a:gd name="connsiteY2503" fmla="*/ 399816 h 426089"/>
                  <a:gd name="connsiteX2504" fmla="*/ 86796 w 388822"/>
                  <a:gd name="connsiteY2504" fmla="*/ 400089 h 426089"/>
                  <a:gd name="connsiteX2505" fmla="*/ 87032 w 388822"/>
                  <a:gd name="connsiteY2505" fmla="*/ 400375 h 426089"/>
                  <a:gd name="connsiteX2506" fmla="*/ 87268 w 388822"/>
                  <a:gd name="connsiteY2506" fmla="*/ 400648 h 426089"/>
                  <a:gd name="connsiteX2507" fmla="*/ 87504 w 388822"/>
                  <a:gd name="connsiteY2507" fmla="*/ 400922 h 426089"/>
                  <a:gd name="connsiteX2508" fmla="*/ 87752 w 388822"/>
                  <a:gd name="connsiteY2508" fmla="*/ 401195 h 426089"/>
                  <a:gd name="connsiteX2509" fmla="*/ 87988 w 388822"/>
                  <a:gd name="connsiteY2509" fmla="*/ 401468 h 426089"/>
                  <a:gd name="connsiteX2510" fmla="*/ 88224 w 388822"/>
                  <a:gd name="connsiteY2510" fmla="*/ 401742 h 426089"/>
                  <a:gd name="connsiteX2511" fmla="*/ 88473 w 388822"/>
                  <a:gd name="connsiteY2511" fmla="*/ 402002 h 426089"/>
                  <a:gd name="connsiteX2512" fmla="*/ 88709 w 388822"/>
                  <a:gd name="connsiteY2512" fmla="*/ 402263 h 426089"/>
                  <a:gd name="connsiteX2513" fmla="*/ 88969 w 388822"/>
                  <a:gd name="connsiteY2513" fmla="*/ 402537 h 426089"/>
                  <a:gd name="connsiteX2514" fmla="*/ 89218 w 388822"/>
                  <a:gd name="connsiteY2514" fmla="*/ 402797 h 426089"/>
                  <a:gd name="connsiteX2515" fmla="*/ 89466 w 388822"/>
                  <a:gd name="connsiteY2515" fmla="*/ 403058 h 426089"/>
                  <a:gd name="connsiteX2516" fmla="*/ 89715 w 388822"/>
                  <a:gd name="connsiteY2516" fmla="*/ 403319 h 426089"/>
                  <a:gd name="connsiteX2517" fmla="*/ 89976 w 388822"/>
                  <a:gd name="connsiteY2517" fmla="*/ 403580 h 426089"/>
                  <a:gd name="connsiteX2518" fmla="*/ 90224 w 388822"/>
                  <a:gd name="connsiteY2518" fmla="*/ 403841 h 426089"/>
                  <a:gd name="connsiteX2519" fmla="*/ 90485 w 388822"/>
                  <a:gd name="connsiteY2519" fmla="*/ 404089 h 426089"/>
                  <a:gd name="connsiteX2520" fmla="*/ 90746 w 388822"/>
                  <a:gd name="connsiteY2520" fmla="*/ 404363 h 426089"/>
                  <a:gd name="connsiteX2521" fmla="*/ 90994 w 388822"/>
                  <a:gd name="connsiteY2521" fmla="*/ 404611 h 426089"/>
                  <a:gd name="connsiteX2522" fmla="*/ 91255 w 388822"/>
                  <a:gd name="connsiteY2522" fmla="*/ 404860 h 426089"/>
                  <a:gd name="connsiteX2523" fmla="*/ 91516 w 388822"/>
                  <a:gd name="connsiteY2523" fmla="*/ 405108 h 426089"/>
                  <a:gd name="connsiteX2524" fmla="*/ 91777 w 388822"/>
                  <a:gd name="connsiteY2524" fmla="*/ 405356 h 426089"/>
                  <a:gd name="connsiteX2525" fmla="*/ 92050 w 388822"/>
                  <a:gd name="connsiteY2525" fmla="*/ 405617 h 426089"/>
                  <a:gd name="connsiteX2526" fmla="*/ 92311 w 388822"/>
                  <a:gd name="connsiteY2526" fmla="*/ 405853 h 426089"/>
                  <a:gd name="connsiteX2527" fmla="*/ 92572 w 388822"/>
                  <a:gd name="connsiteY2527" fmla="*/ 406102 h 426089"/>
                  <a:gd name="connsiteX2528" fmla="*/ 92845 w 388822"/>
                  <a:gd name="connsiteY2528" fmla="*/ 406350 h 426089"/>
                  <a:gd name="connsiteX2529" fmla="*/ 93106 w 388822"/>
                  <a:gd name="connsiteY2529" fmla="*/ 406586 h 426089"/>
                  <a:gd name="connsiteX2530" fmla="*/ 93379 w 388822"/>
                  <a:gd name="connsiteY2530" fmla="*/ 406822 h 426089"/>
                  <a:gd name="connsiteX2531" fmla="*/ 93653 w 388822"/>
                  <a:gd name="connsiteY2531" fmla="*/ 407071 h 426089"/>
                  <a:gd name="connsiteX2532" fmla="*/ 93926 w 388822"/>
                  <a:gd name="connsiteY2532" fmla="*/ 407307 h 426089"/>
                  <a:gd name="connsiteX2533" fmla="*/ 94199 w 388822"/>
                  <a:gd name="connsiteY2533" fmla="*/ 407543 h 426089"/>
                  <a:gd name="connsiteX2534" fmla="*/ 94473 w 388822"/>
                  <a:gd name="connsiteY2534" fmla="*/ 407791 h 426089"/>
                  <a:gd name="connsiteX2535" fmla="*/ 94758 w 388822"/>
                  <a:gd name="connsiteY2535" fmla="*/ 408015 h 426089"/>
                  <a:gd name="connsiteX2536" fmla="*/ 95032 w 388822"/>
                  <a:gd name="connsiteY2536" fmla="*/ 408251 h 426089"/>
                  <a:gd name="connsiteX2537" fmla="*/ 95305 w 388822"/>
                  <a:gd name="connsiteY2537" fmla="*/ 408474 h 426089"/>
                  <a:gd name="connsiteX2538" fmla="*/ 95578 w 388822"/>
                  <a:gd name="connsiteY2538" fmla="*/ 408711 h 426089"/>
                  <a:gd name="connsiteX2539" fmla="*/ 95864 w 388822"/>
                  <a:gd name="connsiteY2539" fmla="*/ 408934 h 426089"/>
                  <a:gd name="connsiteX2540" fmla="*/ 96150 w 388822"/>
                  <a:gd name="connsiteY2540" fmla="*/ 409170 h 426089"/>
                  <a:gd name="connsiteX2541" fmla="*/ 96435 w 388822"/>
                  <a:gd name="connsiteY2541" fmla="*/ 409394 h 426089"/>
                  <a:gd name="connsiteX2542" fmla="*/ 96721 w 388822"/>
                  <a:gd name="connsiteY2542" fmla="*/ 409617 h 426089"/>
                  <a:gd name="connsiteX2543" fmla="*/ 97007 w 388822"/>
                  <a:gd name="connsiteY2543" fmla="*/ 409841 h 426089"/>
                  <a:gd name="connsiteX2544" fmla="*/ 97292 w 388822"/>
                  <a:gd name="connsiteY2544" fmla="*/ 410065 h 426089"/>
                  <a:gd name="connsiteX2545" fmla="*/ 97591 w 388822"/>
                  <a:gd name="connsiteY2545" fmla="*/ 410288 h 426089"/>
                  <a:gd name="connsiteX2546" fmla="*/ 97864 w 388822"/>
                  <a:gd name="connsiteY2546" fmla="*/ 410499 h 426089"/>
                  <a:gd name="connsiteX2547" fmla="*/ 98150 w 388822"/>
                  <a:gd name="connsiteY2547" fmla="*/ 410711 h 426089"/>
                  <a:gd name="connsiteX2548" fmla="*/ 98448 w 388822"/>
                  <a:gd name="connsiteY2548" fmla="*/ 410934 h 426089"/>
                  <a:gd name="connsiteX2549" fmla="*/ 98746 w 388822"/>
                  <a:gd name="connsiteY2549" fmla="*/ 411145 h 426089"/>
                  <a:gd name="connsiteX2550" fmla="*/ 99044 w 388822"/>
                  <a:gd name="connsiteY2550" fmla="*/ 411369 h 426089"/>
                  <a:gd name="connsiteX2551" fmla="*/ 99330 w 388822"/>
                  <a:gd name="connsiteY2551" fmla="*/ 411580 h 426089"/>
                  <a:gd name="connsiteX2552" fmla="*/ 99628 w 388822"/>
                  <a:gd name="connsiteY2552" fmla="*/ 411779 h 426089"/>
                  <a:gd name="connsiteX2553" fmla="*/ 99914 w 388822"/>
                  <a:gd name="connsiteY2553" fmla="*/ 411978 h 426089"/>
                  <a:gd name="connsiteX2554" fmla="*/ 100212 w 388822"/>
                  <a:gd name="connsiteY2554" fmla="*/ 412201 h 426089"/>
                  <a:gd name="connsiteX2555" fmla="*/ 100522 w 388822"/>
                  <a:gd name="connsiteY2555" fmla="*/ 412412 h 426089"/>
                  <a:gd name="connsiteX2556" fmla="*/ 100820 w 388822"/>
                  <a:gd name="connsiteY2556" fmla="*/ 412611 h 426089"/>
                  <a:gd name="connsiteX2557" fmla="*/ 101119 w 388822"/>
                  <a:gd name="connsiteY2557" fmla="*/ 412810 h 426089"/>
                  <a:gd name="connsiteX2558" fmla="*/ 101429 w 388822"/>
                  <a:gd name="connsiteY2558" fmla="*/ 413021 h 426089"/>
                  <a:gd name="connsiteX2559" fmla="*/ 101740 w 388822"/>
                  <a:gd name="connsiteY2559" fmla="*/ 413220 h 426089"/>
                  <a:gd name="connsiteX2560" fmla="*/ 102025 w 388822"/>
                  <a:gd name="connsiteY2560" fmla="*/ 413406 h 426089"/>
                  <a:gd name="connsiteX2561" fmla="*/ 102336 w 388822"/>
                  <a:gd name="connsiteY2561" fmla="*/ 413605 h 426089"/>
                  <a:gd name="connsiteX2562" fmla="*/ 102634 w 388822"/>
                  <a:gd name="connsiteY2562" fmla="*/ 413804 h 426089"/>
                  <a:gd name="connsiteX2563" fmla="*/ 102945 w 388822"/>
                  <a:gd name="connsiteY2563" fmla="*/ 413990 h 426089"/>
                  <a:gd name="connsiteX2564" fmla="*/ 103243 w 388822"/>
                  <a:gd name="connsiteY2564" fmla="*/ 414189 h 426089"/>
                  <a:gd name="connsiteX2565" fmla="*/ 103566 w 388822"/>
                  <a:gd name="connsiteY2565" fmla="*/ 414388 h 426089"/>
                  <a:gd name="connsiteX2566" fmla="*/ 103864 w 388822"/>
                  <a:gd name="connsiteY2566" fmla="*/ 414574 h 426089"/>
                  <a:gd name="connsiteX2567" fmla="*/ 104175 w 388822"/>
                  <a:gd name="connsiteY2567" fmla="*/ 414760 h 426089"/>
                  <a:gd name="connsiteX2568" fmla="*/ 104498 w 388822"/>
                  <a:gd name="connsiteY2568" fmla="*/ 414947 h 426089"/>
                  <a:gd name="connsiteX2569" fmla="*/ 104808 w 388822"/>
                  <a:gd name="connsiteY2569" fmla="*/ 415133 h 426089"/>
                  <a:gd name="connsiteX2570" fmla="*/ 105119 w 388822"/>
                  <a:gd name="connsiteY2570" fmla="*/ 415319 h 426089"/>
                  <a:gd name="connsiteX2571" fmla="*/ 105429 w 388822"/>
                  <a:gd name="connsiteY2571" fmla="*/ 415506 h 426089"/>
                  <a:gd name="connsiteX2572" fmla="*/ 105740 w 388822"/>
                  <a:gd name="connsiteY2572" fmla="*/ 415692 h 426089"/>
                  <a:gd name="connsiteX2573" fmla="*/ 106050 w 388822"/>
                  <a:gd name="connsiteY2573" fmla="*/ 415866 h 426089"/>
                  <a:gd name="connsiteX2574" fmla="*/ 106373 w 388822"/>
                  <a:gd name="connsiteY2574" fmla="*/ 416052 h 426089"/>
                  <a:gd name="connsiteX2575" fmla="*/ 106696 w 388822"/>
                  <a:gd name="connsiteY2575" fmla="*/ 416226 h 426089"/>
                  <a:gd name="connsiteX2576" fmla="*/ 107007 w 388822"/>
                  <a:gd name="connsiteY2576" fmla="*/ 416400 h 426089"/>
                  <a:gd name="connsiteX2577" fmla="*/ 107330 w 388822"/>
                  <a:gd name="connsiteY2577" fmla="*/ 416574 h 426089"/>
                  <a:gd name="connsiteX2578" fmla="*/ 107653 w 388822"/>
                  <a:gd name="connsiteY2578" fmla="*/ 416748 h 426089"/>
                  <a:gd name="connsiteX2579" fmla="*/ 107976 w 388822"/>
                  <a:gd name="connsiteY2579" fmla="*/ 416922 h 426089"/>
                  <a:gd name="connsiteX2580" fmla="*/ 108286 w 388822"/>
                  <a:gd name="connsiteY2580" fmla="*/ 417083 h 426089"/>
                  <a:gd name="connsiteX2581" fmla="*/ 108622 w 388822"/>
                  <a:gd name="connsiteY2581" fmla="*/ 417257 h 426089"/>
                  <a:gd name="connsiteX2582" fmla="*/ 108932 w 388822"/>
                  <a:gd name="connsiteY2582" fmla="*/ 417419 h 426089"/>
                  <a:gd name="connsiteX2583" fmla="*/ 109255 w 388822"/>
                  <a:gd name="connsiteY2583" fmla="*/ 417593 h 426089"/>
                  <a:gd name="connsiteX2584" fmla="*/ 109578 w 388822"/>
                  <a:gd name="connsiteY2584" fmla="*/ 417754 h 426089"/>
                  <a:gd name="connsiteX2585" fmla="*/ 109914 w 388822"/>
                  <a:gd name="connsiteY2585" fmla="*/ 417916 h 426089"/>
                  <a:gd name="connsiteX2586" fmla="*/ 110237 w 388822"/>
                  <a:gd name="connsiteY2586" fmla="*/ 418077 h 426089"/>
                  <a:gd name="connsiteX2587" fmla="*/ 110560 w 388822"/>
                  <a:gd name="connsiteY2587" fmla="*/ 418239 h 426089"/>
                  <a:gd name="connsiteX2588" fmla="*/ 110883 w 388822"/>
                  <a:gd name="connsiteY2588" fmla="*/ 418388 h 426089"/>
                  <a:gd name="connsiteX2589" fmla="*/ 111218 w 388822"/>
                  <a:gd name="connsiteY2589" fmla="*/ 418549 h 426089"/>
                  <a:gd name="connsiteX2590" fmla="*/ 111553 w 388822"/>
                  <a:gd name="connsiteY2590" fmla="*/ 418711 h 426089"/>
                  <a:gd name="connsiteX2591" fmla="*/ 111889 w 388822"/>
                  <a:gd name="connsiteY2591" fmla="*/ 418872 h 426089"/>
                  <a:gd name="connsiteX2592" fmla="*/ 112212 w 388822"/>
                  <a:gd name="connsiteY2592" fmla="*/ 419021 h 426089"/>
                  <a:gd name="connsiteX2593" fmla="*/ 112535 w 388822"/>
                  <a:gd name="connsiteY2593" fmla="*/ 419170 h 426089"/>
                  <a:gd name="connsiteX2594" fmla="*/ 112870 w 388822"/>
                  <a:gd name="connsiteY2594" fmla="*/ 419319 h 426089"/>
                  <a:gd name="connsiteX2595" fmla="*/ 113206 w 388822"/>
                  <a:gd name="connsiteY2595" fmla="*/ 419468 h 426089"/>
                  <a:gd name="connsiteX2596" fmla="*/ 113529 w 388822"/>
                  <a:gd name="connsiteY2596" fmla="*/ 419617 h 426089"/>
                  <a:gd name="connsiteX2597" fmla="*/ 113876 w 388822"/>
                  <a:gd name="connsiteY2597" fmla="*/ 419754 h 426089"/>
                  <a:gd name="connsiteX2598" fmla="*/ 114212 w 388822"/>
                  <a:gd name="connsiteY2598" fmla="*/ 419903 h 426089"/>
                  <a:gd name="connsiteX2599" fmla="*/ 114535 w 388822"/>
                  <a:gd name="connsiteY2599" fmla="*/ 420040 h 426089"/>
                  <a:gd name="connsiteX2600" fmla="*/ 114883 w 388822"/>
                  <a:gd name="connsiteY2600" fmla="*/ 420189 h 426089"/>
                  <a:gd name="connsiteX2601" fmla="*/ 115218 w 388822"/>
                  <a:gd name="connsiteY2601" fmla="*/ 420325 h 426089"/>
                  <a:gd name="connsiteX2602" fmla="*/ 115553 w 388822"/>
                  <a:gd name="connsiteY2602" fmla="*/ 420462 h 426089"/>
                  <a:gd name="connsiteX2603" fmla="*/ 115901 w 388822"/>
                  <a:gd name="connsiteY2603" fmla="*/ 420599 h 426089"/>
                  <a:gd name="connsiteX2604" fmla="*/ 116237 w 388822"/>
                  <a:gd name="connsiteY2604" fmla="*/ 420735 h 426089"/>
                  <a:gd name="connsiteX2605" fmla="*/ 116560 w 388822"/>
                  <a:gd name="connsiteY2605" fmla="*/ 420860 h 426089"/>
                  <a:gd name="connsiteX2606" fmla="*/ 116908 w 388822"/>
                  <a:gd name="connsiteY2606" fmla="*/ 420996 h 426089"/>
                  <a:gd name="connsiteX2607" fmla="*/ 117255 w 388822"/>
                  <a:gd name="connsiteY2607" fmla="*/ 421133 h 426089"/>
                  <a:gd name="connsiteX2608" fmla="*/ 117603 w 388822"/>
                  <a:gd name="connsiteY2608" fmla="*/ 421270 h 426089"/>
                  <a:gd name="connsiteX2609" fmla="*/ 117939 w 388822"/>
                  <a:gd name="connsiteY2609" fmla="*/ 421394 h 426089"/>
                  <a:gd name="connsiteX2610" fmla="*/ 118274 w 388822"/>
                  <a:gd name="connsiteY2610" fmla="*/ 421506 h 426089"/>
                  <a:gd name="connsiteX2611" fmla="*/ 118609 w 388822"/>
                  <a:gd name="connsiteY2611" fmla="*/ 421642 h 426089"/>
                  <a:gd name="connsiteX2612" fmla="*/ 118970 w 388822"/>
                  <a:gd name="connsiteY2612" fmla="*/ 421766 h 426089"/>
                  <a:gd name="connsiteX2613" fmla="*/ 119305 w 388822"/>
                  <a:gd name="connsiteY2613" fmla="*/ 421878 h 426089"/>
                  <a:gd name="connsiteX2614" fmla="*/ 119653 w 388822"/>
                  <a:gd name="connsiteY2614" fmla="*/ 422003 h 426089"/>
                  <a:gd name="connsiteX2615" fmla="*/ 119988 w 388822"/>
                  <a:gd name="connsiteY2615" fmla="*/ 422114 h 426089"/>
                  <a:gd name="connsiteX2616" fmla="*/ 120349 w 388822"/>
                  <a:gd name="connsiteY2616" fmla="*/ 422239 h 426089"/>
                  <a:gd name="connsiteX2617" fmla="*/ 120696 w 388822"/>
                  <a:gd name="connsiteY2617" fmla="*/ 422363 h 426089"/>
                  <a:gd name="connsiteX2618" fmla="*/ 121032 w 388822"/>
                  <a:gd name="connsiteY2618" fmla="*/ 422475 h 426089"/>
                  <a:gd name="connsiteX2619" fmla="*/ 121392 w 388822"/>
                  <a:gd name="connsiteY2619" fmla="*/ 422586 h 426089"/>
                  <a:gd name="connsiteX2620" fmla="*/ 121740 w 388822"/>
                  <a:gd name="connsiteY2620" fmla="*/ 422686 h 426089"/>
                  <a:gd name="connsiteX2621" fmla="*/ 122075 w 388822"/>
                  <a:gd name="connsiteY2621" fmla="*/ 422798 h 426089"/>
                  <a:gd name="connsiteX2622" fmla="*/ 122448 w 388822"/>
                  <a:gd name="connsiteY2622" fmla="*/ 422909 h 426089"/>
                  <a:gd name="connsiteX2623" fmla="*/ 122783 w 388822"/>
                  <a:gd name="connsiteY2623" fmla="*/ 423021 h 426089"/>
                  <a:gd name="connsiteX2624" fmla="*/ 123131 w 388822"/>
                  <a:gd name="connsiteY2624" fmla="*/ 423121 h 426089"/>
                  <a:gd name="connsiteX2625" fmla="*/ 123479 w 388822"/>
                  <a:gd name="connsiteY2625" fmla="*/ 423220 h 426089"/>
                  <a:gd name="connsiteX2626" fmla="*/ 123839 w 388822"/>
                  <a:gd name="connsiteY2626" fmla="*/ 423319 h 426089"/>
                  <a:gd name="connsiteX2627" fmla="*/ 124199 w 388822"/>
                  <a:gd name="connsiteY2627" fmla="*/ 423419 h 426089"/>
                  <a:gd name="connsiteX2628" fmla="*/ 124535 w 388822"/>
                  <a:gd name="connsiteY2628" fmla="*/ 423518 h 426089"/>
                  <a:gd name="connsiteX2629" fmla="*/ 124883 w 388822"/>
                  <a:gd name="connsiteY2629" fmla="*/ 423617 h 426089"/>
                  <a:gd name="connsiteX2630" fmla="*/ 125243 w 388822"/>
                  <a:gd name="connsiteY2630" fmla="*/ 423717 h 426089"/>
                  <a:gd name="connsiteX2631" fmla="*/ 125603 w 388822"/>
                  <a:gd name="connsiteY2631" fmla="*/ 423804 h 426089"/>
                  <a:gd name="connsiteX2632" fmla="*/ 125951 w 388822"/>
                  <a:gd name="connsiteY2632" fmla="*/ 423903 h 426089"/>
                  <a:gd name="connsiteX2633" fmla="*/ 126311 w 388822"/>
                  <a:gd name="connsiteY2633" fmla="*/ 423990 h 426089"/>
                  <a:gd name="connsiteX2634" fmla="*/ 126659 w 388822"/>
                  <a:gd name="connsiteY2634" fmla="*/ 424077 h 426089"/>
                  <a:gd name="connsiteX2635" fmla="*/ 127019 w 388822"/>
                  <a:gd name="connsiteY2635" fmla="*/ 424164 h 426089"/>
                  <a:gd name="connsiteX2636" fmla="*/ 127380 w 388822"/>
                  <a:gd name="connsiteY2636" fmla="*/ 424251 h 426089"/>
                  <a:gd name="connsiteX2637" fmla="*/ 127727 w 388822"/>
                  <a:gd name="connsiteY2637" fmla="*/ 424338 h 426089"/>
                  <a:gd name="connsiteX2638" fmla="*/ 128088 w 388822"/>
                  <a:gd name="connsiteY2638" fmla="*/ 424425 h 426089"/>
                  <a:gd name="connsiteX2639" fmla="*/ 128448 w 388822"/>
                  <a:gd name="connsiteY2639" fmla="*/ 424499 h 426089"/>
                  <a:gd name="connsiteX2640" fmla="*/ 128796 w 388822"/>
                  <a:gd name="connsiteY2640" fmla="*/ 424574 h 426089"/>
                  <a:gd name="connsiteX2641" fmla="*/ 129156 w 388822"/>
                  <a:gd name="connsiteY2641" fmla="*/ 424661 h 426089"/>
                  <a:gd name="connsiteX2642" fmla="*/ 129529 w 388822"/>
                  <a:gd name="connsiteY2642" fmla="*/ 424735 h 426089"/>
                  <a:gd name="connsiteX2643" fmla="*/ 129889 w 388822"/>
                  <a:gd name="connsiteY2643" fmla="*/ 424810 h 426089"/>
                  <a:gd name="connsiteX2644" fmla="*/ 130237 w 388822"/>
                  <a:gd name="connsiteY2644" fmla="*/ 424885 h 426089"/>
                  <a:gd name="connsiteX2645" fmla="*/ 130585 w 388822"/>
                  <a:gd name="connsiteY2645" fmla="*/ 424885 h 426089"/>
                  <a:gd name="connsiteX2646" fmla="*/ 130957 w 388822"/>
                  <a:gd name="connsiteY2646" fmla="*/ 424959 h 426089"/>
                  <a:gd name="connsiteX2647" fmla="*/ 131318 w 388822"/>
                  <a:gd name="connsiteY2647" fmla="*/ 425034 h 426089"/>
                  <a:gd name="connsiteX2648" fmla="*/ 131665 w 388822"/>
                  <a:gd name="connsiteY2648" fmla="*/ 425096 h 426089"/>
                  <a:gd name="connsiteX2649" fmla="*/ 132038 w 388822"/>
                  <a:gd name="connsiteY2649" fmla="*/ 425158 h 426089"/>
                  <a:gd name="connsiteX2650" fmla="*/ 132398 w 388822"/>
                  <a:gd name="connsiteY2650" fmla="*/ 425220 h 426089"/>
                  <a:gd name="connsiteX2651" fmla="*/ 132759 w 388822"/>
                  <a:gd name="connsiteY2651" fmla="*/ 425282 h 426089"/>
                  <a:gd name="connsiteX2652" fmla="*/ 133131 w 388822"/>
                  <a:gd name="connsiteY2652" fmla="*/ 425282 h 426089"/>
                  <a:gd name="connsiteX2653" fmla="*/ 133479 w 388822"/>
                  <a:gd name="connsiteY2653" fmla="*/ 425344 h 426089"/>
                  <a:gd name="connsiteX2654" fmla="*/ 133839 w 388822"/>
                  <a:gd name="connsiteY2654" fmla="*/ 425344 h 426089"/>
                  <a:gd name="connsiteX2655" fmla="*/ 134212 w 388822"/>
                  <a:gd name="connsiteY2655" fmla="*/ 425406 h 426089"/>
                  <a:gd name="connsiteX2656" fmla="*/ 134572 w 388822"/>
                  <a:gd name="connsiteY2656" fmla="*/ 425406 h 426089"/>
                  <a:gd name="connsiteX2657" fmla="*/ 134932 w 388822"/>
                  <a:gd name="connsiteY2657" fmla="*/ 425406 h 426089"/>
                  <a:gd name="connsiteX2658" fmla="*/ 135293 w 388822"/>
                  <a:gd name="connsiteY2658" fmla="*/ 425406 h 426089"/>
                  <a:gd name="connsiteX2659" fmla="*/ 135678 w 388822"/>
                  <a:gd name="connsiteY2659" fmla="*/ 425406 h 426089"/>
                  <a:gd name="connsiteX2660" fmla="*/ 136026 w 388822"/>
                  <a:gd name="connsiteY2660" fmla="*/ 425406 h 426089"/>
                  <a:gd name="connsiteX2661" fmla="*/ 136386 w 388822"/>
                  <a:gd name="connsiteY2661" fmla="*/ 425406 h 426089"/>
                  <a:gd name="connsiteX2662" fmla="*/ 136771 w 388822"/>
                  <a:gd name="connsiteY2662" fmla="*/ 425406 h 426089"/>
                  <a:gd name="connsiteX2663" fmla="*/ 137119 w 388822"/>
                  <a:gd name="connsiteY2663" fmla="*/ 425406 h 426089"/>
                  <a:gd name="connsiteX2664" fmla="*/ 137479 w 388822"/>
                  <a:gd name="connsiteY2664" fmla="*/ 425406 h 426089"/>
                  <a:gd name="connsiteX2665" fmla="*/ 137852 w 388822"/>
                  <a:gd name="connsiteY2665" fmla="*/ 425406 h 426089"/>
                  <a:gd name="connsiteX2666" fmla="*/ 138224 w 388822"/>
                  <a:gd name="connsiteY2666" fmla="*/ 425406 h 426089"/>
                  <a:gd name="connsiteX2667" fmla="*/ 138585 w 388822"/>
                  <a:gd name="connsiteY2667" fmla="*/ 425406 h 426089"/>
                  <a:gd name="connsiteX2668" fmla="*/ 138957 w 388822"/>
                  <a:gd name="connsiteY2668" fmla="*/ 425406 h 426089"/>
                  <a:gd name="connsiteX2669" fmla="*/ 139318 w 388822"/>
                  <a:gd name="connsiteY2669" fmla="*/ 425406 h 426089"/>
                  <a:gd name="connsiteX2670" fmla="*/ 139678 w 388822"/>
                  <a:gd name="connsiteY2670" fmla="*/ 425406 h 426089"/>
                  <a:gd name="connsiteX2671" fmla="*/ 140051 w 388822"/>
                  <a:gd name="connsiteY2671" fmla="*/ 425406 h 426089"/>
                  <a:gd name="connsiteX2672" fmla="*/ 140423 w 388822"/>
                  <a:gd name="connsiteY2672" fmla="*/ 425406 h 426089"/>
                  <a:gd name="connsiteX2673" fmla="*/ 140771 w 388822"/>
                  <a:gd name="connsiteY2673" fmla="*/ 425406 h 426089"/>
                  <a:gd name="connsiteX2674" fmla="*/ 141156 w 388822"/>
                  <a:gd name="connsiteY2674" fmla="*/ 425406 h 426089"/>
                  <a:gd name="connsiteX2675" fmla="*/ 141889 w 388822"/>
                  <a:gd name="connsiteY2675" fmla="*/ 425406 h 426089"/>
                  <a:gd name="connsiteX2676" fmla="*/ 142262 w 388822"/>
                  <a:gd name="connsiteY2676" fmla="*/ 425406 h 426089"/>
                  <a:gd name="connsiteX2677" fmla="*/ 148473 w 388822"/>
                  <a:gd name="connsiteY2677" fmla="*/ 425406 h 426089"/>
                  <a:gd name="connsiteX2678" fmla="*/ 148846 w 388822"/>
                  <a:gd name="connsiteY2678" fmla="*/ 425406 h 426089"/>
                  <a:gd name="connsiteX2679" fmla="*/ 149206 w 388822"/>
                  <a:gd name="connsiteY2679" fmla="*/ 425406 h 426089"/>
                  <a:gd name="connsiteX2680" fmla="*/ 149579 w 388822"/>
                  <a:gd name="connsiteY2680" fmla="*/ 425406 h 426089"/>
                  <a:gd name="connsiteX2681" fmla="*/ 149939 w 388822"/>
                  <a:gd name="connsiteY2681" fmla="*/ 425406 h 426089"/>
                  <a:gd name="connsiteX2682" fmla="*/ 150311 w 388822"/>
                  <a:gd name="connsiteY2682" fmla="*/ 425406 h 426089"/>
                  <a:gd name="connsiteX2683" fmla="*/ 150684 w 388822"/>
                  <a:gd name="connsiteY2683" fmla="*/ 425406 h 426089"/>
                  <a:gd name="connsiteX2684" fmla="*/ 151057 w 388822"/>
                  <a:gd name="connsiteY2684" fmla="*/ 425406 h 426089"/>
                  <a:gd name="connsiteX2685" fmla="*/ 151417 w 388822"/>
                  <a:gd name="connsiteY2685" fmla="*/ 425406 h 426089"/>
                  <a:gd name="connsiteX2686" fmla="*/ 151790 w 388822"/>
                  <a:gd name="connsiteY2686" fmla="*/ 425406 h 426089"/>
                  <a:gd name="connsiteX2687" fmla="*/ 152162 w 388822"/>
                  <a:gd name="connsiteY2687" fmla="*/ 425406 h 426089"/>
                  <a:gd name="connsiteX2688" fmla="*/ 152523 w 388822"/>
                  <a:gd name="connsiteY2688" fmla="*/ 425406 h 426089"/>
                  <a:gd name="connsiteX2689" fmla="*/ 152883 w 388822"/>
                  <a:gd name="connsiteY2689" fmla="*/ 425406 h 426089"/>
                  <a:gd name="connsiteX2690" fmla="*/ 153256 w 388822"/>
                  <a:gd name="connsiteY2690" fmla="*/ 425406 h 426089"/>
                  <a:gd name="connsiteX2691" fmla="*/ 153641 w 388822"/>
                  <a:gd name="connsiteY2691" fmla="*/ 425406 h 426089"/>
                  <a:gd name="connsiteX2692" fmla="*/ 153989 w 388822"/>
                  <a:gd name="connsiteY2692" fmla="*/ 425406 h 426089"/>
                  <a:gd name="connsiteX2693" fmla="*/ 154386 w 388822"/>
                  <a:gd name="connsiteY2693" fmla="*/ 425406 h 426089"/>
                  <a:gd name="connsiteX2694" fmla="*/ 154746 w 388822"/>
                  <a:gd name="connsiteY2694" fmla="*/ 425406 h 426089"/>
                  <a:gd name="connsiteX2695" fmla="*/ 155094 w 388822"/>
                  <a:gd name="connsiteY2695" fmla="*/ 425406 h 426089"/>
                  <a:gd name="connsiteX2696" fmla="*/ 155479 w 388822"/>
                  <a:gd name="connsiteY2696" fmla="*/ 425344 h 426089"/>
                  <a:gd name="connsiteX2697" fmla="*/ 155839 w 388822"/>
                  <a:gd name="connsiteY2697" fmla="*/ 425344 h 426089"/>
                  <a:gd name="connsiteX2698" fmla="*/ 156200 w 388822"/>
                  <a:gd name="connsiteY2698" fmla="*/ 425344 h 426089"/>
                  <a:gd name="connsiteX2699" fmla="*/ 156572 w 388822"/>
                  <a:gd name="connsiteY2699" fmla="*/ 425282 h 426089"/>
                  <a:gd name="connsiteX2700" fmla="*/ 156945 w 388822"/>
                  <a:gd name="connsiteY2700" fmla="*/ 425208 h 426089"/>
                  <a:gd name="connsiteX2701" fmla="*/ 157318 w 388822"/>
                  <a:gd name="connsiteY2701" fmla="*/ 425208 h 426089"/>
                  <a:gd name="connsiteX2702" fmla="*/ 157678 w 388822"/>
                  <a:gd name="connsiteY2702" fmla="*/ 425133 h 426089"/>
                  <a:gd name="connsiteX2703" fmla="*/ 158051 w 388822"/>
                  <a:gd name="connsiteY2703" fmla="*/ 425071 h 426089"/>
                  <a:gd name="connsiteX2704" fmla="*/ 158423 w 388822"/>
                  <a:gd name="connsiteY2704" fmla="*/ 424996 h 426089"/>
                  <a:gd name="connsiteX2705" fmla="*/ 158771 w 388822"/>
                  <a:gd name="connsiteY2705" fmla="*/ 424922 h 426089"/>
                  <a:gd name="connsiteX2706" fmla="*/ 159131 w 388822"/>
                  <a:gd name="connsiteY2706" fmla="*/ 424860 h 426089"/>
                  <a:gd name="connsiteX2707" fmla="*/ 159516 w 388822"/>
                  <a:gd name="connsiteY2707" fmla="*/ 424773 h 426089"/>
                  <a:gd name="connsiteX2708" fmla="*/ 159877 w 388822"/>
                  <a:gd name="connsiteY2708" fmla="*/ 424698 h 426089"/>
                  <a:gd name="connsiteX2709" fmla="*/ 160225 w 388822"/>
                  <a:gd name="connsiteY2709" fmla="*/ 424611 h 426089"/>
                  <a:gd name="connsiteX2710" fmla="*/ 160597 w 388822"/>
                  <a:gd name="connsiteY2710" fmla="*/ 424537 h 426089"/>
                  <a:gd name="connsiteX2711" fmla="*/ 160957 w 388822"/>
                  <a:gd name="connsiteY2711" fmla="*/ 424450 h 426089"/>
                  <a:gd name="connsiteX2712" fmla="*/ 161343 w 388822"/>
                  <a:gd name="connsiteY2712" fmla="*/ 424350 h 426089"/>
                  <a:gd name="connsiteX2713" fmla="*/ 161703 w 388822"/>
                  <a:gd name="connsiteY2713" fmla="*/ 424276 h 426089"/>
                  <a:gd name="connsiteX2714" fmla="*/ 162038 w 388822"/>
                  <a:gd name="connsiteY2714" fmla="*/ 424189 h 426089"/>
                  <a:gd name="connsiteX2715" fmla="*/ 162411 w 388822"/>
                  <a:gd name="connsiteY2715" fmla="*/ 424089 h 426089"/>
                  <a:gd name="connsiteX2716" fmla="*/ 162784 w 388822"/>
                  <a:gd name="connsiteY2716" fmla="*/ 423990 h 426089"/>
                  <a:gd name="connsiteX2717" fmla="*/ 163144 w 388822"/>
                  <a:gd name="connsiteY2717" fmla="*/ 423891 h 426089"/>
                  <a:gd name="connsiteX2718" fmla="*/ 163504 w 388822"/>
                  <a:gd name="connsiteY2718" fmla="*/ 423791 h 426089"/>
                  <a:gd name="connsiteX2719" fmla="*/ 163864 w 388822"/>
                  <a:gd name="connsiteY2719" fmla="*/ 423692 h 426089"/>
                  <a:gd name="connsiteX2720" fmla="*/ 164225 w 388822"/>
                  <a:gd name="connsiteY2720" fmla="*/ 423580 h 426089"/>
                  <a:gd name="connsiteX2721" fmla="*/ 164585 w 388822"/>
                  <a:gd name="connsiteY2721" fmla="*/ 423481 h 426089"/>
                  <a:gd name="connsiteX2722" fmla="*/ 164957 w 388822"/>
                  <a:gd name="connsiteY2722" fmla="*/ 423369 h 426089"/>
                  <a:gd name="connsiteX2723" fmla="*/ 165305 w 388822"/>
                  <a:gd name="connsiteY2723" fmla="*/ 423257 h 426089"/>
                  <a:gd name="connsiteX2724" fmla="*/ 165666 w 388822"/>
                  <a:gd name="connsiteY2724" fmla="*/ 423145 h 426089"/>
                  <a:gd name="connsiteX2725" fmla="*/ 166013 w 388822"/>
                  <a:gd name="connsiteY2725" fmla="*/ 423034 h 426089"/>
                  <a:gd name="connsiteX2726" fmla="*/ 166386 w 388822"/>
                  <a:gd name="connsiteY2726" fmla="*/ 422909 h 426089"/>
                  <a:gd name="connsiteX2727" fmla="*/ 166759 w 388822"/>
                  <a:gd name="connsiteY2727" fmla="*/ 422785 h 426089"/>
                  <a:gd name="connsiteX2728" fmla="*/ 167094 w 388822"/>
                  <a:gd name="connsiteY2728" fmla="*/ 422661 h 426089"/>
                  <a:gd name="connsiteX2729" fmla="*/ 167454 w 388822"/>
                  <a:gd name="connsiteY2729" fmla="*/ 422537 h 426089"/>
                  <a:gd name="connsiteX2730" fmla="*/ 167802 w 388822"/>
                  <a:gd name="connsiteY2730" fmla="*/ 422412 h 426089"/>
                  <a:gd name="connsiteX2731" fmla="*/ 168163 w 388822"/>
                  <a:gd name="connsiteY2731" fmla="*/ 422276 h 426089"/>
                  <a:gd name="connsiteX2732" fmla="*/ 168523 w 388822"/>
                  <a:gd name="connsiteY2732" fmla="*/ 422139 h 426089"/>
                  <a:gd name="connsiteX2733" fmla="*/ 168883 w 388822"/>
                  <a:gd name="connsiteY2733" fmla="*/ 422015 h 426089"/>
                  <a:gd name="connsiteX2734" fmla="*/ 169231 w 388822"/>
                  <a:gd name="connsiteY2734" fmla="*/ 421866 h 426089"/>
                  <a:gd name="connsiteX2735" fmla="*/ 169579 w 388822"/>
                  <a:gd name="connsiteY2735" fmla="*/ 421729 h 426089"/>
                  <a:gd name="connsiteX2736" fmla="*/ 169926 w 388822"/>
                  <a:gd name="connsiteY2736" fmla="*/ 421593 h 426089"/>
                  <a:gd name="connsiteX2737" fmla="*/ 170287 w 388822"/>
                  <a:gd name="connsiteY2737" fmla="*/ 421444 h 426089"/>
                  <a:gd name="connsiteX2738" fmla="*/ 170635 w 388822"/>
                  <a:gd name="connsiteY2738" fmla="*/ 421294 h 426089"/>
                  <a:gd name="connsiteX2739" fmla="*/ 170995 w 388822"/>
                  <a:gd name="connsiteY2739" fmla="*/ 421145 h 426089"/>
                  <a:gd name="connsiteX2740" fmla="*/ 171343 w 388822"/>
                  <a:gd name="connsiteY2740" fmla="*/ 420996 h 426089"/>
                  <a:gd name="connsiteX2741" fmla="*/ 171690 w 388822"/>
                  <a:gd name="connsiteY2741" fmla="*/ 420835 h 426089"/>
                  <a:gd name="connsiteX2742" fmla="*/ 172038 w 388822"/>
                  <a:gd name="connsiteY2742" fmla="*/ 420686 h 426089"/>
                  <a:gd name="connsiteX2743" fmla="*/ 172386 w 388822"/>
                  <a:gd name="connsiteY2743" fmla="*/ 420524 h 426089"/>
                  <a:gd name="connsiteX2744" fmla="*/ 172722 w 388822"/>
                  <a:gd name="connsiteY2744" fmla="*/ 420363 h 426089"/>
                  <a:gd name="connsiteX2745" fmla="*/ 173069 w 388822"/>
                  <a:gd name="connsiteY2745" fmla="*/ 420201 h 426089"/>
                  <a:gd name="connsiteX2746" fmla="*/ 173417 w 388822"/>
                  <a:gd name="connsiteY2746" fmla="*/ 420027 h 426089"/>
                  <a:gd name="connsiteX2747" fmla="*/ 173765 w 388822"/>
                  <a:gd name="connsiteY2747" fmla="*/ 419866 h 426089"/>
                  <a:gd name="connsiteX2748" fmla="*/ 174113 w 388822"/>
                  <a:gd name="connsiteY2748" fmla="*/ 419692 h 426089"/>
                  <a:gd name="connsiteX2749" fmla="*/ 174448 w 388822"/>
                  <a:gd name="connsiteY2749" fmla="*/ 419518 h 426089"/>
                  <a:gd name="connsiteX2750" fmla="*/ 174796 w 388822"/>
                  <a:gd name="connsiteY2750" fmla="*/ 419344 h 426089"/>
                  <a:gd name="connsiteX2751" fmla="*/ 175131 w 388822"/>
                  <a:gd name="connsiteY2751" fmla="*/ 419170 h 426089"/>
                  <a:gd name="connsiteX2752" fmla="*/ 175479 w 388822"/>
                  <a:gd name="connsiteY2752" fmla="*/ 418984 h 426089"/>
                  <a:gd name="connsiteX2753" fmla="*/ 176572 w 388822"/>
                  <a:gd name="connsiteY2753" fmla="*/ 419605 h 426089"/>
                  <a:gd name="connsiteX2754" fmla="*/ 176908 w 388822"/>
                  <a:gd name="connsiteY2754" fmla="*/ 419406 h 426089"/>
                  <a:gd name="connsiteX2755" fmla="*/ 177256 w 388822"/>
                  <a:gd name="connsiteY2755" fmla="*/ 419220 h 426089"/>
                  <a:gd name="connsiteX2756" fmla="*/ 177591 w 388822"/>
                  <a:gd name="connsiteY2756" fmla="*/ 419034 h 426089"/>
                  <a:gd name="connsiteX2757" fmla="*/ 177914 w 388822"/>
                  <a:gd name="connsiteY2757" fmla="*/ 418835 h 426089"/>
                  <a:gd name="connsiteX2758" fmla="*/ 178250 w 388822"/>
                  <a:gd name="connsiteY2758" fmla="*/ 418636 h 426089"/>
                  <a:gd name="connsiteX2759" fmla="*/ 178572 w 388822"/>
                  <a:gd name="connsiteY2759" fmla="*/ 418437 h 426089"/>
                  <a:gd name="connsiteX2760" fmla="*/ 178920 w 388822"/>
                  <a:gd name="connsiteY2760" fmla="*/ 418239 h 426089"/>
                  <a:gd name="connsiteX2761" fmla="*/ 179243 w 388822"/>
                  <a:gd name="connsiteY2761" fmla="*/ 418040 h 426089"/>
                  <a:gd name="connsiteX2762" fmla="*/ 179579 w 388822"/>
                  <a:gd name="connsiteY2762" fmla="*/ 417829 h 426089"/>
                  <a:gd name="connsiteX2763" fmla="*/ 179914 w 388822"/>
                  <a:gd name="connsiteY2763" fmla="*/ 417617 h 426089"/>
                  <a:gd name="connsiteX2764" fmla="*/ 180237 w 388822"/>
                  <a:gd name="connsiteY2764" fmla="*/ 417406 h 426089"/>
                  <a:gd name="connsiteX2765" fmla="*/ 180560 w 388822"/>
                  <a:gd name="connsiteY2765" fmla="*/ 417195 h 426089"/>
                  <a:gd name="connsiteX2766" fmla="*/ 180883 w 388822"/>
                  <a:gd name="connsiteY2766" fmla="*/ 416971 h 426089"/>
                  <a:gd name="connsiteX2767" fmla="*/ 181206 w 388822"/>
                  <a:gd name="connsiteY2767" fmla="*/ 416760 h 426089"/>
                  <a:gd name="connsiteX2768" fmla="*/ 181529 w 388822"/>
                  <a:gd name="connsiteY2768" fmla="*/ 416537 h 426089"/>
                  <a:gd name="connsiteX2769" fmla="*/ 181852 w 388822"/>
                  <a:gd name="connsiteY2769" fmla="*/ 416313 h 426089"/>
                  <a:gd name="connsiteX2770" fmla="*/ 182175 w 388822"/>
                  <a:gd name="connsiteY2770" fmla="*/ 416089 h 426089"/>
                  <a:gd name="connsiteX2771" fmla="*/ 182498 w 388822"/>
                  <a:gd name="connsiteY2771" fmla="*/ 415853 h 426089"/>
                  <a:gd name="connsiteX2772" fmla="*/ 182821 w 388822"/>
                  <a:gd name="connsiteY2772" fmla="*/ 415617 h 426089"/>
                  <a:gd name="connsiteX2773" fmla="*/ 183132 w 388822"/>
                  <a:gd name="connsiteY2773" fmla="*/ 415381 h 426089"/>
                  <a:gd name="connsiteX2774" fmla="*/ 183442 w 388822"/>
                  <a:gd name="connsiteY2774" fmla="*/ 415158 h 426089"/>
                  <a:gd name="connsiteX2775" fmla="*/ 183753 w 388822"/>
                  <a:gd name="connsiteY2775" fmla="*/ 414922 h 426089"/>
                  <a:gd name="connsiteX2776" fmla="*/ 184063 w 388822"/>
                  <a:gd name="connsiteY2776" fmla="*/ 414673 h 426089"/>
                  <a:gd name="connsiteX2777" fmla="*/ 184386 w 388822"/>
                  <a:gd name="connsiteY2777" fmla="*/ 414425 h 426089"/>
                  <a:gd name="connsiteX2778" fmla="*/ 184697 w 388822"/>
                  <a:gd name="connsiteY2778" fmla="*/ 414176 h 426089"/>
                  <a:gd name="connsiteX2779" fmla="*/ 185007 w 388822"/>
                  <a:gd name="connsiteY2779" fmla="*/ 413928 h 426089"/>
                  <a:gd name="connsiteX2780" fmla="*/ 185305 w 388822"/>
                  <a:gd name="connsiteY2780" fmla="*/ 413679 h 426089"/>
                  <a:gd name="connsiteX2781" fmla="*/ 185616 w 388822"/>
                  <a:gd name="connsiteY2781" fmla="*/ 413419 h 426089"/>
                  <a:gd name="connsiteX2782" fmla="*/ 185927 w 388822"/>
                  <a:gd name="connsiteY2782" fmla="*/ 413170 h 426089"/>
                  <a:gd name="connsiteX2783" fmla="*/ 186212 w 388822"/>
                  <a:gd name="connsiteY2783" fmla="*/ 412909 h 426089"/>
                  <a:gd name="connsiteX2784" fmla="*/ 186523 w 388822"/>
                  <a:gd name="connsiteY2784" fmla="*/ 412648 h 426089"/>
                  <a:gd name="connsiteX2785" fmla="*/ 186821 w 388822"/>
                  <a:gd name="connsiteY2785" fmla="*/ 412388 h 426089"/>
                  <a:gd name="connsiteX2786" fmla="*/ 187119 w 388822"/>
                  <a:gd name="connsiteY2786" fmla="*/ 412114 h 426089"/>
                  <a:gd name="connsiteX2787" fmla="*/ 187417 w 388822"/>
                  <a:gd name="connsiteY2787" fmla="*/ 411841 h 426089"/>
                  <a:gd name="connsiteX2788" fmla="*/ 187703 w 388822"/>
                  <a:gd name="connsiteY2788" fmla="*/ 411580 h 426089"/>
                  <a:gd name="connsiteX2789" fmla="*/ 188001 w 388822"/>
                  <a:gd name="connsiteY2789" fmla="*/ 411294 h 426089"/>
                  <a:gd name="connsiteX2790" fmla="*/ 188299 w 388822"/>
                  <a:gd name="connsiteY2790" fmla="*/ 411021 h 426089"/>
                  <a:gd name="connsiteX2791" fmla="*/ 188585 w 388822"/>
                  <a:gd name="connsiteY2791" fmla="*/ 410748 h 426089"/>
                  <a:gd name="connsiteX2792" fmla="*/ 188871 w 388822"/>
                  <a:gd name="connsiteY2792" fmla="*/ 410462 h 426089"/>
                  <a:gd name="connsiteX2793" fmla="*/ 189156 w 388822"/>
                  <a:gd name="connsiteY2793" fmla="*/ 410176 h 426089"/>
                  <a:gd name="connsiteX2794" fmla="*/ 189442 w 388822"/>
                  <a:gd name="connsiteY2794" fmla="*/ 409891 h 426089"/>
                  <a:gd name="connsiteX2795" fmla="*/ 189728 w 388822"/>
                  <a:gd name="connsiteY2795" fmla="*/ 409605 h 426089"/>
                  <a:gd name="connsiteX2796" fmla="*/ 190014 w 388822"/>
                  <a:gd name="connsiteY2796" fmla="*/ 409307 h 426089"/>
                  <a:gd name="connsiteX2797" fmla="*/ 190287 w 388822"/>
                  <a:gd name="connsiteY2797" fmla="*/ 409009 h 426089"/>
                  <a:gd name="connsiteX2798" fmla="*/ 190573 w 388822"/>
                  <a:gd name="connsiteY2798" fmla="*/ 408711 h 426089"/>
                  <a:gd name="connsiteX2799" fmla="*/ 190846 w 388822"/>
                  <a:gd name="connsiteY2799" fmla="*/ 408425 h 426089"/>
                  <a:gd name="connsiteX2800" fmla="*/ 191119 w 388822"/>
                  <a:gd name="connsiteY2800" fmla="*/ 408114 h 426089"/>
                  <a:gd name="connsiteX2801" fmla="*/ 191392 w 388822"/>
                  <a:gd name="connsiteY2801" fmla="*/ 407804 h 426089"/>
                  <a:gd name="connsiteX2802" fmla="*/ 191666 w 388822"/>
                  <a:gd name="connsiteY2802" fmla="*/ 407506 h 426089"/>
                  <a:gd name="connsiteX2803" fmla="*/ 191927 w 388822"/>
                  <a:gd name="connsiteY2803" fmla="*/ 407195 h 426089"/>
                  <a:gd name="connsiteX2804" fmla="*/ 192200 w 388822"/>
                  <a:gd name="connsiteY2804" fmla="*/ 406884 h 426089"/>
                  <a:gd name="connsiteX2805" fmla="*/ 192461 w 388822"/>
                  <a:gd name="connsiteY2805" fmla="*/ 406574 h 426089"/>
                  <a:gd name="connsiteX2806" fmla="*/ 192734 w 388822"/>
                  <a:gd name="connsiteY2806" fmla="*/ 406251 h 426089"/>
                  <a:gd name="connsiteX2807" fmla="*/ 192995 w 388822"/>
                  <a:gd name="connsiteY2807" fmla="*/ 405928 h 426089"/>
                  <a:gd name="connsiteX2808" fmla="*/ 193256 w 388822"/>
                  <a:gd name="connsiteY2808" fmla="*/ 405605 h 426089"/>
                  <a:gd name="connsiteX2809" fmla="*/ 193504 w 388822"/>
                  <a:gd name="connsiteY2809" fmla="*/ 405282 h 426089"/>
                  <a:gd name="connsiteX2810" fmla="*/ 193765 w 388822"/>
                  <a:gd name="connsiteY2810" fmla="*/ 404959 h 426089"/>
                  <a:gd name="connsiteX2811" fmla="*/ 194014 w 388822"/>
                  <a:gd name="connsiteY2811" fmla="*/ 404624 h 426089"/>
                  <a:gd name="connsiteX2812" fmla="*/ 194274 w 388822"/>
                  <a:gd name="connsiteY2812" fmla="*/ 404301 h 426089"/>
                  <a:gd name="connsiteX2813" fmla="*/ 194510 w 388822"/>
                  <a:gd name="connsiteY2813" fmla="*/ 403965 h 426089"/>
                  <a:gd name="connsiteX2814" fmla="*/ 194510 w 388822"/>
                  <a:gd name="connsiteY2814" fmla="*/ 403965 h 426089"/>
                  <a:gd name="connsiteX2815" fmla="*/ 194510 w 388822"/>
                  <a:gd name="connsiteY2815" fmla="*/ 403965 h 426089"/>
                  <a:gd name="connsiteX2816" fmla="*/ 194759 w 388822"/>
                  <a:gd name="connsiteY2816" fmla="*/ 404301 h 426089"/>
                  <a:gd name="connsiteX2817" fmla="*/ 195007 w 388822"/>
                  <a:gd name="connsiteY2817" fmla="*/ 404624 h 426089"/>
                  <a:gd name="connsiteX2818" fmla="*/ 195256 w 388822"/>
                  <a:gd name="connsiteY2818" fmla="*/ 404959 h 426089"/>
                  <a:gd name="connsiteX2819" fmla="*/ 195517 w 388822"/>
                  <a:gd name="connsiteY2819" fmla="*/ 405294 h 426089"/>
                  <a:gd name="connsiteX2820" fmla="*/ 195778 w 388822"/>
                  <a:gd name="connsiteY2820" fmla="*/ 405605 h 426089"/>
                  <a:gd name="connsiteX2821" fmla="*/ 196038 w 388822"/>
                  <a:gd name="connsiteY2821" fmla="*/ 405928 h 426089"/>
                  <a:gd name="connsiteX2822" fmla="*/ 196299 w 388822"/>
                  <a:gd name="connsiteY2822" fmla="*/ 406251 h 426089"/>
                  <a:gd name="connsiteX2823" fmla="*/ 196560 w 388822"/>
                  <a:gd name="connsiteY2823" fmla="*/ 406574 h 426089"/>
                  <a:gd name="connsiteX2824" fmla="*/ 196833 w 388822"/>
                  <a:gd name="connsiteY2824" fmla="*/ 406884 h 426089"/>
                  <a:gd name="connsiteX2825" fmla="*/ 197094 w 388822"/>
                  <a:gd name="connsiteY2825" fmla="*/ 407195 h 426089"/>
                  <a:gd name="connsiteX2826" fmla="*/ 197355 w 388822"/>
                  <a:gd name="connsiteY2826" fmla="*/ 407506 h 426089"/>
                  <a:gd name="connsiteX2827" fmla="*/ 197629 w 388822"/>
                  <a:gd name="connsiteY2827" fmla="*/ 407804 h 426089"/>
                  <a:gd name="connsiteX2828" fmla="*/ 197902 w 388822"/>
                  <a:gd name="connsiteY2828" fmla="*/ 408114 h 426089"/>
                  <a:gd name="connsiteX2829" fmla="*/ 198175 w 388822"/>
                  <a:gd name="connsiteY2829" fmla="*/ 408425 h 426089"/>
                  <a:gd name="connsiteX2830" fmla="*/ 198448 w 388822"/>
                  <a:gd name="connsiteY2830" fmla="*/ 408711 h 426089"/>
                  <a:gd name="connsiteX2831" fmla="*/ 198734 w 388822"/>
                  <a:gd name="connsiteY2831" fmla="*/ 409009 h 426089"/>
                  <a:gd name="connsiteX2832" fmla="*/ 199007 w 388822"/>
                  <a:gd name="connsiteY2832" fmla="*/ 409307 h 426089"/>
                  <a:gd name="connsiteX2833" fmla="*/ 199293 w 388822"/>
                  <a:gd name="connsiteY2833" fmla="*/ 409605 h 426089"/>
                  <a:gd name="connsiteX2834" fmla="*/ 199591 w 388822"/>
                  <a:gd name="connsiteY2834" fmla="*/ 409891 h 426089"/>
                  <a:gd name="connsiteX2835" fmla="*/ 199865 w 388822"/>
                  <a:gd name="connsiteY2835" fmla="*/ 410176 h 426089"/>
                  <a:gd name="connsiteX2836" fmla="*/ 200150 w 388822"/>
                  <a:gd name="connsiteY2836" fmla="*/ 410462 h 426089"/>
                  <a:gd name="connsiteX2837" fmla="*/ 200436 w 388822"/>
                  <a:gd name="connsiteY2837" fmla="*/ 410748 h 426089"/>
                  <a:gd name="connsiteX2838" fmla="*/ 200722 w 388822"/>
                  <a:gd name="connsiteY2838" fmla="*/ 411021 h 426089"/>
                  <a:gd name="connsiteX2839" fmla="*/ 201020 w 388822"/>
                  <a:gd name="connsiteY2839" fmla="*/ 411294 h 426089"/>
                  <a:gd name="connsiteX2840" fmla="*/ 201318 w 388822"/>
                  <a:gd name="connsiteY2840" fmla="*/ 411580 h 426089"/>
                  <a:gd name="connsiteX2841" fmla="*/ 201616 w 388822"/>
                  <a:gd name="connsiteY2841" fmla="*/ 411841 h 426089"/>
                  <a:gd name="connsiteX2842" fmla="*/ 201902 w 388822"/>
                  <a:gd name="connsiteY2842" fmla="*/ 412114 h 426089"/>
                  <a:gd name="connsiteX2843" fmla="*/ 202200 w 388822"/>
                  <a:gd name="connsiteY2843" fmla="*/ 412388 h 426089"/>
                  <a:gd name="connsiteX2844" fmla="*/ 202511 w 388822"/>
                  <a:gd name="connsiteY2844" fmla="*/ 412648 h 426089"/>
                  <a:gd name="connsiteX2845" fmla="*/ 202809 w 388822"/>
                  <a:gd name="connsiteY2845" fmla="*/ 412909 h 426089"/>
                  <a:gd name="connsiteX2846" fmla="*/ 203107 w 388822"/>
                  <a:gd name="connsiteY2846" fmla="*/ 413170 h 426089"/>
                  <a:gd name="connsiteX2847" fmla="*/ 203405 w 388822"/>
                  <a:gd name="connsiteY2847" fmla="*/ 413419 h 426089"/>
                  <a:gd name="connsiteX2848" fmla="*/ 203716 w 388822"/>
                  <a:gd name="connsiteY2848" fmla="*/ 413679 h 426089"/>
                  <a:gd name="connsiteX2849" fmla="*/ 204014 w 388822"/>
                  <a:gd name="connsiteY2849" fmla="*/ 413928 h 426089"/>
                  <a:gd name="connsiteX2850" fmla="*/ 204324 w 388822"/>
                  <a:gd name="connsiteY2850" fmla="*/ 414189 h 426089"/>
                  <a:gd name="connsiteX2851" fmla="*/ 204647 w 388822"/>
                  <a:gd name="connsiteY2851" fmla="*/ 414425 h 426089"/>
                  <a:gd name="connsiteX2852" fmla="*/ 204958 w 388822"/>
                  <a:gd name="connsiteY2852" fmla="*/ 414673 h 426089"/>
                  <a:gd name="connsiteX2853" fmla="*/ 205268 w 388822"/>
                  <a:gd name="connsiteY2853" fmla="*/ 414922 h 426089"/>
                  <a:gd name="connsiteX2854" fmla="*/ 205579 w 388822"/>
                  <a:gd name="connsiteY2854" fmla="*/ 415158 h 426089"/>
                  <a:gd name="connsiteX2855" fmla="*/ 205889 w 388822"/>
                  <a:gd name="connsiteY2855" fmla="*/ 415394 h 426089"/>
                  <a:gd name="connsiteX2856" fmla="*/ 206212 w 388822"/>
                  <a:gd name="connsiteY2856" fmla="*/ 415617 h 426089"/>
                  <a:gd name="connsiteX2857" fmla="*/ 206535 w 388822"/>
                  <a:gd name="connsiteY2857" fmla="*/ 415853 h 426089"/>
                  <a:gd name="connsiteX2858" fmla="*/ 206858 w 388822"/>
                  <a:gd name="connsiteY2858" fmla="*/ 416089 h 426089"/>
                  <a:gd name="connsiteX2859" fmla="*/ 207181 w 388822"/>
                  <a:gd name="connsiteY2859" fmla="*/ 416313 h 426089"/>
                  <a:gd name="connsiteX2860" fmla="*/ 207492 w 388822"/>
                  <a:gd name="connsiteY2860" fmla="*/ 416537 h 426089"/>
                  <a:gd name="connsiteX2861" fmla="*/ 207802 w 388822"/>
                  <a:gd name="connsiteY2861" fmla="*/ 416760 h 426089"/>
                  <a:gd name="connsiteX2862" fmla="*/ 208138 w 388822"/>
                  <a:gd name="connsiteY2862" fmla="*/ 416971 h 426089"/>
                  <a:gd name="connsiteX2863" fmla="*/ 208473 w 388822"/>
                  <a:gd name="connsiteY2863" fmla="*/ 417195 h 426089"/>
                  <a:gd name="connsiteX2864" fmla="*/ 208784 w 388822"/>
                  <a:gd name="connsiteY2864" fmla="*/ 417406 h 426089"/>
                  <a:gd name="connsiteX2865" fmla="*/ 209119 w 388822"/>
                  <a:gd name="connsiteY2865" fmla="*/ 417617 h 426089"/>
                  <a:gd name="connsiteX2866" fmla="*/ 209442 w 388822"/>
                  <a:gd name="connsiteY2866" fmla="*/ 417829 h 426089"/>
                  <a:gd name="connsiteX2867" fmla="*/ 209778 w 388822"/>
                  <a:gd name="connsiteY2867" fmla="*/ 418040 h 426089"/>
                  <a:gd name="connsiteX2868" fmla="*/ 210113 w 388822"/>
                  <a:gd name="connsiteY2868" fmla="*/ 418239 h 426089"/>
                  <a:gd name="connsiteX2869" fmla="*/ 210436 w 388822"/>
                  <a:gd name="connsiteY2869" fmla="*/ 418437 h 426089"/>
                  <a:gd name="connsiteX2870" fmla="*/ 210784 w 388822"/>
                  <a:gd name="connsiteY2870" fmla="*/ 418636 h 426089"/>
                  <a:gd name="connsiteX2871" fmla="*/ 211119 w 388822"/>
                  <a:gd name="connsiteY2871" fmla="*/ 418835 h 426089"/>
                  <a:gd name="connsiteX2872" fmla="*/ 211442 w 388822"/>
                  <a:gd name="connsiteY2872" fmla="*/ 419034 h 426089"/>
                  <a:gd name="connsiteX2873" fmla="*/ 211778 w 388822"/>
                  <a:gd name="connsiteY2873" fmla="*/ 419220 h 426089"/>
                  <a:gd name="connsiteX2874" fmla="*/ 212125 w 388822"/>
                  <a:gd name="connsiteY2874" fmla="*/ 419406 h 426089"/>
                  <a:gd name="connsiteX2875" fmla="*/ 212461 w 388822"/>
                  <a:gd name="connsiteY2875" fmla="*/ 419605 h 426089"/>
                  <a:gd name="connsiteX2876" fmla="*/ 212796 w 388822"/>
                  <a:gd name="connsiteY2876" fmla="*/ 419779 h 426089"/>
                  <a:gd name="connsiteX2877" fmla="*/ 213132 w 388822"/>
                  <a:gd name="connsiteY2877" fmla="*/ 419965 h 426089"/>
                  <a:gd name="connsiteX2878" fmla="*/ 213467 w 388822"/>
                  <a:gd name="connsiteY2878" fmla="*/ 420139 h 426089"/>
                  <a:gd name="connsiteX2879" fmla="*/ 213815 w 388822"/>
                  <a:gd name="connsiteY2879" fmla="*/ 420313 h 426089"/>
                  <a:gd name="connsiteX2880" fmla="*/ 214150 w 388822"/>
                  <a:gd name="connsiteY2880" fmla="*/ 420487 h 426089"/>
                  <a:gd name="connsiteX2881" fmla="*/ 214498 w 388822"/>
                  <a:gd name="connsiteY2881" fmla="*/ 420661 h 426089"/>
                  <a:gd name="connsiteX2882" fmla="*/ 214846 w 388822"/>
                  <a:gd name="connsiteY2882" fmla="*/ 420822 h 426089"/>
                  <a:gd name="connsiteX2883" fmla="*/ 215194 w 388822"/>
                  <a:gd name="connsiteY2883" fmla="*/ 420996 h 426089"/>
                  <a:gd name="connsiteX2884" fmla="*/ 215542 w 388822"/>
                  <a:gd name="connsiteY2884" fmla="*/ 421158 h 426089"/>
                  <a:gd name="connsiteX2885" fmla="*/ 215889 w 388822"/>
                  <a:gd name="connsiteY2885" fmla="*/ 421319 h 426089"/>
                  <a:gd name="connsiteX2886" fmla="*/ 216225 w 388822"/>
                  <a:gd name="connsiteY2886" fmla="*/ 421481 h 426089"/>
                  <a:gd name="connsiteX2887" fmla="*/ 216573 w 388822"/>
                  <a:gd name="connsiteY2887" fmla="*/ 421630 h 426089"/>
                  <a:gd name="connsiteX2888" fmla="*/ 216933 w 388822"/>
                  <a:gd name="connsiteY2888" fmla="*/ 421791 h 426089"/>
                  <a:gd name="connsiteX2889" fmla="*/ 217281 w 388822"/>
                  <a:gd name="connsiteY2889" fmla="*/ 421940 h 426089"/>
                  <a:gd name="connsiteX2890" fmla="*/ 217629 w 388822"/>
                  <a:gd name="connsiteY2890" fmla="*/ 422089 h 426089"/>
                  <a:gd name="connsiteX2891" fmla="*/ 217976 w 388822"/>
                  <a:gd name="connsiteY2891" fmla="*/ 422239 h 426089"/>
                  <a:gd name="connsiteX2892" fmla="*/ 218337 w 388822"/>
                  <a:gd name="connsiteY2892" fmla="*/ 422388 h 426089"/>
                  <a:gd name="connsiteX2893" fmla="*/ 218685 w 388822"/>
                  <a:gd name="connsiteY2893" fmla="*/ 422524 h 426089"/>
                  <a:gd name="connsiteX2894" fmla="*/ 219032 w 388822"/>
                  <a:gd name="connsiteY2894" fmla="*/ 422661 h 426089"/>
                  <a:gd name="connsiteX2895" fmla="*/ 219393 w 388822"/>
                  <a:gd name="connsiteY2895" fmla="*/ 422810 h 426089"/>
                  <a:gd name="connsiteX2896" fmla="*/ 219740 w 388822"/>
                  <a:gd name="connsiteY2896" fmla="*/ 422934 h 426089"/>
                  <a:gd name="connsiteX2897" fmla="*/ 220113 w 388822"/>
                  <a:gd name="connsiteY2897" fmla="*/ 423071 h 426089"/>
                  <a:gd name="connsiteX2898" fmla="*/ 220461 w 388822"/>
                  <a:gd name="connsiteY2898" fmla="*/ 423207 h 426089"/>
                  <a:gd name="connsiteX2899" fmla="*/ 220809 w 388822"/>
                  <a:gd name="connsiteY2899" fmla="*/ 423332 h 426089"/>
                  <a:gd name="connsiteX2900" fmla="*/ 221169 w 388822"/>
                  <a:gd name="connsiteY2900" fmla="*/ 423456 h 426089"/>
                  <a:gd name="connsiteX2901" fmla="*/ 221517 w 388822"/>
                  <a:gd name="connsiteY2901" fmla="*/ 423580 h 426089"/>
                  <a:gd name="connsiteX2902" fmla="*/ 221877 w 388822"/>
                  <a:gd name="connsiteY2902" fmla="*/ 423704 h 426089"/>
                  <a:gd name="connsiteX2903" fmla="*/ 222250 w 388822"/>
                  <a:gd name="connsiteY2903" fmla="*/ 423829 h 426089"/>
                  <a:gd name="connsiteX2904" fmla="*/ 222598 w 388822"/>
                  <a:gd name="connsiteY2904" fmla="*/ 423940 h 426089"/>
                  <a:gd name="connsiteX2905" fmla="*/ 222958 w 388822"/>
                  <a:gd name="connsiteY2905" fmla="*/ 424052 h 426089"/>
                  <a:gd name="connsiteX2906" fmla="*/ 223318 w 388822"/>
                  <a:gd name="connsiteY2906" fmla="*/ 424164 h 426089"/>
                  <a:gd name="connsiteX2907" fmla="*/ 223678 w 388822"/>
                  <a:gd name="connsiteY2907" fmla="*/ 424276 h 426089"/>
                  <a:gd name="connsiteX2908" fmla="*/ 224039 w 388822"/>
                  <a:gd name="connsiteY2908" fmla="*/ 424375 h 426089"/>
                  <a:gd name="connsiteX2909" fmla="*/ 224399 w 388822"/>
                  <a:gd name="connsiteY2909" fmla="*/ 424487 h 426089"/>
                  <a:gd name="connsiteX2910" fmla="*/ 224759 w 388822"/>
                  <a:gd name="connsiteY2910" fmla="*/ 424586 h 426089"/>
                  <a:gd name="connsiteX2911" fmla="*/ 225119 w 388822"/>
                  <a:gd name="connsiteY2911" fmla="*/ 424686 h 426089"/>
                  <a:gd name="connsiteX2912" fmla="*/ 225480 w 388822"/>
                  <a:gd name="connsiteY2912" fmla="*/ 424785 h 426089"/>
                  <a:gd name="connsiteX2913" fmla="*/ 225852 w 388822"/>
                  <a:gd name="connsiteY2913" fmla="*/ 424885 h 426089"/>
                  <a:gd name="connsiteX2914" fmla="*/ 226225 w 388822"/>
                  <a:gd name="connsiteY2914" fmla="*/ 424984 h 426089"/>
                  <a:gd name="connsiteX2915" fmla="*/ 226560 w 388822"/>
                  <a:gd name="connsiteY2915" fmla="*/ 425071 h 426089"/>
                  <a:gd name="connsiteX2916" fmla="*/ 226933 w 388822"/>
                  <a:gd name="connsiteY2916" fmla="*/ 425145 h 426089"/>
                  <a:gd name="connsiteX2917" fmla="*/ 227306 w 388822"/>
                  <a:gd name="connsiteY2917" fmla="*/ 425245 h 426089"/>
                  <a:gd name="connsiteX2918" fmla="*/ 227666 w 388822"/>
                  <a:gd name="connsiteY2918" fmla="*/ 425332 h 426089"/>
                  <a:gd name="connsiteX2919" fmla="*/ 228039 w 388822"/>
                  <a:gd name="connsiteY2919" fmla="*/ 425406 h 426089"/>
                  <a:gd name="connsiteX2920" fmla="*/ 228386 w 388822"/>
                  <a:gd name="connsiteY2920" fmla="*/ 425493 h 426089"/>
                  <a:gd name="connsiteX2921" fmla="*/ 228759 w 388822"/>
                  <a:gd name="connsiteY2921" fmla="*/ 425568 h 426089"/>
                  <a:gd name="connsiteX2922" fmla="*/ 229132 w 388822"/>
                  <a:gd name="connsiteY2922" fmla="*/ 425655 h 426089"/>
                  <a:gd name="connsiteX2923" fmla="*/ 229492 w 388822"/>
                  <a:gd name="connsiteY2923" fmla="*/ 425717 h 426089"/>
                  <a:gd name="connsiteX2924" fmla="*/ 229852 w 388822"/>
                  <a:gd name="connsiteY2924" fmla="*/ 425791 h 426089"/>
                  <a:gd name="connsiteX2925" fmla="*/ 230213 w 388822"/>
                  <a:gd name="connsiteY2925" fmla="*/ 425866 h 426089"/>
                  <a:gd name="connsiteX2926" fmla="*/ 230585 w 388822"/>
                  <a:gd name="connsiteY2926" fmla="*/ 425928 h 426089"/>
                  <a:gd name="connsiteX2927" fmla="*/ 230958 w 388822"/>
                  <a:gd name="connsiteY2927" fmla="*/ 426003 h 426089"/>
                  <a:gd name="connsiteX2928" fmla="*/ 231331 w 388822"/>
                  <a:gd name="connsiteY2928" fmla="*/ 426003 h 426089"/>
                  <a:gd name="connsiteX2929" fmla="*/ 231691 w 388822"/>
                  <a:gd name="connsiteY2929" fmla="*/ 426077 h 426089"/>
                  <a:gd name="connsiteX2930" fmla="*/ 232064 w 388822"/>
                  <a:gd name="connsiteY2930" fmla="*/ 426139 h 426089"/>
                  <a:gd name="connsiteX2931" fmla="*/ 232424 w 388822"/>
                  <a:gd name="connsiteY2931" fmla="*/ 426139 h 426089"/>
                  <a:gd name="connsiteX2932" fmla="*/ 232784 w 388822"/>
                  <a:gd name="connsiteY2932" fmla="*/ 426139 h 426089"/>
                  <a:gd name="connsiteX2933" fmla="*/ 233169 w 388822"/>
                  <a:gd name="connsiteY2933" fmla="*/ 426201 h 426089"/>
                  <a:gd name="connsiteX2934" fmla="*/ 233529 w 388822"/>
                  <a:gd name="connsiteY2934" fmla="*/ 426201 h 426089"/>
                  <a:gd name="connsiteX2935" fmla="*/ 233890 w 388822"/>
                  <a:gd name="connsiteY2935" fmla="*/ 426201 h 426089"/>
                  <a:gd name="connsiteX2936" fmla="*/ 234275 w 388822"/>
                  <a:gd name="connsiteY2936" fmla="*/ 426201 h 426089"/>
                  <a:gd name="connsiteX2937" fmla="*/ 234635 w 388822"/>
                  <a:gd name="connsiteY2937" fmla="*/ 426201 h 426089"/>
                  <a:gd name="connsiteX2938" fmla="*/ 235008 w 388822"/>
                  <a:gd name="connsiteY2938" fmla="*/ 426201 h 426089"/>
                  <a:gd name="connsiteX2939" fmla="*/ 235380 w 388822"/>
                  <a:gd name="connsiteY2939" fmla="*/ 426201 h 426089"/>
                  <a:gd name="connsiteX2940" fmla="*/ 235741 w 388822"/>
                  <a:gd name="connsiteY2940" fmla="*/ 426201 h 426089"/>
                  <a:gd name="connsiteX2941" fmla="*/ 236101 w 388822"/>
                  <a:gd name="connsiteY2941" fmla="*/ 426201 h 426089"/>
                  <a:gd name="connsiteX2942" fmla="*/ 236473 w 388822"/>
                  <a:gd name="connsiteY2942" fmla="*/ 426201 h 426089"/>
                  <a:gd name="connsiteX2943" fmla="*/ 236846 w 388822"/>
                  <a:gd name="connsiteY2943" fmla="*/ 426201 h 426089"/>
                  <a:gd name="connsiteX2944" fmla="*/ 237206 w 388822"/>
                  <a:gd name="connsiteY2944" fmla="*/ 426201 h 426089"/>
                  <a:gd name="connsiteX2945" fmla="*/ 237579 w 388822"/>
                  <a:gd name="connsiteY2945" fmla="*/ 426201 h 426089"/>
                  <a:gd name="connsiteX2946" fmla="*/ 237964 w 388822"/>
                  <a:gd name="connsiteY2946" fmla="*/ 426201 h 426089"/>
                  <a:gd name="connsiteX2947" fmla="*/ 238324 w 388822"/>
                  <a:gd name="connsiteY2947" fmla="*/ 426201 h 426089"/>
                  <a:gd name="connsiteX2948" fmla="*/ 238685 w 388822"/>
                  <a:gd name="connsiteY2948" fmla="*/ 426201 h 426089"/>
                  <a:gd name="connsiteX2949" fmla="*/ 239057 w 388822"/>
                  <a:gd name="connsiteY2949" fmla="*/ 426201 h 426089"/>
                  <a:gd name="connsiteX2950" fmla="*/ 239418 w 388822"/>
                  <a:gd name="connsiteY2950" fmla="*/ 426201 h 426089"/>
                  <a:gd name="connsiteX2951" fmla="*/ 239803 w 388822"/>
                  <a:gd name="connsiteY2951" fmla="*/ 426201 h 426089"/>
                  <a:gd name="connsiteX2952" fmla="*/ 246014 w 388822"/>
                  <a:gd name="connsiteY2952" fmla="*/ 426201 h 426089"/>
                  <a:gd name="connsiteX2953" fmla="*/ 246374 w 388822"/>
                  <a:gd name="connsiteY2953" fmla="*/ 426201 h 426089"/>
                  <a:gd name="connsiteX2954" fmla="*/ 247119 w 388822"/>
                  <a:gd name="connsiteY2954" fmla="*/ 426201 h 426089"/>
                  <a:gd name="connsiteX2955" fmla="*/ 247492 w 388822"/>
                  <a:gd name="connsiteY2955" fmla="*/ 426201 h 426089"/>
                  <a:gd name="connsiteX2956" fmla="*/ 247852 w 388822"/>
                  <a:gd name="connsiteY2956" fmla="*/ 426201 h 426089"/>
                  <a:gd name="connsiteX2957" fmla="*/ 248213 w 388822"/>
                  <a:gd name="connsiteY2957" fmla="*/ 426201 h 426089"/>
                  <a:gd name="connsiteX2958" fmla="*/ 248585 w 388822"/>
                  <a:gd name="connsiteY2958" fmla="*/ 426201 h 426089"/>
                  <a:gd name="connsiteX2959" fmla="*/ 248958 w 388822"/>
                  <a:gd name="connsiteY2959" fmla="*/ 426201 h 426089"/>
                  <a:gd name="connsiteX2960" fmla="*/ 249318 w 388822"/>
                  <a:gd name="connsiteY2960" fmla="*/ 426201 h 426089"/>
                  <a:gd name="connsiteX2961" fmla="*/ 249679 w 388822"/>
                  <a:gd name="connsiteY2961" fmla="*/ 426201 h 426089"/>
                  <a:gd name="connsiteX2962" fmla="*/ 250051 w 388822"/>
                  <a:gd name="connsiteY2962" fmla="*/ 426201 h 426089"/>
                  <a:gd name="connsiteX2963" fmla="*/ 250411 w 388822"/>
                  <a:gd name="connsiteY2963" fmla="*/ 426201 h 426089"/>
                  <a:gd name="connsiteX2964" fmla="*/ 250784 w 388822"/>
                  <a:gd name="connsiteY2964" fmla="*/ 426201 h 426089"/>
                  <a:gd name="connsiteX2965" fmla="*/ 251157 w 388822"/>
                  <a:gd name="connsiteY2965" fmla="*/ 426201 h 426089"/>
                  <a:gd name="connsiteX2966" fmla="*/ 251505 w 388822"/>
                  <a:gd name="connsiteY2966" fmla="*/ 426201 h 426089"/>
                  <a:gd name="connsiteX2967" fmla="*/ 251877 w 388822"/>
                  <a:gd name="connsiteY2967" fmla="*/ 426201 h 426089"/>
                  <a:gd name="connsiteX2968" fmla="*/ 252238 w 388822"/>
                  <a:gd name="connsiteY2968" fmla="*/ 426201 h 426089"/>
                  <a:gd name="connsiteX2969" fmla="*/ 252598 w 388822"/>
                  <a:gd name="connsiteY2969" fmla="*/ 426201 h 426089"/>
                  <a:gd name="connsiteX2970" fmla="*/ 252970 w 388822"/>
                  <a:gd name="connsiteY2970" fmla="*/ 426201 h 426089"/>
                  <a:gd name="connsiteX2971" fmla="*/ 253331 w 388822"/>
                  <a:gd name="connsiteY2971" fmla="*/ 426201 h 426089"/>
                  <a:gd name="connsiteX2972" fmla="*/ 253703 w 388822"/>
                  <a:gd name="connsiteY2972" fmla="*/ 426201 h 426089"/>
                  <a:gd name="connsiteX2973" fmla="*/ 254064 w 388822"/>
                  <a:gd name="connsiteY2973" fmla="*/ 426201 h 426089"/>
                  <a:gd name="connsiteX2974" fmla="*/ 254424 w 388822"/>
                  <a:gd name="connsiteY2974" fmla="*/ 426139 h 426089"/>
                  <a:gd name="connsiteX2975" fmla="*/ 254784 w 388822"/>
                  <a:gd name="connsiteY2975" fmla="*/ 426139 h 426089"/>
                  <a:gd name="connsiteX2976" fmla="*/ 255144 w 388822"/>
                  <a:gd name="connsiteY2976" fmla="*/ 426077 h 426089"/>
                  <a:gd name="connsiteX2977" fmla="*/ 255517 w 388822"/>
                  <a:gd name="connsiteY2977" fmla="*/ 426077 h 426089"/>
                  <a:gd name="connsiteX2978" fmla="*/ 255877 w 388822"/>
                  <a:gd name="connsiteY2978" fmla="*/ 426015 h 426089"/>
                  <a:gd name="connsiteX2979" fmla="*/ 256225 w 388822"/>
                  <a:gd name="connsiteY2979" fmla="*/ 425953 h 426089"/>
                  <a:gd name="connsiteX2980" fmla="*/ 256598 w 388822"/>
                  <a:gd name="connsiteY2980" fmla="*/ 425891 h 426089"/>
                  <a:gd name="connsiteX2981" fmla="*/ 256946 w 388822"/>
                  <a:gd name="connsiteY2981" fmla="*/ 425829 h 426089"/>
                  <a:gd name="connsiteX2982" fmla="*/ 257306 w 388822"/>
                  <a:gd name="connsiteY2982" fmla="*/ 425754 h 426089"/>
                  <a:gd name="connsiteX2983" fmla="*/ 257679 w 388822"/>
                  <a:gd name="connsiteY2983" fmla="*/ 425680 h 426089"/>
                  <a:gd name="connsiteX2984" fmla="*/ 258026 w 388822"/>
                  <a:gd name="connsiteY2984" fmla="*/ 425680 h 426089"/>
                  <a:gd name="connsiteX2985" fmla="*/ 258387 w 388822"/>
                  <a:gd name="connsiteY2985" fmla="*/ 425605 h 426089"/>
                  <a:gd name="connsiteX2986" fmla="*/ 258747 w 388822"/>
                  <a:gd name="connsiteY2986" fmla="*/ 425530 h 426089"/>
                  <a:gd name="connsiteX2987" fmla="*/ 259120 w 388822"/>
                  <a:gd name="connsiteY2987" fmla="*/ 425456 h 426089"/>
                  <a:gd name="connsiteX2988" fmla="*/ 259480 w 388822"/>
                  <a:gd name="connsiteY2988" fmla="*/ 425369 h 426089"/>
                  <a:gd name="connsiteX2989" fmla="*/ 259828 w 388822"/>
                  <a:gd name="connsiteY2989" fmla="*/ 425294 h 426089"/>
                  <a:gd name="connsiteX2990" fmla="*/ 260188 w 388822"/>
                  <a:gd name="connsiteY2990" fmla="*/ 425220 h 426089"/>
                  <a:gd name="connsiteX2991" fmla="*/ 260548 w 388822"/>
                  <a:gd name="connsiteY2991" fmla="*/ 425133 h 426089"/>
                  <a:gd name="connsiteX2992" fmla="*/ 260884 w 388822"/>
                  <a:gd name="connsiteY2992" fmla="*/ 425046 h 426089"/>
                  <a:gd name="connsiteX2993" fmla="*/ 261244 w 388822"/>
                  <a:gd name="connsiteY2993" fmla="*/ 424959 h 426089"/>
                  <a:gd name="connsiteX2994" fmla="*/ 261604 w 388822"/>
                  <a:gd name="connsiteY2994" fmla="*/ 424872 h 426089"/>
                  <a:gd name="connsiteX2995" fmla="*/ 261952 w 388822"/>
                  <a:gd name="connsiteY2995" fmla="*/ 424785 h 426089"/>
                  <a:gd name="connsiteX2996" fmla="*/ 262312 w 388822"/>
                  <a:gd name="connsiteY2996" fmla="*/ 424698 h 426089"/>
                  <a:gd name="connsiteX2997" fmla="*/ 262672 w 388822"/>
                  <a:gd name="connsiteY2997" fmla="*/ 424599 h 426089"/>
                  <a:gd name="connsiteX2998" fmla="*/ 263033 w 388822"/>
                  <a:gd name="connsiteY2998" fmla="*/ 424512 h 426089"/>
                  <a:gd name="connsiteX2999" fmla="*/ 263380 w 388822"/>
                  <a:gd name="connsiteY2999" fmla="*/ 424412 h 426089"/>
                  <a:gd name="connsiteX3000" fmla="*/ 263728 w 388822"/>
                  <a:gd name="connsiteY3000" fmla="*/ 424313 h 426089"/>
                  <a:gd name="connsiteX3001" fmla="*/ 264076 w 388822"/>
                  <a:gd name="connsiteY3001" fmla="*/ 424214 h 426089"/>
                  <a:gd name="connsiteX3002" fmla="*/ 264424 w 388822"/>
                  <a:gd name="connsiteY3002" fmla="*/ 424114 h 426089"/>
                  <a:gd name="connsiteX3003" fmla="*/ 264784 w 388822"/>
                  <a:gd name="connsiteY3003" fmla="*/ 424015 h 426089"/>
                  <a:gd name="connsiteX3004" fmla="*/ 265144 w 388822"/>
                  <a:gd name="connsiteY3004" fmla="*/ 423916 h 426089"/>
                  <a:gd name="connsiteX3005" fmla="*/ 265480 w 388822"/>
                  <a:gd name="connsiteY3005" fmla="*/ 423816 h 426089"/>
                  <a:gd name="connsiteX3006" fmla="*/ 265828 w 388822"/>
                  <a:gd name="connsiteY3006" fmla="*/ 423704 h 426089"/>
                  <a:gd name="connsiteX3007" fmla="*/ 266188 w 388822"/>
                  <a:gd name="connsiteY3007" fmla="*/ 423593 h 426089"/>
                  <a:gd name="connsiteX3008" fmla="*/ 266536 w 388822"/>
                  <a:gd name="connsiteY3008" fmla="*/ 423481 h 426089"/>
                  <a:gd name="connsiteX3009" fmla="*/ 266884 w 388822"/>
                  <a:gd name="connsiteY3009" fmla="*/ 423381 h 426089"/>
                  <a:gd name="connsiteX3010" fmla="*/ 267231 w 388822"/>
                  <a:gd name="connsiteY3010" fmla="*/ 423270 h 426089"/>
                  <a:gd name="connsiteX3011" fmla="*/ 267567 w 388822"/>
                  <a:gd name="connsiteY3011" fmla="*/ 423158 h 426089"/>
                  <a:gd name="connsiteX3012" fmla="*/ 267927 w 388822"/>
                  <a:gd name="connsiteY3012" fmla="*/ 423034 h 426089"/>
                  <a:gd name="connsiteX3013" fmla="*/ 268275 w 388822"/>
                  <a:gd name="connsiteY3013" fmla="*/ 422909 h 426089"/>
                  <a:gd name="connsiteX3014" fmla="*/ 268610 w 388822"/>
                  <a:gd name="connsiteY3014" fmla="*/ 422798 h 426089"/>
                  <a:gd name="connsiteX3015" fmla="*/ 268958 w 388822"/>
                  <a:gd name="connsiteY3015" fmla="*/ 422673 h 426089"/>
                  <a:gd name="connsiteX3016" fmla="*/ 269306 w 388822"/>
                  <a:gd name="connsiteY3016" fmla="*/ 422562 h 426089"/>
                  <a:gd name="connsiteX3017" fmla="*/ 269654 w 388822"/>
                  <a:gd name="connsiteY3017" fmla="*/ 422437 h 426089"/>
                  <a:gd name="connsiteX3018" fmla="*/ 270002 w 388822"/>
                  <a:gd name="connsiteY3018" fmla="*/ 422301 h 426089"/>
                  <a:gd name="connsiteX3019" fmla="*/ 270325 w 388822"/>
                  <a:gd name="connsiteY3019" fmla="*/ 422189 h 426089"/>
                  <a:gd name="connsiteX3020" fmla="*/ 270672 w 388822"/>
                  <a:gd name="connsiteY3020" fmla="*/ 422065 h 426089"/>
                  <a:gd name="connsiteX3021" fmla="*/ 271020 w 388822"/>
                  <a:gd name="connsiteY3021" fmla="*/ 421928 h 426089"/>
                  <a:gd name="connsiteX3022" fmla="*/ 271368 w 388822"/>
                  <a:gd name="connsiteY3022" fmla="*/ 421791 h 426089"/>
                  <a:gd name="connsiteX3023" fmla="*/ 271703 w 388822"/>
                  <a:gd name="connsiteY3023" fmla="*/ 421655 h 426089"/>
                  <a:gd name="connsiteX3024" fmla="*/ 272039 w 388822"/>
                  <a:gd name="connsiteY3024" fmla="*/ 421530 h 426089"/>
                  <a:gd name="connsiteX3025" fmla="*/ 272374 w 388822"/>
                  <a:gd name="connsiteY3025" fmla="*/ 421394 h 426089"/>
                  <a:gd name="connsiteX3026" fmla="*/ 272710 w 388822"/>
                  <a:gd name="connsiteY3026" fmla="*/ 421257 h 426089"/>
                  <a:gd name="connsiteX3027" fmla="*/ 273045 w 388822"/>
                  <a:gd name="connsiteY3027" fmla="*/ 421121 h 426089"/>
                  <a:gd name="connsiteX3028" fmla="*/ 273467 w 388822"/>
                  <a:gd name="connsiteY3028" fmla="*/ 420847 h 426089"/>
                  <a:gd name="connsiteX3029" fmla="*/ 273815 w 388822"/>
                  <a:gd name="connsiteY3029" fmla="*/ 420698 h 426089"/>
                  <a:gd name="connsiteX3030" fmla="*/ 274151 w 388822"/>
                  <a:gd name="connsiteY3030" fmla="*/ 420561 h 426089"/>
                  <a:gd name="connsiteX3031" fmla="*/ 274486 w 388822"/>
                  <a:gd name="connsiteY3031" fmla="*/ 420412 h 426089"/>
                  <a:gd name="connsiteX3032" fmla="*/ 274822 w 388822"/>
                  <a:gd name="connsiteY3032" fmla="*/ 420276 h 426089"/>
                  <a:gd name="connsiteX3033" fmla="*/ 275157 w 388822"/>
                  <a:gd name="connsiteY3033" fmla="*/ 420127 h 426089"/>
                  <a:gd name="connsiteX3034" fmla="*/ 275480 w 388822"/>
                  <a:gd name="connsiteY3034" fmla="*/ 419978 h 426089"/>
                  <a:gd name="connsiteX3035" fmla="*/ 275815 w 388822"/>
                  <a:gd name="connsiteY3035" fmla="*/ 419829 h 426089"/>
                  <a:gd name="connsiteX3036" fmla="*/ 276138 w 388822"/>
                  <a:gd name="connsiteY3036" fmla="*/ 419680 h 426089"/>
                  <a:gd name="connsiteX3037" fmla="*/ 276461 w 388822"/>
                  <a:gd name="connsiteY3037" fmla="*/ 419530 h 426089"/>
                  <a:gd name="connsiteX3038" fmla="*/ 276809 w 388822"/>
                  <a:gd name="connsiteY3038" fmla="*/ 419369 h 426089"/>
                  <a:gd name="connsiteX3039" fmla="*/ 277132 w 388822"/>
                  <a:gd name="connsiteY3039" fmla="*/ 419207 h 426089"/>
                  <a:gd name="connsiteX3040" fmla="*/ 277467 w 388822"/>
                  <a:gd name="connsiteY3040" fmla="*/ 419046 h 426089"/>
                  <a:gd name="connsiteX3041" fmla="*/ 277803 w 388822"/>
                  <a:gd name="connsiteY3041" fmla="*/ 418897 h 426089"/>
                  <a:gd name="connsiteX3042" fmla="*/ 278113 w 388822"/>
                  <a:gd name="connsiteY3042" fmla="*/ 418735 h 426089"/>
                  <a:gd name="connsiteX3043" fmla="*/ 278449 w 388822"/>
                  <a:gd name="connsiteY3043" fmla="*/ 418574 h 426089"/>
                  <a:gd name="connsiteX3044" fmla="*/ 278772 w 388822"/>
                  <a:gd name="connsiteY3044" fmla="*/ 418412 h 426089"/>
                  <a:gd name="connsiteX3045" fmla="*/ 279095 w 388822"/>
                  <a:gd name="connsiteY3045" fmla="*/ 418251 h 426089"/>
                  <a:gd name="connsiteX3046" fmla="*/ 279418 w 388822"/>
                  <a:gd name="connsiteY3046" fmla="*/ 418077 h 426089"/>
                  <a:gd name="connsiteX3047" fmla="*/ 279741 w 388822"/>
                  <a:gd name="connsiteY3047" fmla="*/ 417916 h 426089"/>
                  <a:gd name="connsiteX3048" fmla="*/ 280064 w 388822"/>
                  <a:gd name="connsiteY3048" fmla="*/ 417742 h 426089"/>
                  <a:gd name="connsiteX3049" fmla="*/ 280387 w 388822"/>
                  <a:gd name="connsiteY3049" fmla="*/ 417580 h 426089"/>
                  <a:gd name="connsiteX3050" fmla="*/ 280710 w 388822"/>
                  <a:gd name="connsiteY3050" fmla="*/ 417406 h 426089"/>
                  <a:gd name="connsiteX3051" fmla="*/ 281020 w 388822"/>
                  <a:gd name="connsiteY3051" fmla="*/ 417232 h 426089"/>
                  <a:gd name="connsiteX3052" fmla="*/ 281356 w 388822"/>
                  <a:gd name="connsiteY3052" fmla="*/ 417058 h 426089"/>
                  <a:gd name="connsiteX3053" fmla="*/ 281654 w 388822"/>
                  <a:gd name="connsiteY3053" fmla="*/ 416884 h 426089"/>
                  <a:gd name="connsiteX3054" fmla="*/ 281977 w 388822"/>
                  <a:gd name="connsiteY3054" fmla="*/ 416711 h 426089"/>
                  <a:gd name="connsiteX3055" fmla="*/ 282300 w 388822"/>
                  <a:gd name="connsiteY3055" fmla="*/ 416524 h 426089"/>
                  <a:gd name="connsiteX3056" fmla="*/ 282610 w 388822"/>
                  <a:gd name="connsiteY3056" fmla="*/ 416350 h 426089"/>
                  <a:gd name="connsiteX3057" fmla="*/ 282921 w 388822"/>
                  <a:gd name="connsiteY3057" fmla="*/ 416164 h 426089"/>
                  <a:gd name="connsiteX3058" fmla="*/ 283231 w 388822"/>
                  <a:gd name="connsiteY3058" fmla="*/ 415978 h 426089"/>
                  <a:gd name="connsiteX3059" fmla="*/ 283554 w 388822"/>
                  <a:gd name="connsiteY3059" fmla="*/ 415791 h 426089"/>
                  <a:gd name="connsiteX3060" fmla="*/ 283865 w 388822"/>
                  <a:gd name="connsiteY3060" fmla="*/ 415605 h 426089"/>
                  <a:gd name="connsiteX3061" fmla="*/ 284176 w 388822"/>
                  <a:gd name="connsiteY3061" fmla="*/ 415419 h 426089"/>
                  <a:gd name="connsiteX3062" fmla="*/ 284486 w 388822"/>
                  <a:gd name="connsiteY3062" fmla="*/ 415232 h 426089"/>
                  <a:gd name="connsiteX3063" fmla="*/ 284784 w 388822"/>
                  <a:gd name="connsiteY3063" fmla="*/ 415046 h 426089"/>
                  <a:gd name="connsiteX3064" fmla="*/ 285107 w 388822"/>
                  <a:gd name="connsiteY3064" fmla="*/ 414847 h 426089"/>
                  <a:gd name="connsiteX3065" fmla="*/ 285418 w 388822"/>
                  <a:gd name="connsiteY3065" fmla="*/ 414648 h 426089"/>
                  <a:gd name="connsiteX3066" fmla="*/ 285716 w 388822"/>
                  <a:gd name="connsiteY3066" fmla="*/ 414462 h 426089"/>
                  <a:gd name="connsiteX3067" fmla="*/ 286027 w 388822"/>
                  <a:gd name="connsiteY3067" fmla="*/ 414263 h 426089"/>
                  <a:gd name="connsiteX3068" fmla="*/ 286325 w 388822"/>
                  <a:gd name="connsiteY3068" fmla="*/ 414065 h 426089"/>
                  <a:gd name="connsiteX3069" fmla="*/ 286623 w 388822"/>
                  <a:gd name="connsiteY3069" fmla="*/ 413878 h 426089"/>
                  <a:gd name="connsiteX3070" fmla="*/ 286933 w 388822"/>
                  <a:gd name="connsiteY3070" fmla="*/ 413679 h 426089"/>
                  <a:gd name="connsiteX3071" fmla="*/ 287244 w 388822"/>
                  <a:gd name="connsiteY3071" fmla="*/ 413468 h 426089"/>
                  <a:gd name="connsiteX3072" fmla="*/ 287530 w 388822"/>
                  <a:gd name="connsiteY3072" fmla="*/ 413270 h 426089"/>
                  <a:gd name="connsiteX3073" fmla="*/ 287828 w 388822"/>
                  <a:gd name="connsiteY3073" fmla="*/ 413071 h 426089"/>
                  <a:gd name="connsiteX3074" fmla="*/ 288138 w 388822"/>
                  <a:gd name="connsiteY3074" fmla="*/ 412860 h 426089"/>
                  <a:gd name="connsiteX3075" fmla="*/ 288436 w 388822"/>
                  <a:gd name="connsiteY3075" fmla="*/ 412636 h 426089"/>
                  <a:gd name="connsiteX3076" fmla="*/ 288722 w 388822"/>
                  <a:gd name="connsiteY3076" fmla="*/ 412437 h 426089"/>
                  <a:gd name="connsiteX3077" fmla="*/ 289020 w 388822"/>
                  <a:gd name="connsiteY3077" fmla="*/ 412238 h 426089"/>
                  <a:gd name="connsiteX3078" fmla="*/ 289319 w 388822"/>
                  <a:gd name="connsiteY3078" fmla="*/ 412027 h 426089"/>
                  <a:gd name="connsiteX3079" fmla="*/ 289604 w 388822"/>
                  <a:gd name="connsiteY3079" fmla="*/ 411804 h 426089"/>
                  <a:gd name="connsiteX3080" fmla="*/ 289902 w 388822"/>
                  <a:gd name="connsiteY3080" fmla="*/ 411593 h 426089"/>
                  <a:gd name="connsiteX3081" fmla="*/ 290200 w 388822"/>
                  <a:gd name="connsiteY3081" fmla="*/ 411369 h 426089"/>
                  <a:gd name="connsiteX3082" fmla="*/ 290486 w 388822"/>
                  <a:gd name="connsiteY3082" fmla="*/ 411158 h 426089"/>
                  <a:gd name="connsiteX3083" fmla="*/ 290859 w 388822"/>
                  <a:gd name="connsiteY3083" fmla="*/ 410909 h 426089"/>
                  <a:gd name="connsiteX3084" fmla="*/ 291157 w 388822"/>
                  <a:gd name="connsiteY3084" fmla="*/ 410686 h 426089"/>
                  <a:gd name="connsiteX3085" fmla="*/ 291455 w 388822"/>
                  <a:gd name="connsiteY3085" fmla="*/ 410462 h 426089"/>
                  <a:gd name="connsiteX3086" fmla="*/ 291728 w 388822"/>
                  <a:gd name="connsiteY3086" fmla="*/ 410238 h 426089"/>
                  <a:gd name="connsiteX3087" fmla="*/ 292014 w 388822"/>
                  <a:gd name="connsiteY3087" fmla="*/ 410015 h 426089"/>
                  <a:gd name="connsiteX3088" fmla="*/ 292300 w 388822"/>
                  <a:gd name="connsiteY3088" fmla="*/ 409791 h 426089"/>
                  <a:gd name="connsiteX3089" fmla="*/ 292586 w 388822"/>
                  <a:gd name="connsiteY3089" fmla="*/ 409555 h 426089"/>
                  <a:gd name="connsiteX3090" fmla="*/ 292859 w 388822"/>
                  <a:gd name="connsiteY3090" fmla="*/ 409332 h 426089"/>
                  <a:gd name="connsiteX3091" fmla="*/ 293145 w 388822"/>
                  <a:gd name="connsiteY3091" fmla="*/ 409108 h 426089"/>
                  <a:gd name="connsiteX3092" fmla="*/ 293418 w 388822"/>
                  <a:gd name="connsiteY3092" fmla="*/ 408872 h 426089"/>
                  <a:gd name="connsiteX3093" fmla="*/ 293691 w 388822"/>
                  <a:gd name="connsiteY3093" fmla="*/ 408636 h 426089"/>
                  <a:gd name="connsiteX3094" fmla="*/ 293964 w 388822"/>
                  <a:gd name="connsiteY3094" fmla="*/ 408412 h 426089"/>
                  <a:gd name="connsiteX3095" fmla="*/ 294250 w 388822"/>
                  <a:gd name="connsiteY3095" fmla="*/ 408164 h 426089"/>
                  <a:gd name="connsiteX3096" fmla="*/ 294524 w 388822"/>
                  <a:gd name="connsiteY3096" fmla="*/ 407928 h 426089"/>
                  <a:gd name="connsiteX3097" fmla="*/ 294797 w 388822"/>
                  <a:gd name="connsiteY3097" fmla="*/ 407692 h 426089"/>
                  <a:gd name="connsiteX3098" fmla="*/ 295070 w 388822"/>
                  <a:gd name="connsiteY3098" fmla="*/ 407443 h 426089"/>
                  <a:gd name="connsiteX3099" fmla="*/ 295343 w 388822"/>
                  <a:gd name="connsiteY3099" fmla="*/ 407207 h 426089"/>
                  <a:gd name="connsiteX3100" fmla="*/ 295604 w 388822"/>
                  <a:gd name="connsiteY3100" fmla="*/ 406971 h 426089"/>
                  <a:gd name="connsiteX3101" fmla="*/ 295878 w 388822"/>
                  <a:gd name="connsiteY3101" fmla="*/ 406723 h 426089"/>
                  <a:gd name="connsiteX3102" fmla="*/ 296151 w 388822"/>
                  <a:gd name="connsiteY3102" fmla="*/ 406474 h 426089"/>
                  <a:gd name="connsiteX3103" fmla="*/ 296412 w 388822"/>
                  <a:gd name="connsiteY3103" fmla="*/ 406238 h 426089"/>
                  <a:gd name="connsiteX3104" fmla="*/ 296673 w 388822"/>
                  <a:gd name="connsiteY3104" fmla="*/ 405978 h 426089"/>
                  <a:gd name="connsiteX3105" fmla="*/ 296946 w 388822"/>
                  <a:gd name="connsiteY3105" fmla="*/ 405729 h 426089"/>
                  <a:gd name="connsiteX3106" fmla="*/ 297207 w 388822"/>
                  <a:gd name="connsiteY3106" fmla="*/ 405481 h 426089"/>
                  <a:gd name="connsiteX3107" fmla="*/ 297455 w 388822"/>
                  <a:gd name="connsiteY3107" fmla="*/ 405232 h 426089"/>
                  <a:gd name="connsiteX3108" fmla="*/ 297716 w 388822"/>
                  <a:gd name="connsiteY3108" fmla="*/ 404971 h 426089"/>
                  <a:gd name="connsiteX3109" fmla="*/ 297977 w 388822"/>
                  <a:gd name="connsiteY3109" fmla="*/ 404710 h 426089"/>
                  <a:gd name="connsiteX3110" fmla="*/ 298225 w 388822"/>
                  <a:gd name="connsiteY3110" fmla="*/ 404462 h 426089"/>
                  <a:gd name="connsiteX3111" fmla="*/ 298486 w 388822"/>
                  <a:gd name="connsiteY3111" fmla="*/ 404201 h 426089"/>
                  <a:gd name="connsiteX3112" fmla="*/ 298735 w 388822"/>
                  <a:gd name="connsiteY3112" fmla="*/ 403940 h 426089"/>
                  <a:gd name="connsiteX3113" fmla="*/ 298983 w 388822"/>
                  <a:gd name="connsiteY3113" fmla="*/ 403679 h 426089"/>
                  <a:gd name="connsiteX3114" fmla="*/ 299244 w 388822"/>
                  <a:gd name="connsiteY3114" fmla="*/ 403419 h 426089"/>
                  <a:gd name="connsiteX3115" fmla="*/ 299492 w 388822"/>
                  <a:gd name="connsiteY3115" fmla="*/ 403158 h 426089"/>
                  <a:gd name="connsiteX3116" fmla="*/ 299741 w 388822"/>
                  <a:gd name="connsiteY3116" fmla="*/ 402884 h 426089"/>
                  <a:gd name="connsiteX3117" fmla="*/ 299977 w 388822"/>
                  <a:gd name="connsiteY3117" fmla="*/ 402624 h 426089"/>
                  <a:gd name="connsiteX3118" fmla="*/ 300225 w 388822"/>
                  <a:gd name="connsiteY3118" fmla="*/ 402363 h 426089"/>
                  <a:gd name="connsiteX3119" fmla="*/ 300461 w 388822"/>
                  <a:gd name="connsiteY3119" fmla="*/ 402089 h 426089"/>
                  <a:gd name="connsiteX3120" fmla="*/ 300710 w 388822"/>
                  <a:gd name="connsiteY3120" fmla="*/ 401816 h 426089"/>
                  <a:gd name="connsiteX3121" fmla="*/ 300958 w 388822"/>
                  <a:gd name="connsiteY3121" fmla="*/ 401543 h 426089"/>
                  <a:gd name="connsiteX3122" fmla="*/ 301194 w 388822"/>
                  <a:gd name="connsiteY3122" fmla="*/ 401269 h 426089"/>
                  <a:gd name="connsiteX3123" fmla="*/ 301430 w 388822"/>
                  <a:gd name="connsiteY3123" fmla="*/ 400996 h 426089"/>
                  <a:gd name="connsiteX3124" fmla="*/ 301666 w 388822"/>
                  <a:gd name="connsiteY3124" fmla="*/ 400710 h 426089"/>
                  <a:gd name="connsiteX3125" fmla="*/ 301902 w 388822"/>
                  <a:gd name="connsiteY3125" fmla="*/ 400437 h 426089"/>
                  <a:gd name="connsiteX3126" fmla="*/ 302126 w 388822"/>
                  <a:gd name="connsiteY3126" fmla="*/ 400164 h 426089"/>
                  <a:gd name="connsiteX3127" fmla="*/ 302362 w 388822"/>
                  <a:gd name="connsiteY3127" fmla="*/ 399878 h 426089"/>
                  <a:gd name="connsiteX3128" fmla="*/ 302586 w 388822"/>
                  <a:gd name="connsiteY3128" fmla="*/ 399592 h 426089"/>
                  <a:gd name="connsiteX3129" fmla="*/ 302809 w 388822"/>
                  <a:gd name="connsiteY3129" fmla="*/ 399307 h 426089"/>
                  <a:gd name="connsiteX3130" fmla="*/ 303033 w 388822"/>
                  <a:gd name="connsiteY3130" fmla="*/ 399021 h 426089"/>
                  <a:gd name="connsiteX3131" fmla="*/ 303269 w 388822"/>
                  <a:gd name="connsiteY3131" fmla="*/ 398735 h 426089"/>
                  <a:gd name="connsiteX3132" fmla="*/ 303493 w 388822"/>
                  <a:gd name="connsiteY3132" fmla="*/ 398450 h 426089"/>
                  <a:gd name="connsiteX3133" fmla="*/ 303704 w 388822"/>
                  <a:gd name="connsiteY3133" fmla="*/ 398164 h 426089"/>
                  <a:gd name="connsiteX3134" fmla="*/ 303927 w 388822"/>
                  <a:gd name="connsiteY3134" fmla="*/ 397866 h 426089"/>
                  <a:gd name="connsiteX3135" fmla="*/ 304138 w 388822"/>
                  <a:gd name="connsiteY3135" fmla="*/ 397568 h 426089"/>
                  <a:gd name="connsiteX3136" fmla="*/ 304362 w 388822"/>
                  <a:gd name="connsiteY3136" fmla="*/ 397282 h 426089"/>
                  <a:gd name="connsiteX3137" fmla="*/ 304573 w 388822"/>
                  <a:gd name="connsiteY3137" fmla="*/ 396984 h 426089"/>
                  <a:gd name="connsiteX3138" fmla="*/ 304784 w 388822"/>
                  <a:gd name="connsiteY3138" fmla="*/ 396686 h 426089"/>
                  <a:gd name="connsiteX3139" fmla="*/ 305008 w 388822"/>
                  <a:gd name="connsiteY3139" fmla="*/ 396387 h 426089"/>
                  <a:gd name="connsiteX3140" fmla="*/ 305207 w 388822"/>
                  <a:gd name="connsiteY3140" fmla="*/ 396077 h 426089"/>
                  <a:gd name="connsiteX3141" fmla="*/ 305418 w 388822"/>
                  <a:gd name="connsiteY3141" fmla="*/ 395791 h 426089"/>
                  <a:gd name="connsiteX3142" fmla="*/ 305617 w 388822"/>
                  <a:gd name="connsiteY3142" fmla="*/ 395493 h 426089"/>
                  <a:gd name="connsiteX3143" fmla="*/ 305828 w 388822"/>
                  <a:gd name="connsiteY3143" fmla="*/ 395182 h 426089"/>
                  <a:gd name="connsiteX3144" fmla="*/ 306027 w 388822"/>
                  <a:gd name="connsiteY3144" fmla="*/ 394872 h 426089"/>
                  <a:gd name="connsiteX3145" fmla="*/ 306225 w 388822"/>
                  <a:gd name="connsiteY3145" fmla="*/ 394574 h 426089"/>
                  <a:gd name="connsiteX3146" fmla="*/ 306424 w 388822"/>
                  <a:gd name="connsiteY3146" fmla="*/ 394263 h 426089"/>
                  <a:gd name="connsiteX3147" fmla="*/ 306611 w 388822"/>
                  <a:gd name="connsiteY3147" fmla="*/ 393953 h 426089"/>
                  <a:gd name="connsiteX3148" fmla="*/ 306822 w 388822"/>
                  <a:gd name="connsiteY3148" fmla="*/ 393642 h 426089"/>
                  <a:gd name="connsiteX3149" fmla="*/ 307008 w 388822"/>
                  <a:gd name="connsiteY3149" fmla="*/ 393332 h 426089"/>
                  <a:gd name="connsiteX3150" fmla="*/ 307194 w 388822"/>
                  <a:gd name="connsiteY3150" fmla="*/ 393009 h 426089"/>
                  <a:gd name="connsiteX3151" fmla="*/ 307393 w 388822"/>
                  <a:gd name="connsiteY3151" fmla="*/ 392698 h 426089"/>
                  <a:gd name="connsiteX3152" fmla="*/ 307579 w 388822"/>
                  <a:gd name="connsiteY3152" fmla="*/ 392375 h 426089"/>
                  <a:gd name="connsiteX3153" fmla="*/ 307753 w 388822"/>
                  <a:gd name="connsiteY3153" fmla="*/ 392064 h 426089"/>
                  <a:gd name="connsiteX3154" fmla="*/ 307940 w 388822"/>
                  <a:gd name="connsiteY3154" fmla="*/ 391741 h 426089"/>
                  <a:gd name="connsiteX3155" fmla="*/ 308126 w 388822"/>
                  <a:gd name="connsiteY3155" fmla="*/ 391418 h 426089"/>
                  <a:gd name="connsiteX3156" fmla="*/ 308250 w 388822"/>
                  <a:gd name="connsiteY3156" fmla="*/ 391033 h 426089"/>
                  <a:gd name="connsiteX3157" fmla="*/ 308424 w 388822"/>
                  <a:gd name="connsiteY3157" fmla="*/ 390698 h 426089"/>
                  <a:gd name="connsiteX3158" fmla="*/ 308598 w 388822"/>
                  <a:gd name="connsiteY3158" fmla="*/ 390375 h 426089"/>
                  <a:gd name="connsiteX3159" fmla="*/ 308772 w 388822"/>
                  <a:gd name="connsiteY3159" fmla="*/ 390052 h 426089"/>
                  <a:gd name="connsiteX3160" fmla="*/ 308946 w 388822"/>
                  <a:gd name="connsiteY3160" fmla="*/ 389729 h 426089"/>
                  <a:gd name="connsiteX3161" fmla="*/ 309107 w 388822"/>
                  <a:gd name="connsiteY3161" fmla="*/ 389394 h 426089"/>
                  <a:gd name="connsiteX3162" fmla="*/ 309281 w 388822"/>
                  <a:gd name="connsiteY3162" fmla="*/ 389058 h 426089"/>
                  <a:gd name="connsiteX3163" fmla="*/ 309443 w 388822"/>
                  <a:gd name="connsiteY3163" fmla="*/ 388723 h 426089"/>
                  <a:gd name="connsiteX3164" fmla="*/ 309604 w 388822"/>
                  <a:gd name="connsiteY3164" fmla="*/ 388400 h 426089"/>
                  <a:gd name="connsiteX3165" fmla="*/ 309753 w 388822"/>
                  <a:gd name="connsiteY3165" fmla="*/ 388064 h 426089"/>
                  <a:gd name="connsiteX3166" fmla="*/ 309915 w 388822"/>
                  <a:gd name="connsiteY3166" fmla="*/ 387729 h 426089"/>
                  <a:gd name="connsiteX3167" fmla="*/ 310076 w 388822"/>
                  <a:gd name="connsiteY3167" fmla="*/ 387381 h 426089"/>
                  <a:gd name="connsiteX3168" fmla="*/ 310225 w 388822"/>
                  <a:gd name="connsiteY3168" fmla="*/ 387046 h 426089"/>
                  <a:gd name="connsiteX3169" fmla="*/ 310375 w 388822"/>
                  <a:gd name="connsiteY3169" fmla="*/ 386723 h 426089"/>
                  <a:gd name="connsiteX3170" fmla="*/ 310524 w 388822"/>
                  <a:gd name="connsiteY3170" fmla="*/ 386375 h 426089"/>
                  <a:gd name="connsiteX3171" fmla="*/ 310735 w 388822"/>
                  <a:gd name="connsiteY3171" fmla="*/ 386064 h 426089"/>
                  <a:gd name="connsiteX3172" fmla="*/ 310884 w 388822"/>
                  <a:gd name="connsiteY3172" fmla="*/ 385717 h 426089"/>
                  <a:gd name="connsiteX3173" fmla="*/ 310946 w 388822"/>
                  <a:gd name="connsiteY3173" fmla="*/ 385568 h 426089"/>
                  <a:gd name="connsiteX3174" fmla="*/ 312871 w 388822"/>
                  <a:gd name="connsiteY3174" fmla="*/ 385568 h 426089"/>
                  <a:gd name="connsiteX3175" fmla="*/ 313368 w 388822"/>
                  <a:gd name="connsiteY3175" fmla="*/ 385568 h 426089"/>
                  <a:gd name="connsiteX3176" fmla="*/ 314834 w 388822"/>
                  <a:gd name="connsiteY3176" fmla="*/ 385568 h 426089"/>
                  <a:gd name="connsiteX3177" fmla="*/ 315319 w 388822"/>
                  <a:gd name="connsiteY3177" fmla="*/ 385568 h 426089"/>
                  <a:gd name="connsiteX3178" fmla="*/ 315803 w 388822"/>
                  <a:gd name="connsiteY3178" fmla="*/ 385568 h 426089"/>
                  <a:gd name="connsiteX3179" fmla="*/ 316300 w 388822"/>
                  <a:gd name="connsiteY3179" fmla="*/ 385568 h 426089"/>
                  <a:gd name="connsiteX3180" fmla="*/ 316772 w 388822"/>
                  <a:gd name="connsiteY3180" fmla="*/ 385568 h 426089"/>
                  <a:gd name="connsiteX3181" fmla="*/ 317257 w 388822"/>
                  <a:gd name="connsiteY3181" fmla="*/ 385568 h 426089"/>
                  <a:gd name="connsiteX3182" fmla="*/ 317741 w 388822"/>
                  <a:gd name="connsiteY3182" fmla="*/ 385568 h 426089"/>
                  <a:gd name="connsiteX3183" fmla="*/ 318226 w 388822"/>
                  <a:gd name="connsiteY3183" fmla="*/ 385568 h 426089"/>
                  <a:gd name="connsiteX3184" fmla="*/ 318710 w 388822"/>
                  <a:gd name="connsiteY3184" fmla="*/ 385568 h 426089"/>
                  <a:gd name="connsiteX3185" fmla="*/ 319182 w 388822"/>
                  <a:gd name="connsiteY3185" fmla="*/ 385568 h 426089"/>
                  <a:gd name="connsiteX3186" fmla="*/ 319667 w 388822"/>
                  <a:gd name="connsiteY3186" fmla="*/ 385568 h 426089"/>
                  <a:gd name="connsiteX3187" fmla="*/ 320126 w 388822"/>
                  <a:gd name="connsiteY3187" fmla="*/ 385568 h 426089"/>
                  <a:gd name="connsiteX3188" fmla="*/ 320611 w 388822"/>
                  <a:gd name="connsiteY3188" fmla="*/ 385568 h 426089"/>
                  <a:gd name="connsiteX3189" fmla="*/ 321095 w 388822"/>
                  <a:gd name="connsiteY3189" fmla="*/ 385493 h 426089"/>
                  <a:gd name="connsiteX3190" fmla="*/ 321555 w 388822"/>
                  <a:gd name="connsiteY3190" fmla="*/ 385431 h 426089"/>
                  <a:gd name="connsiteX3191" fmla="*/ 321915 w 388822"/>
                  <a:gd name="connsiteY3191" fmla="*/ 384822 h 426089"/>
                  <a:gd name="connsiteX3192" fmla="*/ 322387 w 388822"/>
                  <a:gd name="connsiteY3192" fmla="*/ 384760 h 426089"/>
                  <a:gd name="connsiteX3193" fmla="*/ 322859 w 388822"/>
                  <a:gd name="connsiteY3193" fmla="*/ 384686 h 426089"/>
                  <a:gd name="connsiteX3194" fmla="*/ 323331 w 388822"/>
                  <a:gd name="connsiteY3194" fmla="*/ 384599 h 426089"/>
                  <a:gd name="connsiteX3195" fmla="*/ 323803 w 388822"/>
                  <a:gd name="connsiteY3195" fmla="*/ 384524 h 426089"/>
                  <a:gd name="connsiteX3196" fmla="*/ 324263 w 388822"/>
                  <a:gd name="connsiteY3196" fmla="*/ 384437 h 426089"/>
                  <a:gd name="connsiteX3197" fmla="*/ 324722 w 388822"/>
                  <a:gd name="connsiteY3197" fmla="*/ 384350 h 426089"/>
                  <a:gd name="connsiteX3198" fmla="*/ 325195 w 388822"/>
                  <a:gd name="connsiteY3198" fmla="*/ 384276 h 426089"/>
                  <a:gd name="connsiteX3199" fmla="*/ 325642 w 388822"/>
                  <a:gd name="connsiteY3199" fmla="*/ 384176 h 426089"/>
                  <a:gd name="connsiteX3200" fmla="*/ 326114 w 388822"/>
                  <a:gd name="connsiteY3200" fmla="*/ 384077 h 426089"/>
                  <a:gd name="connsiteX3201" fmla="*/ 326573 w 388822"/>
                  <a:gd name="connsiteY3201" fmla="*/ 383977 h 426089"/>
                  <a:gd name="connsiteX3202" fmla="*/ 327033 w 388822"/>
                  <a:gd name="connsiteY3202" fmla="*/ 383878 h 426089"/>
                  <a:gd name="connsiteX3203" fmla="*/ 327493 w 388822"/>
                  <a:gd name="connsiteY3203" fmla="*/ 383779 h 426089"/>
                  <a:gd name="connsiteX3204" fmla="*/ 327940 w 388822"/>
                  <a:gd name="connsiteY3204" fmla="*/ 383667 h 426089"/>
                  <a:gd name="connsiteX3205" fmla="*/ 328387 w 388822"/>
                  <a:gd name="connsiteY3205" fmla="*/ 383567 h 426089"/>
                  <a:gd name="connsiteX3206" fmla="*/ 328847 w 388822"/>
                  <a:gd name="connsiteY3206" fmla="*/ 383443 h 426089"/>
                  <a:gd name="connsiteX3207" fmla="*/ 329306 w 388822"/>
                  <a:gd name="connsiteY3207" fmla="*/ 383319 h 426089"/>
                  <a:gd name="connsiteX3208" fmla="*/ 329754 w 388822"/>
                  <a:gd name="connsiteY3208" fmla="*/ 383207 h 426089"/>
                  <a:gd name="connsiteX3209" fmla="*/ 330201 w 388822"/>
                  <a:gd name="connsiteY3209" fmla="*/ 383083 h 426089"/>
                  <a:gd name="connsiteX3210" fmla="*/ 330648 w 388822"/>
                  <a:gd name="connsiteY3210" fmla="*/ 382959 h 426089"/>
                  <a:gd name="connsiteX3211" fmla="*/ 331095 w 388822"/>
                  <a:gd name="connsiteY3211" fmla="*/ 382822 h 426089"/>
                  <a:gd name="connsiteX3212" fmla="*/ 331530 w 388822"/>
                  <a:gd name="connsiteY3212" fmla="*/ 382686 h 426089"/>
                  <a:gd name="connsiteX3213" fmla="*/ 331977 w 388822"/>
                  <a:gd name="connsiteY3213" fmla="*/ 382549 h 426089"/>
                  <a:gd name="connsiteX3214" fmla="*/ 332424 w 388822"/>
                  <a:gd name="connsiteY3214" fmla="*/ 382412 h 426089"/>
                  <a:gd name="connsiteX3215" fmla="*/ 332859 w 388822"/>
                  <a:gd name="connsiteY3215" fmla="*/ 382263 h 426089"/>
                  <a:gd name="connsiteX3216" fmla="*/ 333294 w 388822"/>
                  <a:gd name="connsiteY3216" fmla="*/ 382126 h 426089"/>
                  <a:gd name="connsiteX3217" fmla="*/ 333729 w 388822"/>
                  <a:gd name="connsiteY3217" fmla="*/ 381965 h 426089"/>
                  <a:gd name="connsiteX3218" fmla="*/ 334163 w 388822"/>
                  <a:gd name="connsiteY3218" fmla="*/ 381816 h 426089"/>
                  <a:gd name="connsiteX3219" fmla="*/ 334598 w 388822"/>
                  <a:gd name="connsiteY3219" fmla="*/ 381654 h 426089"/>
                  <a:gd name="connsiteX3220" fmla="*/ 335033 w 388822"/>
                  <a:gd name="connsiteY3220" fmla="*/ 381493 h 426089"/>
                  <a:gd name="connsiteX3221" fmla="*/ 335468 w 388822"/>
                  <a:gd name="connsiteY3221" fmla="*/ 381331 h 426089"/>
                  <a:gd name="connsiteX3222" fmla="*/ 335890 w 388822"/>
                  <a:gd name="connsiteY3222" fmla="*/ 381170 h 426089"/>
                  <a:gd name="connsiteX3223" fmla="*/ 336300 w 388822"/>
                  <a:gd name="connsiteY3223" fmla="*/ 381008 h 426089"/>
                  <a:gd name="connsiteX3224" fmla="*/ 336735 w 388822"/>
                  <a:gd name="connsiteY3224" fmla="*/ 380822 h 426089"/>
                  <a:gd name="connsiteX3225" fmla="*/ 337170 w 388822"/>
                  <a:gd name="connsiteY3225" fmla="*/ 380648 h 426089"/>
                  <a:gd name="connsiteX3226" fmla="*/ 337592 w 388822"/>
                  <a:gd name="connsiteY3226" fmla="*/ 380462 h 426089"/>
                  <a:gd name="connsiteX3227" fmla="*/ 338002 w 388822"/>
                  <a:gd name="connsiteY3227" fmla="*/ 380288 h 426089"/>
                  <a:gd name="connsiteX3228" fmla="*/ 338424 w 388822"/>
                  <a:gd name="connsiteY3228" fmla="*/ 380102 h 426089"/>
                  <a:gd name="connsiteX3229" fmla="*/ 338834 w 388822"/>
                  <a:gd name="connsiteY3229" fmla="*/ 379903 h 426089"/>
                  <a:gd name="connsiteX3230" fmla="*/ 339257 w 388822"/>
                  <a:gd name="connsiteY3230" fmla="*/ 379717 h 426089"/>
                  <a:gd name="connsiteX3231" fmla="*/ 339667 w 388822"/>
                  <a:gd name="connsiteY3231" fmla="*/ 379518 h 426089"/>
                  <a:gd name="connsiteX3232" fmla="*/ 340077 w 388822"/>
                  <a:gd name="connsiteY3232" fmla="*/ 379319 h 426089"/>
                  <a:gd name="connsiteX3233" fmla="*/ 340487 w 388822"/>
                  <a:gd name="connsiteY3233" fmla="*/ 379108 h 426089"/>
                  <a:gd name="connsiteX3234" fmla="*/ 340896 w 388822"/>
                  <a:gd name="connsiteY3234" fmla="*/ 378897 h 426089"/>
                  <a:gd name="connsiteX3235" fmla="*/ 341294 w 388822"/>
                  <a:gd name="connsiteY3235" fmla="*/ 378698 h 426089"/>
                  <a:gd name="connsiteX3236" fmla="*/ 341691 w 388822"/>
                  <a:gd name="connsiteY3236" fmla="*/ 378474 h 426089"/>
                  <a:gd name="connsiteX3237" fmla="*/ 342101 w 388822"/>
                  <a:gd name="connsiteY3237" fmla="*/ 378263 h 426089"/>
                  <a:gd name="connsiteX3238" fmla="*/ 342499 w 388822"/>
                  <a:gd name="connsiteY3238" fmla="*/ 378040 h 426089"/>
                  <a:gd name="connsiteX3239" fmla="*/ 342884 w 388822"/>
                  <a:gd name="connsiteY3239" fmla="*/ 377816 h 426089"/>
                  <a:gd name="connsiteX3240" fmla="*/ 343282 w 388822"/>
                  <a:gd name="connsiteY3240" fmla="*/ 377592 h 426089"/>
                  <a:gd name="connsiteX3241" fmla="*/ 343679 w 388822"/>
                  <a:gd name="connsiteY3241" fmla="*/ 377356 h 426089"/>
                  <a:gd name="connsiteX3242" fmla="*/ 344064 w 388822"/>
                  <a:gd name="connsiteY3242" fmla="*/ 377133 h 426089"/>
                  <a:gd name="connsiteX3243" fmla="*/ 344449 w 388822"/>
                  <a:gd name="connsiteY3243" fmla="*/ 376884 h 426089"/>
                  <a:gd name="connsiteX3244" fmla="*/ 344847 w 388822"/>
                  <a:gd name="connsiteY3244" fmla="*/ 376648 h 426089"/>
                  <a:gd name="connsiteX3245" fmla="*/ 345219 w 388822"/>
                  <a:gd name="connsiteY3245" fmla="*/ 376412 h 426089"/>
                  <a:gd name="connsiteX3246" fmla="*/ 345605 w 388822"/>
                  <a:gd name="connsiteY3246" fmla="*/ 376164 h 426089"/>
                  <a:gd name="connsiteX3247" fmla="*/ 345990 w 388822"/>
                  <a:gd name="connsiteY3247" fmla="*/ 375903 h 426089"/>
                  <a:gd name="connsiteX3248" fmla="*/ 346350 w 388822"/>
                  <a:gd name="connsiteY3248" fmla="*/ 375654 h 426089"/>
                  <a:gd name="connsiteX3249" fmla="*/ 346723 w 388822"/>
                  <a:gd name="connsiteY3249" fmla="*/ 375406 h 426089"/>
                  <a:gd name="connsiteX3250" fmla="*/ 347108 w 388822"/>
                  <a:gd name="connsiteY3250" fmla="*/ 375133 h 426089"/>
                  <a:gd name="connsiteX3251" fmla="*/ 347480 w 388822"/>
                  <a:gd name="connsiteY3251" fmla="*/ 374872 h 426089"/>
                  <a:gd name="connsiteX3252" fmla="*/ 347841 w 388822"/>
                  <a:gd name="connsiteY3252" fmla="*/ 374611 h 426089"/>
                  <a:gd name="connsiteX3253" fmla="*/ 348201 w 388822"/>
                  <a:gd name="connsiteY3253" fmla="*/ 374338 h 426089"/>
                  <a:gd name="connsiteX3254" fmla="*/ 348561 w 388822"/>
                  <a:gd name="connsiteY3254" fmla="*/ 374064 h 426089"/>
                  <a:gd name="connsiteX3255" fmla="*/ 348934 w 388822"/>
                  <a:gd name="connsiteY3255" fmla="*/ 373791 h 426089"/>
                  <a:gd name="connsiteX3256" fmla="*/ 349282 w 388822"/>
                  <a:gd name="connsiteY3256" fmla="*/ 373505 h 426089"/>
                  <a:gd name="connsiteX3257" fmla="*/ 349642 w 388822"/>
                  <a:gd name="connsiteY3257" fmla="*/ 373232 h 426089"/>
                  <a:gd name="connsiteX3258" fmla="*/ 349990 w 388822"/>
                  <a:gd name="connsiteY3258" fmla="*/ 372946 h 426089"/>
                  <a:gd name="connsiteX3259" fmla="*/ 350338 w 388822"/>
                  <a:gd name="connsiteY3259" fmla="*/ 372661 h 426089"/>
                  <a:gd name="connsiteX3260" fmla="*/ 350685 w 388822"/>
                  <a:gd name="connsiteY3260" fmla="*/ 372362 h 426089"/>
                  <a:gd name="connsiteX3261" fmla="*/ 351033 w 388822"/>
                  <a:gd name="connsiteY3261" fmla="*/ 372064 h 426089"/>
                  <a:gd name="connsiteX3262" fmla="*/ 351369 w 388822"/>
                  <a:gd name="connsiteY3262" fmla="*/ 371766 h 426089"/>
                  <a:gd name="connsiteX3263" fmla="*/ 351716 w 388822"/>
                  <a:gd name="connsiteY3263" fmla="*/ 371468 h 426089"/>
                  <a:gd name="connsiteX3264" fmla="*/ 352039 w 388822"/>
                  <a:gd name="connsiteY3264" fmla="*/ 371170 h 426089"/>
                  <a:gd name="connsiteX3265" fmla="*/ 352375 w 388822"/>
                  <a:gd name="connsiteY3265" fmla="*/ 370847 h 426089"/>
                  <a:gd name="connsiteX3266" fmla="*/ 352710 w 388822"/>
                  <a:gd name="connsiteY3266" fmla="*/ 370536 h 426089"/>
                  <a:gd name="connsiteX3267" fmla="*/ 353033 w 388822"/>
                  <a:gd name="connsiteY3267" fmla="*/ 370226 h 426089"/>
                  <a:gd name="connsiteX3268" fmla="*/ 353356 w 388822"/>
                  <a:gd name="connsiteY3268" fmla="*/ 369915 h 426089"/>
                  <a:gd name="connsiteX3269" fmla="*/ 353679 w 388822"/>
                  <a:gd name="connsiteY3269" fmla="*/ 369592 h 426089"/>
                  <a:gd name="connsiteX3270" fmla="*/ 354002 w 388822"/>
                  <a:gd name="connsiteY3270" fmla="*/ 369269 h 426089"/>
                  <a:gd name="connsiteX3271" fmla="*/ 354325 w 388822"/>
                  <a:gd name="connsiteY3271" fmla="*/ 368934 h 426089"/>
                  <a:gd name="connsiteX3272" fmla="*/ 354623 w 388822"/>
                  <a:gd name="connsiteY3272" fmla="*/ 368611 h 426089"/>
                  <a:gd name="connsiteX3273" fmla="*/ 354934 w 388822"/>
                  <a:gd name="connsiteY3273" fmla="*/ 368288 h 426089"/>
                  <a:gd name="connsiteX3274" fmla="*/ 355244 w 388822"/>
                  <a:gd name="connsiteY3274" fmla="*/ 367940 h 426089"/>
                  <a:gd name="connsiteX3275" fmla="*/ 355555 w 388822"/>
                  <a:gd name="connsiteY3275" fmla="*/ 367605 h 426089"/>
                  <a:gd name="connsiteX3276" fmla="*/ 355853 w 388822"/>
                  <a:gd name="connsiteY3276" fmla="*/ 367269 h 426089"/>
                  <a:gd name="connsiteX3277" fmla="*/ 356151 w 388822"/>
                  <a:gd name="connsiteY3277" fmla="*/ 366921 h 426089"/>
                  <a:gd name="connsiteX3278" fmla="*/ 356437 w 388822"/>
                  <a:gd name="connsiteY3278" fmla="*/ 366586 h 426089"/>
                  <a:gd name="connsiteX3279" fmla="*/ 356735 w 388822"/>
                  <a:gd name="connsiteY3279" fmla="*/ 366238 h 426089"/>
                  <a:gd name="connsiteX3280" fmla="*/ 357033 w 388822"/>
                  <a:gd name="connsiteY3280" fmla="*/ 365878 h 426089"/>
                  <a:gd name="connsiteX3281" fmla="*/ 357306 w 388822"/>
                  <a:gd name="connsiteY3281" fmla="*/ 365530 h 426089"/>
                  <a:gd name="connsiteX3282" fmla="*/ 357592 w 388822"/>
                  <a:gd name="connsiteY3282" fmla="*/ 365170 h 426089"/>
                  <a:gd name="connsiteX3283" fmla="*/ 357878 w 388822"/>
                  <a:gd name="connsiteY3283" fmla="*/ 364810 h 426089"/>
                  <a:gd name="connsiteX3284" fmla="*/ 358151 w 388822"/>
                  <a:gd name="connsiteY3284" fmla="*/ 364449 h 426089"/>
                  <a:gd name="connsiteX3285" fmla="*/ 358425 w 388822"/>
                  <a:gd name="connsiteY3285" fmla="*/ 364077 h 426089"/>
                  <a:gd name="connsiteX3286" fmla="*/ 358698 w 388822"/>
                  <a:gd name="connsiteY3286" fmla="*/ 363716 h 426089"/>
                  <a:gd name="connsiteX3287" fmla="*/ 358959 w 388822"/>
                  <a:gd name="connsiteY3287" fmla="*/ 363331 h 426089"/>
                  <a:gd name="connsiteX3288" fmla="*/ 359220 w 388822"/>
                  <a:gd name="connsiteY3288" fmla="*/ 362971 h 426089"/>
                  <a:gd name="connsiteX3289" fmla="*/ 359480 w 388822"/>
                  <a:gd name="connsiteY3289" fmla="*/ 362586 h 426089"/>
                  <a:gd name="connsiteX3290" fmla="*/ 359741 w 388822"/>
                  <a:gd name="connsiteY3290" fmla="*/ 362213 h 426089"/>
                  <a:gd name="connsiteX3291" fmla="*/ 359990 w 388822"/>
                  <a:gd name="connsiteY3291" fmla="*/ 361841 h 426089"/>
                  <a:gd name="connsiteX3292" fmla="*/ 360251 w 388822"/>
                  <a:gd name="connsiteY3292" fmla="*/ 361443 h 426089"/>
                  <a:gd name="connsiteX3293" fmla="*/ 360487 w 388822"/>
                  <a:gd name="connsiteY3293" fmla="*/ 361058 h 426089"/>
                  <a:gd name="connsiteX3294" fmla="*/ 360735 w 388822"/>
                  <a:gd name="connsiteY3294" fmla="*/ 360673 h 426089"/>
                  <a:gd name="connsiteX3295" fmla="*/ 360984 w 388822"/>
                  <a:gd name="connsiteY3295" fmla="*/ 360288 h 426089"/>
                  <a:gd name="connsiteX3296" fmla="*/ 361207 w 388822"/>
                  <a:gd name="connsiteY3296" fmla="*/ 359890 h 426089"/>
                  <a:gd name="connsiteX3297" fmla="*/ 361443 w 388822"/>
                  <a:gd name="connsiteY3297" fmla="*/ 359493 h 426089"/>
                  <a:gd name="connsiteX3298" fmla="*/ 361679 w 388822"/>
                  <a:gd name="connsiteY3298" fmla="*/ 359095 h 426089"/>
                  <a:gd name="connsiteX3299" fmla="*/ 361903 w 388822"/>
                  <a:gd name="connsiteY3299" fmla="*/ 358698 h 426089"/>
                  <a:gd name="connsiteX3300" fmla="*/ 362126 w 388822"/>
                  <a:gd name="connsiteY3300" fmla="*/ 358288 h 426089"/>
                  <a:gd name="connsiteX3301" fmla="*/ 362350 w 388822"/>
                  <a:gd name="connsiteY3301" fmla="*/ 357890 h 426089"/>
                  <a:gd name="connsiteX3302" fmla="*/ 362561 w 388822"/>
                  <a:gd name="connsiteY3302" fmla="*/ 357480 h 426089"/>
                  <a:gd name="connsiteX3303" fmla="*/ 362772 w 388822"/>
                  <a:gd name="connsiteY3303" fmla="*/ 357070 h 426089"/>
                  <a:gd name="connsiteX3304" fmla="*/ 362984 w 388822"/>
                  <a:gd name="connsiteY3304" fmla="*/ 356660 h 426089"/>
                  <a:gd name="connsiteX3305" fmla="*/ 363195 w 388822"/>
                  <a:gd name="connsiteY3305" fmla="*/ 356251 h 426089"/>
                  <a:gd name="connsiteX3306" fmla="*/ 363393 w 388822"/>
                  <a:gd name="connsiteY3306" fmla="*/ 355828 h 426089"/>
                  <a:gd name="connsiteX3307" fmla="*/ 363592 w 388822"/>
                  <a:gd name="connsiteY3307" fmla="*/ 355418 h 426089"/>
                  <a:gd name="connsiteX3308" fmla="*/ 363791 w 388822"/>
                  <a:gd name="connsiteY3308" fmla="*/ 354996 h 426089"/>
                  <a:gd name="connsiteX3309" fmla="*/ 363990 w 388822"/>
                  <a:gd name="connsiteY3309" fmla="*/ 354574 h 426089"/>
                  <a:gd name="connsiteX3310" fmla="*/ 364176 w 388822"/>
                  <a:gd name="connsiteY3310" fmla="*/ 354151 h 426089"/>
                  <a:gd name="connsiteX3311" fmla="*/ 364362 w 388822"/>
                  <a:gd name="connsiteY3311" fmla="*/ 353716 h 426089"/>
                  <a:gd name="connsiteX3312" fmla="*/ 364549 w 388822"/>
                  <a:gd name="connsiteY3312" fmla="*/ 353282 h 426089"/>
                  <a:gd name="connsiteX3313" fmla="*/ 364723 w 388822"/>
                  <a:gd name="connsiteY3313" fmla="*/ 352859 h 426089"/>
                  <a:gd name="connsiteX3314" fmla="*/ 364897 w 388822"/>
                  <a:gd name="connsiteY3314" fmla="*/ 352424 h 426089"/>
                  <a:gd name="connsiteX3315" fmla="*/ 365058 w 388822"/>
                  <a:gd name="connsiteY3315" fmla="*/ 351990 h 426089"/>
                  <a:gd name="connsiteX3316" fmla="*/ 365232 w 388822"/>
                  <a:gd name="connsiteY3316" fmla="*/ 351567 h 426089"/>
                  <a:gd name="connsiteX3317" fmla="*/ 365406 w 388822"/>
                  <a:gd name="connsiteY3317" fmla="*/ 351120 h 426089"/>
                  <a:gd name="connsiteX3318" fmla="*/ 365567 w 388822"/>
                  <a:gd name="connsiteY3318" fmla="*/ 350673 h 426089"/>
                  <a:gd name="connsiteX3319" fmla="*/ 365716 w 388822"/>
                  <a:gd name="connsiteY3319" fmla="*/ 350238 h 426089"/>
                  <a:gd name="connsiteX3320" fmla="*/ 365866 w 388822"/>
                  <a:gd name="connsiteY3320" fmla="*/ 349791 h 426089"/>
                  <a:gd name="connsiteX3321" fmla="*/ 366027 w 388822"/>
                  <a:gd name="connsiteY3321" fmla="*/ 349344 h 426089"/>
                  <a:gd name="connsiteX3322" fmla="*/ 366164 w 388822"/>
                  <a:gd name="connsiteY3322" fmla="*/ 348896 h 426089"/>
                  <a:gd name="connsiteX3323" fmla="*/ 366313 w 388822"/>
                  <a:gd name="connsiteY3323" fmla="*/ 348449 h 426089"/>
                  <a:gd name="connsiteX3324" fmla="*/ 366462 w 388822"/>
                  <a:gd name="connsiteY3324" fmla="*/ 348002 h 426089"/>
                  <a:gd name="connsiteX3325" fmla="*/ 366586 w 388822"/>
                  <a:gd name="connsiteY3325" fmla="*/ 347555 h 426089"/>
                  <a:gd name="connsiteX3326" fmla="*/ 366723 w 388822"/>
                  <a:gd name="connsiteY3326" fmla="*/ 347095 h 426089"/>
                  <a:gd name="connsiteX3327" fmla="*/ 366859 w 388822"/>
                  <a:gd name="connsiteY3327" fmla="*/ 346636 h 426089"/>
                  <a:gd name="connsiteX3328" fmla="*/ 366984 w 388822"/>
                  <a:gd name="connsiteY3328" fmla="*/ 346176 h 426089"/>
                  <a:gd name="connsiteX3329" fmla="*/ 367108 w 388822"/>
                  <a:gd name="connsiteY3329" fmla="*/ 345716 h 426089"/>
                  <a:gd name="connsiteX3330" fmla="*/ 367220 w 388822"/>
                  <a:gd name="connsiteY3330" fmla="*/ 345257 h 426089"/>
                  <a:gd name="connsiteX3331" fmla="*/ 367331 w 388822"/>
                  <a:gd name="connsiteY3331" fmla="*/ 344797 h 426089"/>
                  <a:gd name="connsiteX3332" fmla="*/ 367443 w 388822"/>
                  <a:gd name="connsiteY3332" fmla="*/ 344337 h 426089"/>
                  <a:gd name="connsiteX3333" fmla="*/ 367567 w 388822"/>
                  <a:gd name="connsiteY3333" fmla="*/ 343853 h 426089"/>
                  <a:gd name="connsiteX3334" fmla="*/ 367667 w 388822"/>
                  <a:gd name="connsiteY3334" fmla="*/ 343393 h 426089"/>
                  <a:gd name="connsiteX3335" fmla="*/ 367766 w 388822"/>
                  <a:gd name="connsiteY3335" fmla="*/ 342921 h 426089"/>
                  <a:gd name="connsiteX3336" fmla="*/ 367866 w 388822"/>
                  <a:gd name="connsiteY3336" fmla="*/ 342449 h 426089"/>
                  <a:gd name="connsiteX3337" fmla="*/ 367965 w 388822"/>
                  <a:gd name="connsiteY3337" fmla="*/ 341977 h 426089"/>
                  <a:gd name="connsiteX3338" fmla="*/ 368052 w 388822"/>
                  <a:gd name="connsiteY3338" fmla="*/ 341505 h 426089"/>
                  <a:gd name="connsiteX3339" fmla="*/ 368139 w 388822"/>
                  <a:gd name="connsiteY3339" fmla="*/ 341033 h 426089"/>
                  <a:gd name="connsiteX3340" fmla="*/ 368226 w 388822"/>
                  <a:gd name="connsiteY3340" fmla="*/ 340549 h 426089"/>
                  <a:gd name="connsiteX3341" fmla="*/ 368313 w 388822"/>
                  <a:gd name="connsiteY3341" fmla="*/ 340077 h 426089"/>
                  <a:gd name="connsiteX3342" fmla="*/ 368387 w 388822"/>
                  <a:gd name="connsiteY3342" fmla="*/ 339592 h 426089"/>
                  <a:gd name="connsiteX3343" fmla="*/ 368462 w 388822"/>
                  <a:gd name="connsiteY3343" fmla="*/ 339120 h 426089"/>
                  <a:gd name="connsiteX3344" fmla="*/ 368524 w 388822"/>
                  <a:gd name="connsiteY3344" fmla="*/ 338636 h 426089"/>
                  <a:gd name="connsiteX3345" fmla="*/ 368598 w 388822"/>
                  <a:gd name="connsiteY3345" fmla="*/ 338151 h 426089"/>
                  <a:gd name="connsiteX3346" fmla="*/ 368661 w 388822"/>
                  <a:gd name="connsiteY3346" fmla="*/ 337667 h 426089"/>
                  <a:gd name="connsiteX3347" fmla="*/ 368723 w 388822"/>
                  <a:gd name="connsiteY3347" fmla="*/ 337182 h 426089"/>
                  <a:gd name="connsiteX3348" fmla="*/ 368723 w 388822"/>
                  <a:gd name="connsiteY3348" fmla="*/ 336685 h 426089"/>
                  <a:gd name="connsiteX3349" fmla="*/ 368723 w 388822"/>
                  <a:gd name="connsiteY3349" fmla="*/ 336201 h 426089"/>
                  <a:gd name="connsiteX3350" fmla="*/ 368723 w 388822"/>
                  <a:gd name="connsiteY3350" fmla="*/ 335704 h 426089"/>
                  <a:gd name="connsiteX3351" fmla="*/ 368723 w 388822"/>
                  <a:gd name="connsiteY3351" fmla="*/ 335207 h 426089"/>
                  <a:gd name="connsiteX3352" fmla="*/ 368723 w 388822"/>
                  <a:gd name="connsiteY3352" fmla="*/ 334723 h 426089"/>
                  <a:gd name="connsiteX3353" fmla="*/ 368723 w 388822"/>
                  <a:gd name="connsiteY3353" fmla="*/ 334213 h 426089"/>
                  <a:gd name="connsiteX3354" fmla="*/ 368723 w 388822"/>
                  <a:gd name="connsiteY3354" fmla="*/ 333729 h 426089"/>
                  <a:gd name="connsiteX3355" fmla="*/ 368723 w 388822"/>
                  <a:gd name="connsiteY3355" fmla="*/ 333219 h 426089"/>
                  <a:gd name="connsiteX3356" fmla="*/ 368723 w 388822"/>
                  <a:gd name="connsiteY3356" fmla="*/ 332722 h 426089"/>
                  <a:gd name="connsiteX3357" fmla="*/ 368723 w 388822"/>
                  <a:gd name="connsiteY3357" fmla="*/ 332226 h 426089"/>
                  <a:gd name="connsiteX3358" fmla="*/ 368723 w 388822"/>
                  <a:gd name="connsiteY3358" fmla="*/ 331716 h 426089"/>
                  <a:gd name="connsiteX3359" fmla="*/ 368723 w 388822"/>
                  <a:gd name="connsiteY3359" fmla="*/ 331219 h 426089"/>
                  <a:gd name="connsiteX3360" fmla="*/ 368723 w 388822"/>
                  <a:gd name="connsiteY3360" fmla="*/ 330710 h 426089"/>
                  <a:gd name="connsiteX3361" fmla="*/ 368723 w 388822"/>
                  <a:gd name="connsiteY3361" fmla="*/ 325592 h 426089"/>
                  <a:gd name="connsiteX3362" fmla="*/ 368723 w 388822"/>
                  <a:gd name="connsiteY3362" fmla="*/ 325083 h 426089"/>
                  <a:gd name="connsiteX3363" fmla="*/ 368723 w 388822"/>
                  <a:gd name="connsiteY3363" fmla="*/ 324549 h 426089"/>
                  <a:gd name="connsiteX3364" fmla="*/ 368723 w 388822"/>
                  <a:gd name="connsiteY3364" fmla="*/ 324027 h 426089"/>
                  <a:gd name="connsiteX3365" fmla="*/ 368723 w 388822"/>
                  <a:gd name="connsiteY3365" fmla="*/ 323505 h 426089"/>
                  <a:gd name="connsiteX3366" fmla="*/ 368723 w 388822"/>
                  <a:gd name="connsiteY3366" fmla="*/ 322983 h 426089"/>
                  <a:gd name="connsiteX3367" fmla="*/ 368723 w 388822"/>
                  <a:gd name="connsiteY3367" fmla="*/ 322462 h 426089"/>
                  <a:gd name="connsiteX3368" fmla="*/ 368723 w 388822"/>
                  <a:gd name="connsiteY3368" fmla="*/ 321927 h 426089"/>
                  <a:gd name="connsiteX3369" fmla="*/ 368723 w 388822"/>
                  <a:gd name="connsiteY3369" fmla="*/ 321406 h 426089"/>
                  <a:gd name="connsiteX3370" fmla="*/ 368723 w 388822"/>
                  <a:gd name="connsiteY3370" fmla="*/ 320884 h 426089"/>
                  <a:gd name="connsiteX3371" fmla="*/ 368723 w 388822"/>
                  <a:gd name="connsiteY3371" fmla="*/ 320350 h 426089"/>
                  <a:gd name="connsiteX3372" fmla="*/ 368723 w 388822"/>
                  <a:gd name="connsiteY3372" fmla="*/ 319816 h 426089"/>
                  <a:gd name="connsiteX3373" fmla="*/ 368661 w 388822"/>
                  <a:gd name="connsiteY3373" fmla="*/ 319281 h 426089"/>
                  <a:gd name="connsiteX3374" fmla="*/ 368661 w 388822"/>
                  <a:gd name="connsiteY3374" fmla="*/ 318747 h 426089"/>
                  <a:gd name="connsiteX3375" fmla="*/ 368586 w 388822"/>
                  <a:gd name="connsiteY3375" fmla="*/ 318213 h 426089"/>
                  <a:gd name="connsiteX3376" fmla="*/ 368586 w 388822"/>
                  <a:gd name="connsiteY3376" fmla="*/ 317965 h 426089"/>
                  <a:gd name="connsiteX3377" fmla="*/ 368586 w 388822"/>
                  <a:gd name="connsiteY3377" fmla="*/ 317965 h 426089"/>
                  <a:gd name="connsiteX3378" fmla="*/ 368872 w 388822"/>
                  <a:gd name="connsiteY3378" fmla="*/ 317741 h 426089"/>
                  <a:gd name="connsiteX3379" fmla="*/ 369133 w 388822"/>
                  <a:gd name="connsiteY3379" fmla="*/ 317530 h 426089"/>
                  <a:gd name="connsiteX3380" fmla="*/ 369406 w 388822"/>
                  <a:gd name="connsiteY3380" fmla="*/ 317319 h 426089"/>
                  <a:gd name="connsiteX3381" fmla="*/ 369679 w 388822"/>
                  <a:gd name="connsiteY3381" fmla="*/ 317095 h 426089"/>
                  <a:gd name="connsiteX3382" fmla="*/ 369940 w 388822"/>
                  <a:gd name="connsiteY3382" fmla="*/ 316884 h 426089"/>
                  <a:gd name="connsiteX3383" fmla="*/ 370201 w 388822"/>
                  <a:gd name="connsiteY3383" fmla="*/ 316673 h 426089"/>
                  <a:gd name="connsiteX3384" fmla="*/ 370462 w 388822"/>
                  <a:gd name="connsiteY3384" fmla="*/ 316462 h 426089"/>
                  <a:gd name="connsiteX3385" fmla="*/ 370723 w 388822"/>
                  <a:gd name="connsiteY3385" fmla="*/ 316238 h 426089"/>
                  <a:gd name="connsiteX3386" fmla="*/ 370984 w 388822"/>
                  <a:gd name="connsiteY3386" fmla="*/ 316014 h 426089"/>
                  <a:gd name="connsiteX3387" fmla="*/ 371244 w 388822"/>
                  <a:gd name="connsiteY3387" fmla="*/ 315791 h 426089"/>
                  <a:gd name="connsiteX3388" fmla="*/ 371493 w 388822"/>
                  <a:gd name="connsiteY3388" fmla="*/ 315580 h 426089"/>
                  <a:gd name="connsiteX3389" fmla="*/ 371741 w 388822"/>
                  <a:gd name="connsiteY3389" fmla="*/ 315356 h 426089"/>
                  <a:gd name="connsiteX3390" fmla="*/ 372002 w 388822"/>
                  <a:gd name="connsiteY3390" fmla="*/ 315145 h 426089"/>
                  <a:gd name="connsiteX3391" fmla="*/ 372263 w 388822"/>
                  <a:gd name="connsiteY3391" fmla="*/ 314909 h 426089"/>
                  <a:gd name="connsiteX3392" fmla="*/ 372499 w 388822"/>
                  <a:gd name="connsiteY3392" fmla="*/ 314698 h 426089"/>
                  <a:gd name="connsiteX3393" fmla="*/ 372748 w 388822"/>
                  <a:gd name="connsiteY3393" fmla="*/ 314474 h 426089"/>
                  <a:gd name="connsiteX3394" fmla="*/ 372996 w 388822"/>
                  <a:gd name="connsiteY3394" fmla="*/ 314250 h 426089"/>
                  <a:gd name="connsiteX3395" fmla="*/ 373232 w 388822"/>
                  <a:gd name="connsiteY3395" fmla="*/ 314027 h 426089"/>
                  <a:gd name="connsiteX3396" fmla="*/ 373481 w 388822"/>
                  <a:gd name="connsiteY3396" fmla="*/ 313791 h 426089"/>
                  <a:gd name="connsiteX3397" fmla="*/ 373717 w 388822"/>
                  <a:gd name="connsiteY3397" fmla="*/ 313567 h 426089"/>
                  <a:gd name="connsiteX3398" fmla="*/ 373953 w 388822"/>
                  <a:gd name="connsiteY3398" fmla="*/ 313343 h 426089"/>
                  <a:gd name="connsiteX3399" fmla="*/ 374189 w 388822"/>
                  <a:gd name="connsiteY3399" fmla="*/ 313120 h 426089"/>
                  <a:gd name="connsiteX3400" fmla="*/ 374425 w 388822"/>
                  <a:gd name="connsiteY3400" fmla="*/ 312884 h 426089"/>
                  <a:gd name="connsiteX3401" fmla="*/ 374661 w 388822"/>
                  <a:gd name="connsiteY3401" fmla="*/ 312660 h 426089"/>
                  <a:gd name="connsiteX3402" fmla="*/ 374884 w 388822"/>
                  <a:gd name="connsiteY3402" fmla="*/ 312424 h 426089"/>
                  <a:gd name="connsiteX3403" fmla="*/ 375108 w 388822"/>
                  <a:gd name="connsiteY3403" fmla="*/ 312201 h 426089"/>
                  <a:gd name="connsiteX3404" fmla="*/ 375331 w 388822"/>
                  <a:gd name="connsiteY3404" fmla="*/ 311965 h 426089"/>
                  <a:gd name="connsiteX3405" fmla="*/ 375567 w 388822"/>
                  <a:gd name="connsiteY3405" fmla="*/ 311741 h 426089"/>
                  <a:gd name="connsiteX3406" fmla="*/ 375779 w 388822"/>
                  <a:gd name="connsiteY3406" fmla="*/ 311505 h 426089"/>
                  <a:gd name="connsiteX3407" fmla="*/ 376015 w 388822"/>
                  <a:gd name="connsiteY3407" fmla="*/ 311269 h 426089"/>
                  <a:gd name="connsiteX3408" fmla="*/ 376226 w 388822"/>
                  <a:gd name="connsiteY3408" fmla="*/ 311033 h 426089"/>
                  <a:gd name="connsiteX3409" fmla="*/ 376449 w 388822"/>
                  <a:gd name="connsiteY3409" fmla="*/ 310809 h 426089"/>
                  <a:gd name="connsiteX3410" fmla="*/ 376673 w 388822"/>
                  <a:gd name="connsiteY3410" fmla="*/ 310561 h 426089"/>
                  <a:gd name="connsiteX3411" fmla="*/ 376872 w 388822"/>
                  <a:gd name="connsiteY3411" fmla="*/ 310337 h 426089"/>
                  <a:gd name="connsiteX3412" fmla="*/ 377083 w 388822"/>
                  <a:gd name="connsiteY3412" fmla="*/ 310101 h 426089"/>
                  <a:gd name="connsiteX3413" fmla="*/ 377307 w 388822"/>
                  <a:gd name="connsiteY3413" fmla="*/ 309853 h 426089"/>
                  <a:gd name="connsiteX3414" fmla="*/ 377505 w 388822"/>
                  <a:gd name="connsiteY3414" fmla="*/ 309629 h 426089"/>
                  <a:gd name="connsiteX3415" fmla="*/ 377717 w 388822"/>
                  <a:gd name="connsiteY3415" fmla="*/ 309381 h 426089"/>
                  <a:gd name="connsiteX3416" fmla="*/ 377928 w 388822"/>
                  <a:gd name="connsiteY3416" fmla="*/ 309145 h 426089"/>
                  <a:gd name="connsiteX3417" fmla="*/ 378126 w 388822"/>
                  <a:gd name="connsiteY3417" fmla="*/ 308909 h 426089"/>
                  <a:gd name="connsiteX3418" fmla="*/ 378325 w 388822"/>
                  <a:gd name="connsiteY3418" fmla="*/ 308660 h 426089"/>
                  <a:gd name="connsiteX3419" fmla="*/ 378524 w 388822"/>
                  <a:gd name="connsiteY3419" fmla="*/ 308424 h 426089"/>
                  <a:gd name="connsiteX3420" fmla="*/ 378723 w 388822"/>
                  <a:gd name="connsiteY3420" fmla="*/ 308176 h 426089"/>
                  <a:gd name="connsiteX3421" fmla="*/ 378909 w 388822"/>
                  <a:gd name="connsiteY3421" fmla="*/ 307940 h 426089"/>
                  <a:gd name="connsiteX3422" fmla="*/ 379120 w 388822"/>
                  <a:gd name="connsiteY3422" fmla="*/ 307704 h 426089"/>
                  <a:gd name="connsiteX3423" fmla="*/ 379307 w 388822"/>
                  <a:gd name="connsiteY3423" fmla="*/ 307455 h 426089"/>
                  <a:gd name="connsiteX3424" fmla="*/ 379505 w 388822"/>
                  <a:gd name="connsiteY3424" fmla="*/ 307207 h 426089"/>
                  <a:gd name="connsiteX3425" fmla="*/ 379692 w 388822"/>
                  <a:gd name="connsiteY3425" fmla="*/ 306971 h 426089"/>
                  <a:gd name="connsiteX3426" fmla="*/ 379878 w 388822"/>
                  <a:gd name="connsiteY3426" fmla="*/ 306722 h 426089"/>
                  <a:gd name="connsiteX3427" fmla="*/ 380064 w 388822"/>
                  <a:gd name="connsiteY3427" fmla="*/ 306461 h 426089"/>
                  <a:gd name="connsiteX3428" fmla="*/ 380251 w 388822"/>
                  <a:gd name="connsiteY3428" fmla="*/ 306225 h 426089"/>
                  <a:gd name="connsiteX3429" fmla="*/ 380425 w 388822"/>
                  <a:gd name="connsiteY3429" fmla="*/ 305977 h 426089"/>
                  <a:gd name="connsiteX3430" fmla="*/ 380611 w 388822"/>
                  <a:gd name="connsiteY3430" fmla="*/ 305729 h 426089"/>
                  <a:gd name="connsiteX3431" fmla="*/ 380785 w 388822"/>
                  <a:gd name="connsiteY3431" fmla="*/ 305493 h 426089"/>
                  <a:gd name="connsiteX3432" fmla="*/ 380959 w 388822"/>
                  <a:gd name="connsiteY3432" fmla="*/ 305232 h 426089"/>
                  <a:gd name="connsiteX3433" fmla="*/ 381145 w 388822"/>
                  <a:gd name="connsiteY3433" fmla="*/ 304983 h 426089"/>
                  <a:gd name="connsiteX3434" fmla="*/ 381307 w 388822"/>
                  <a:gd name="connsiteY3434" fmla="*/ 304735 h 426089"/>
                  <a:gd name="connsiteX3435" fmla="*/ 381481 w 388822"/>
                  <a:gd name="connsiteY3435" fmla="*/ 304486 h 426089"/>
                  <a:gd name="connsiteX3436" fmla="*/ 381642 w 388822"/>
                  <a:gd name="connsiteY3436" fmla="*/ 304225 h 426089"/>
                  <a:gd name="connsiteX3437" fmla="*/ 381816 w 388822"/>
                  <a:gd name="connsiteY3437" fmla="*/ 303977 h 426089"/>
                  <a:gd name="connsiteX3438" fmla="*/ 381977 w 388822"/>
                  <a:gd name="connsiteY3438" fmla="*/ 303716 h 426089"/>
                  <a:gd name="connsiteX3439" fmla="*/ 382139 w 388822"/>
                  <a:gd name="connsiteY3439" fmla="*/ 303480 h 426089"/>
                  <a:gd name="connsiteX3440" fmla="*/ 382300 w 388822"/>
                  <a:gd name="connsiteY3440" fmla="*/ 303232 h 426089"/>
                  <a:gd name="connsiteX3441" fmla="*/ 382462 w 388822"/>
                  <a:gd name="connsiteY3441" fmla="*/ 302971 h 426089"/>
                  <a:gd name="connsiteX3442" fmla="*/ 382623 w 388822"/>
                  <a:gd name="connsiteY3442" fmla="*/ 302710 h 426089"/>
                  <a:gd name="connsiteX3443" fmla="*/ 382785 w 388822"/>
                  <a:gd name="connsiteY3443" fmla="*/ 302461 h 426089"/>
                  <a:gd name="connsiteX3444" fmla="*/ 382934 w 388822"/>
                  <a:gd name="connsiteY3444" fmla="*/ 302213 h 426089"/>
                  <a:gd name="connsiteX3445" fmla="*/ 383083 w 388822"/>
                  <a:gd name="connsiteY3445" fmla="*/ 301952 h 426089"/>
                  <a:gd name="connsiteX3446" fmla="*/ 383232 w 388822"/>
                  <a:gd name="connsiteY3446" fmla="*/ 301691 h 426089"/>
                  <a:gd name="connsiteX3447" fmla="*/ 383381 w 388822"/>
                  <a:gd name="connsiteY3447" fmla="*/ 301430 h 426089"/>
                  <a:gd name="connsiteX3448" fmla="*/ 383530 w 388822"/>
                  <a:gd name="connsiteY3448" fmla="*/ 301182 h 426089"/>
                  <a:gd name="connsiteX3449" fmla="*/ 383679 w 388822"/>
                  <a:gd name="connsiteY3449" fmla="*/ 300921 h 426089"/>
                  <a:gd name="connsiteX3450" fmla="*/ 383816 w 388822"/>
                  <a:gd name="connsiteY3450" fmla="*/ 300673 h 426089"/>
                  <a:gd name="connsiteX3451" fmla="*/ 383953 w 388822"/>
                  <a:gd name="connsiteY3451" fmla="*/ 300399 h 426089"/>
                  <a:gd name="connsiteX3452" fmla="*/ 384102 w 388822"/>
                  <a:gd name="connsiteY3452" fmla="*/ 300151 h 426089"/>
                  <a:gd name="connsiteX3453" fmla="*/ 384238 w 388822"/>
                  <a:gd name="connsiteY3453" fmla="*/ 299890 h 426089"/>
                  <a:gd name="connsiteX3454" fmla="*/ 384375 w 388822"/>
                  <a:gd name="connsiteY3454" fmla="*/ 299629 h 426089"/>
                  <a:gd name="connsiteX3455" fmla="*/ 384499 w 388822"/>
                  <a:gd name="connsiteY3455" fmla="*/ 299368 h 426089"/>
                  <a:gd name="connsiteX3456" fmla="*/ 384648 w 388822"/>
                  <a:gd name="connsiteY3456" fmla="*/ 299107 h 426089"/>
                  <a:gd name="connsiteX3457" fmla="*/ 384772 w 388822"/>
                  <a:gd name="connsiteY3457" fmla="*/ 298847 h 426089"/>
                  <a:gd name="connsiteX3458" fmla="*/ 384897 w 388822"/>
                  <a:gd name="connsiteY3458" fmla="*/ 298586 h 426089"/>
                  <a:gd name="connsiteX3459" fmla="*/ 385021 w 388822"/>
                  <a:gd name="connsiteY3459" fmla="*/ 298337 h 426089"/>
                  <a:gd name="connsiteX3460" fmla="*/ 385145 w 388822"/>
                  <a:gd name="connsiteY3460" fmla="*/ 298076 h 426089"/>
                  <a:gd name="connsiteX3461" fmla="*/ 385269 w 388822"/>
                  <a:gd name="connsiteY3461" fmla="*/ 297865 h 426089"/>
                  <a:gd name="connsiteX3462" fmla="*/ 385381 w 388822"/>
                  <a:gd name="connsiteY3462" fmla="*/ 297604 h 426089"/>
                  <a:gd name="connsiteX3463" fmla="*/ 385493 w 388822"/>
                  <a:gd name="connsiteY3463" fmla="*/ 297343 h 426089"/>
                  <a:gd name="connsiteX3464" fmla="*/ 385617 w 388822"/>
                  <a:gd name="connsiteY3464" fmla="*/ 297083 h 426089"/>
                  <a:gd name="connsiteX3465" fmla="*/ 385729 w 388822"/>
                  <a:gd name="connsiteY3465" fmla="*/ 296822 h 426089"/>
                  <a:gd name="connsiteX3466" fmla="*/ 385853 w 388822"/>
                  <a:gd name="connsiteY3466" fmla="*/ 296561 h 426089"/>
                  <a:gd name="connsiteX3467" fmla="*/ 385953 w 388822"/>
                  <a:gd name="connsiteY3467" fmla="*/ 296300 h 426089"/>
                  <a:gd name="connsiteX3468" fmla="*/ 386077 w 388822"/>
                  <a:gd name="connsiteY3468" fmla="*/ 296039 h 426089"/>
                  <a:gd name="connsiteX3469" fmla="*/ 386176 w 388822"/>
                  <a:gd name="connsiteY3469" fmla="*/ 295766 h 426089"/>
                  <a:gd name="connsiteX3470" fmla="*/ 386288 w 388822"/>
                  <a:gd name="connsiteY3470" fmla="*/ 295505 h 426089"/>
                  <a:gd name="connsiteX3471" fmla="*/ 386387 w 388822"/>
                  <a:gd name="connsiteY3471" fmla="*/ 295244 h 426089"/>
                  <a:gd name="connsiteX3472" fmla="*/ 386499 w 388822"/>
                  <a:gd name="connsiteY3472" fmla="*/ 294971 h 426089"/>
                  <a:gd name="connsiteX3473" fmla="*/ 386599 w 388822"/>
                  <a:gd name="connsiteY3473" fmla="*/ 294710 h 426089"/>
                  <a:gd name="connsiteX3474" fmla="*/ 386698 w 388822"/>
                  <a:gd name="connsiteY3474" fmla="*/ 294449 h 426089"/>
                  <a:gd name="connsiteX3475" fmla="*/ 386797 w 388822"/>
                  <a:gd name="connsiteY3475" fmla="*/ 294188 h 426089"/>
                  <a:gd name="connsiteX3476" fmla="*/ 386897 w 388822"/>
                  <a:gd name="connsiteY3476" fmla="*/ 293915 h 426089"/>
                  <a:gd name="connsiteX3477" fmla="*/ 386984 w 388822"/>
                  <a:gd name="connsiteY3477" fmla="*/ 293654 h 426089"/>
                  <a:gd name="connsiteX3478" fmla="*/ 387071 w 388822"/>
                  <a:gd name="connsiteY3478" fmla="*/ 293393 h 426089"/>
                  <a:gd name="connsiteX3479" fmla="*/ 387170 w 388822"/>
                  <a:gd name="connsiteY3479" fmla="*/ 293120 h 426089"/>
                  <a:gd name="connsiteX3480" fmla="*/ 387257 w 388822"/>
                  <a:gd name="connsiteY3480" fmla="*/ 292846 h 426089"/>
                  <a:gd name="connsiteX3481" fmla="*/ 387332 w 388822"/>
                  <a:gd name="connsiteY3481" fmla="*/ 292598 h 426089"/>
                  <a:gd name="connsiteX3482" fmla="*/ 387418 w 388822"/>
                  <a:gd name="connsiteY3482" fmla="*/ 292325 h 426089"/>
                  <a:gd name="connsiteX3483" fmla="*/ 387505 w 388822"/>
                  <a:gd name="connsiteY3483" fmla="*/ 292051 h 426089"/>
                  <a:gd name="connsiteX3484" fmla="*/ 387592 w 388822"/>
                  <a:gd name="connsiteY3484" fmla="*/ 291791 h 426089"/>
                  <a:gd name="connsiteX3485" fmla="*/ 387667 w 388822"/>
                  <a:gd name="connsiteY3485" fmla="*/ 291542 h 426089"/>
                  <a:gd name="connsiteX3486" fmla="*/ 387754 w 388822"/>
                  <a:gd name="connsiteY3486" fmla="*/ 291269 h 426089"/>
                  <a:gd name="connsiteX3487" fmla="*/ 387828 w 388822"/>
                  <a:gd name="connsiteY3487" fmla="*/ 291008 h 426089"/>
                  <a:gd name="connsiteX3488" fmla="*/ 387903 w 388822"/>
                  <a:gd name="connsiteY3488" fmla="*/ 290735 h 426089"/>
                  <a:gd name="connsiteX3489" fmla="*/ 387903 w 388822"/>
                  <a:gd name="connsiteY3489" fmla="*/ 290474 h 426089"/>
                  <a:gd name="connsiteX3490" fmla="*/ 387977 w 388822"/>
                  <a:gd name="connsiteY3490" fmla="*/ 290200 h 426089"/>
                  <a:gd name="connsiteX3491" fmla="*/ 388052 w 388822"/>
                  <a:gd name="connsiteY3491" fmla="*/ 289940 h 426089"/>
                  <a:gd name="connsiteX3492" fmla="*/ 388127 w 388822"/>
                  <a:gd name="connsiteY3492" fmla="*/ 289679 h 426089"/>
                  <a:gd name="connsiteX3493" fmla="*/ 388189 w 388822"/>
                  <a:gd name="connsiteY3493" fmla="*/ 289418 h 426089"/>
                  <a:gd name="connsiteX3494" fmla="*/ 388251 w 388822"/>
                  <a:gd name="connsiteY3494" fmla="*/ 289157 h 426089"/>
                  <a:gd name="connsiteX3495" fmla="*/ 388313 w 388822"/>
                  <a:gd name="connsiteY3495" fmla="*/ 288884 h 426089"/>
                  <a:gd name="connsiteX3496" fmla="*/ 388313 w 388822"/>
                  <a:gd name="connsiteY3496" fmla="*/ 288610 h 426089"/>
                  <a:gd name="connsiteX3497" fmla="*/ 388375 w 388822"/>
                  <a:gd name="connsiteY3497" fmla="*/ 288350 h 426089"/>
                  <a:gd name="connsiteX3498" fmla="*/ 388437 w 388822"/>
                  <a:gd name="connsiteY3498" fmla="*/ 288089 h 426089"/>
                  <a:gd name="connsiteX3499" fmla="*/ 388437 w 388822"/>
                  <a:gd name="connsiteY3499" fmla="*/ 287828 h 426089"/>
                  <a:gd name="connsiteX3500" fmla="*/ 388437 w 388822"/>
                  <a:gd name="connsiteY3500" fmla="*/ 287555 h 426089"/>
                  <a:gd name="connsiteX3501" fmla="*/ 388499 w 388822"/>
                  <a:gd name="connsiteY3501" fmla="*/ 287294 h 426089"/>
                  <a:gd name="connsiteX3502" fmla="*/ 388499 w 388822"/>
                  <a:gd name="connsiteY3502" fmla="*/ 287033 h 426089"/>
                  <a:gd name="connsiteX3503" fmla="*/ 388499 w 388822"/>
                  <a:gd name="connsiteY3503" fmla="*/ 286772 h 426089"/>
                  <a:gd name="connsiteX3504" fmla="*/ 388499 w 388822"/>
                  <a:gd name="connsiteY3504" fmla="*/ 286511 h 426089"/>
                  <a:gd name="connsiteX3505" fmla="*/ 388499 w 388822"/>
                  <a:gd name="connsiteY3505" fmla="*/ 286238 h 426089"/>
                  <a:gd name="connsiteX3506" fmla="*/ 388499 w 388822"/>
                  <a:gd name="connsiteY3506" fmla="*/ 285977 h 426089"/>
                  <a:gd name="connsiteX3507" fmla="*/ 388499 w 388822"/>
                  <a:gd name="connsiteY3507" fmla="*/ 285716 h 426089"/>
                  <a:gd name="connsiteX3508" fmla="*/ 388499 w 388822"/>
                  <a:gd name="connsiteY3508" fmla="*/ 285455 h 426089"/>
                  <a:gd name="connsiteX3509" fmla="*/ 388499 w 388822"/>
                  <a:gd name="connsiteY3509" fmla="*/ 285194 h 426089"/>
                  <a:gd name="connsiteX3510" fmla="*/ 388499 w 388822"/>
                  <a:gd name="connsiteY3510" fmla="*/ 284933 h 426089"/>
                  <a:gd name="connsiteX3511" fmla="*/ 388499 w 388822"/>
                  <a:gd name="connsiteY3511" fmla="*/ 284673 h 426089"/>
                  <a:gd name="connsiteX3512" fmla="*/ 388499 w 388822"/>
                  <a:gd name="connsiteY3512" fmla="*/ 284399 h 426089"/>
                  <a:gd name="connsiteX3513" fmla="*/ 388499 w 388822"/>
                  <a:gd name="connsiteY3513" fmla="*/ 284151 h 426089"/>
                  <a:gd name="connsiteX3514" fmla="*/ 388499 w 388822"/>
                  <a:gd name="connsiteY3514" fmla="*/ 283877 h 426089"/>
                  <a:gd name="connsiteX3515" fmla="*/ 388499 w 388822"/>
                  <a:gd name="connsiteY3515" fmla="*/ 283617 h 426089"/>
                  <a:gd name="connsiteX3516" fmla="*/ 388499 w 388822"/>
                  <a:gd name="connsiteY3516" fmla="*/ 283356 h 426089"/>
                  <a:gd name="connsiteX3517" fmla="*/ 388499 w 388822"/>
                  <a:gd name="connsiteY3517" fmla="*/ 283107 h 426089"/>
                  <a:gd name="connsiteX3518" fmla="*/ 388499 w 388822"/>
                  <a:gd name="connsiteY3518" fmla="*/ 282846 h 426089"/>
                  <a:gd name="connsiteX3519" fmla="*/ 388499 w 388822"/>
                  <a:gd name="connsiteY3519" fmla="*/ 282573 h 426089"/>
                  <a:gd name="connsiteX3520" fmla="*/ 388499 w 388822"/>
                  <a:gd name="connsiteY3520" fmla="*/ 282325 h 426089"/>
                  <a:gd name="connsiteX3521" fmla="*/ 388499 w 388822"/>
                  <a:gd name="connsiteY3521" fmla="*/ 282064 h 426089"/>
                  <a:gd name="connsiteX3522" fmla="*/ 388499 w 388822"/>
                  <a:gd name="connsiteY3522" fmla="*/ 281716 h 426089"/>
                  <a:gd name="connsiteX3523" fmla="*/ 388499 w 388822"/>
                  <a:gd name="connsiteY3523" fmla="*/ 281468 h 426089"/>
                  <a:gd name="connsiteX3524" fmla="*/ 388499 w 388822"/>
                  <a:gd name="connsiteY3524" fmla="*/ 280685 h 426089"/>
                  <a:gd name="connsiteX3525" fmla="*/ 388499 w 388822"/>
                  <a:gd name="connsiteY3525" fmla="*/ 280436 h 426089"/>
                  <a:gd name="connsiteX3526" fmla="*/ 388499 w 388822"/>
                  <a:gd name="connsiteY3526" fmla="*/ 277629 h 426089"/>
                  <a:gd name="connsiteX3527" fmla="*/ 363008 w 388822"/>
                  <a:gd name="connsiteY3527" fmla="*/ 277964 h 426089"/>
                  <a:gd name="connsiteX3528" fmla="*/ 363008 w 388822"/>
                  <a:gd name="connsiteY3528" fmla="*/ 279207 h 426089"/>
                  <a:gd name="connsiteX3529" fmla="*/ 363008 w 388822"/>
                  <a:gd name="connsiteY3529" fmla="*/ 279430 h 426089"/>
                  <a:gd name="connsiteX3530" fmla="*/ 363008 w 388822"/>
                  <a:gd name="connsiteY3530" fmla="*/ 279666 h 426089"/>
                  <a:gd name="connsiteX3531" fmla="*/ 363008 w 388822"/>
                  <a:gd name="connsiteY3531" fmla="*/ 279890 h 426089"/>
                  <a:gd name="connsiteX3532" fmla="*/ 363008 w 388822"/>
                  <a:gd name="connsiteY3532" fmla="*/ 280126 h 426089"/>
                  <a:gd name="connsiteX3533" fmla="*/ 363008 w 388822"/>
                  <a:gd name="connsiteY3533" fmla="*/ 280349 h 426089"/>
                  <a:gd name="connsiteX3534" fmla="*/ 363008 w 388822"/>
                  <a:gd name="connsiteY3534" fmla="*/ 280573 h 426089"/>
                  <a:gd name="connsiteX3535" fmla="*/ 363008 w 388822"/>
                  <a:gd name="connsiteY3535" fmla="*/ 280809 h 426089"/>
                  <a:gd name="connsiteX3536" fmla="*/ 363008 w 388822"/>
                  <a:gd name="connsiteY3536" fmla="*/ 281033 h 426089"/>
                  <a:gd name="connsiteX3537" fmla="*/ 363008 w 388822"/>
                  <a:gd name="connsiteY3537" fmla="*/ 281256 h 426089"/>
                  <a:gd name="connsiteX3538" fmla="*/ 363008 w 388822"/>
                  <a:gd name="connsiteY3538" fmla="*/ 281480 h 426089"/>
                  <a:gd name="connsiteX3539" fmla="*/ 363008 w 388822"/>
                  <a:gd name="connsiteY3539" fmla="*/ 281704 h 426089"/>
                  <a:gd name="connsiteX3540" fmla="*/ 363008 w 388822"/>
                  <a:gd name="connsiteY3540" fmla="*/ 281927 h 426089"/>
                  <a:gd name="connsiteX3541" fmla="*/ 363008 w 388822"/>
                  <a:gd name="connsiteY3541" fmla="*/ 282151 h 426089"/>
                  <a:gd name="connsiteX3542" fmla="*/ 363008 w 388822"/>
                  <a:gd name="connsiteY3542" fmla="*/ 282374 h 426089"/>
                  <a:gd name="connsiteX3543" fmla="*/ 363008 w 388822"/>
                  <a:gd name="connsiteY3543" fmla="*/ 282610 h 426089"/>
                  <a:gd name="connsiteX3544" fmla="*/ 363008 w 388822"/>
                  <a:gd name="connsiteY3544" fmla="*/ 282822 h 426089"/>
                  <a:gd name="connsiteX3545" fmla="*/ 363008 w 388822"/>
                  <a:gd name="connsiteY3545" fmla="*/ 283045 h 426089"/>
                  <a:gd name="connsiteX3546" fmla="*/ 363008 w 388822"/>
                  <a:gd name="connsiteY3546" fmla="*/ 283269 h 426089"/>
                  <a:gd name="connsiteX3547" fmla="*/ 362946 w 388822"/>
                  <a:gd name="connsiteY3547" fmla="*/ 283492 h 426089"/>
                  <a:gd name="connsiteX3548" fmla="*/ 362884 w 388822"/>
                  <a:gd name="connsiteY3548" fmla="*/ 283716 h 426089"/>
                  <a:gd name="connsiteX3549" fmla="*/ 362822 w 388822"/>
                  <a:gd name="connsiteY3549" fmla="*/ 283940 h 426089"/>
                  <a:gd name="connsiteX3550" fmla="*/ 362748 w 388822"/>
                  <a:gd name="connsiteY3550" fmla="*/ 284151 h 426089"/>
                  <a:gd name="connsiteX3551" fmla="*/ 362673 w 388822"/>
                  <a:gd name="connsiteY3551" fmla="*/ 284387 h 426089"/>
                  <a:gd name="connsiteX3552" fmla="*/ 362673 w 388822"/>
                  <a:gd name="connsiteY3552" fmla="*/ 284598 h 426089"/>
                  <a:gd name="connsiteX3553" fmla="*/ 362586 w 388822"/>
                  <a:gd name="connsiteY3553" fmla="*/ 284822 h 426089"/>
                  <a:gd name="connsiteX3554" fmla="*/ 362499 w 388822"/>
                  <a:gd name="connsiteY3554" fmla="*/ 285045 h 426089"/>
                  <a:gd name="connsiteX3555" fmla="*/ 362425 w 388822"/>
                  <a:gd name="connsiteY3555" fmla="*/ 285269 h 426089"/>
                  <a:gd name="connsiteX3556" fmla="*/ 362425 w 388822"/>
                  <a:gd name="connsiteY3556" fmla="*/ 285381 h 426089"/>
                  <a:gd name="connsiteX3557" fmla="*/ 362338 w 388822"/>
                  <a:gd name="connsiteY3557" fmla="*/ 285617 h 426089"/>
                  <a:gd name="connsiteX3558" fmla="*/ 362338 w 388822"/>
                  <a:gd name="connsiteY3558" fmla="*/ 285716 h 426089"/>
                  <a:gd name="connsiteX3559" fmla="*/ 362251 w 388822"/>
                  <a:gd name="connsiteY3559" fmla="*/ 285952 h 426089"/>
                  <a:gd name="connsiteX3560" fmla="*/ 362151 w 388822"/>
                  <a:gd name="connsiteY3560" fmla="*/ 286163 h 426089"/>
                  <a:gd name="connsiteX3561" fmla="*/ 362089 w 388822"/>
                  <a:gd name="connsiteY3561" fmla="*/ 286275 h 426089"/>
                  <a:gd name="connsiteX3562" fmla="*/ 362089 w 388822"/>
                  <a:gd name="connsiteY3562" fmla="*/ 286399 h 426089"/>
                  <a:gd name="connsiteX3563" fmla="*/ 361990 w 388822"/>
                  <a:gd name="connsiteY3563" fmla="*/ 286623 h 426089"/>
                  <a:gd name="connsiteX3564" fmla="*/ 361878 w 388822"/>
                  <a:gd name="connsiteY3564" fmla="*/ 286846 h 426089"/>
                  <a:gd name="connsiteX3565" fmla="*/ 361766 w 388822"/>
                  <a:gd name="connsiteY3565" fmla="*/ 287082 h 426089"/>
                  <a:gd name="connsiteX3566" fmla="*/ 361654 w 388822"/>
                  <a:gd name="connsiteY3566" fmla="*/ 287306 h 426089"/>
                  <a:gd name="connsiteX3567" fmla="*/ 361654 w 388822"/>
                  <a:gd name="connsiteY3567" fmla="*/ 287418 h 426089"/>
                  <a:gd name="connsiteX3568" fmla="*/ 361592 w 388822"/>
                  <a:gd name="connsiteY3568" fmla="*/ 287530 h 426089"/>
                  <a:gd name="connsiteX3569" fmla="*/ 361530 w 388822"/>
                  <a:gd name="connsiteY3569" fmla="*/ 287641 h 426089"/>
                  <a:gd name="connsiteX3570" fmla="*/ 361468 w 388822"/>
                  <a:gd name="connsiteY3570" fmla="*/ 287753 h 426089"/>
                  <a:gd name="connsiteX3571" fmla="*/ 361406 w 388822"/>
                  <a:gd name="connsiteY3571" fmla="*/ 287877 h 426089"/>
                  <a:gd name="connsiteX3572" fmla="*/ 361331 w 388822"/>
                  <a:gd name="connsiteY3572" fmla="*/ 288002 h 426089"/>
                  <a:gd name="connsiteX3573" fmla="*/ 361269 w 388822"/>
                  <a:gd name="connsiteY3573" fmla="*/ 288114 h 426089"/>
                  <a:gd name="connsiteX3574" fmla="*/ 361207 w 388822"/>
                  <a:gd name="connsiteY3574" fmla="*/ 288225 h 426089"/>
                  <a:gd name="connsiteX3575" fmla="*/ 361145 w 388822"/>
                  <a:gd name="connsiteY3575" fmla="*/ 288337 h 426089"/>
                  <a:gd name="connsiteX3576" fmla="*/ 361070 w 388822"/>
                  <a:gd name="connsiteY3576" fmla="*/ 288449 h 426089"/>
                  <a:gd name="connsiteX3577" fmla="*/ 360996 w 388822"/>
                  <a:gd name="connsiteY3577" fmla="*/ 288573 h 426089"/>
                  <a:gd name="connsiteX3578" fmla="*/ 360921 w 388822"/>
                  <a:gd name="connsiteY3578" fmla="*/ 288697 h 426089"/>
                  <a:gd name="connsiteX3579" fmla="*/ 360859 w 388822"/>
                  <a:gd name="connsiteY3579" fmla="*/ 288809 h 426089"/>
                  <a:gd name="connsiteX3580" fmla="*/ 360785 w 388822"/>
                  <a:gd name="connsiteY3580" fmla="*/ 288921 h 426089"/>
                  <a:gd name="connsiteX3581" fmla="*/ 360698 w 388822"/>
                  <a:gd name="connsiteY3581" fmla="*/ 289033 h 426089"/>
                  <a:gd name="connsiteX3582" fmla="*/ 360623 w 388822"/>
                  <a:gd name="connsiteY3582" fmla="*/ 289169 h 426089"/>
                  <a:gd name="connsiteX3583" fmla="*/ 360549 w 388822"/>
                  <a:gd name="connsiteY3583" fmla="*/ 289281 h 426089"/>
                  <a:gd name="connsiteX3584" fmla="*/ 360462 w 388822"/>
                  <a:gd name="connsiteY3584" fmla="*/ 289393 h 426089"/>
                  <a:gd name="connsiteX3585" fmla="*/ 360462 w 388822"/>
                  <a:gd name="connsiteY3585" fmla="*/ 289517 h 426089"/>
                  <a:gd name="connsiteX3586" fmla="*/ 360375 w 388822"/>
                  <a:gd name="connsiteY3586" fmla="*/ 289629 h 426089"/>
                  <a:gd name="connsiteX3587" fmla="*/ 360288 w 388822"/>
                  <a:gd name="connsiteY3587" fmla="*/ 289753 h 426089"/>
                  <a:gd name="connsiteX3588" fmla="*/ 360201 w 388822"/>
                  <a:gd name="connsiteY3588" fmla="*/ 289878 h 426089"/>
                  <a:gd name="connsiteX3589" fmla="*/ 360126 w 388822"/>
                  <a:gd name="connsiteY3589" fmla="*/ 289989 h 426089"/>
                  <a:gd name="connsiteX3590" fmla="*/ 360039 w 388822"/>
                  <a:gd name="connsiteY3590" fmla="*/ 290114 h 426089"/>
                  <a:gd name="connsiteX3591" fmla="*/ 359952 w 388822"/>
                  <a:gd name="connsiteY3591" fmla="*/ 290225 h 426089"/>
                  <a:gd name="connsiteX3592" fmla="*/ 359865 w 388822"/>
                  <a:gd name="connsiteY3592" fmla="*/ 290350 h 426089"/>
                  <a:gd name="connsiteX3593" fmla="*/ 359766 w 388822"/>
                  <a:gd name="connsiteY3593" fmla="*/ 290474 h 426089"/>
                  <a:gd name="connsiteX3594" fmla="*/ 359679 w 388822"/>
                  <a:gd name="connsiteY3594" fmla="*/ 290586 h 426089"/>
                  <a:gd name="connsiteX3595" fmla="*/ 359592 w 388822"/>
                  <a:gd name="connsiteY3595" fmla="*/ 290710 h 426089"/>
                  <a:gd name="connsiteX3596" fmla="*/ 359493 w 388822"/>
                  <a:gd name="connsiteY3596" fmla="*/ 290834 h 426089"/>
                  <a:gd name="connsiteX3597" fmla="*/ 359393 w 388822"/>
                  <a:gd name="connsiteY3597" fmla="*/ 290958 h 426089"/>
                  <a:gd name="connsiteX3598" fmla="*/ 359306 w 388822"/>
                  <a:gd name="connsiteY3598" fmla="*/ 291082 h 426089"/>
                  <a:gd name="connsiteX3599" fmla="*/ 359207 w 388822"/>
                  <a:gd name="connsiteY3599" fmla="*/ 291194 h 426089"/>
                  <a:gd name="connsiteX3600" fmla="*/ 359108 w 388822"/>
                  <a:gd name="connsiteY3600" fmla="*/ 291319 h 426089"/>
                  <a:gd name="connsiteX3601" fmla="*/ 359008 w 388822"/>
                  <a:gd name="connsiteY3601" fmla="*/ 291455 h 426089"/>
                  <a:gd name="connsiteX3602" fmla="*/ 357940 w 388822"/>
                  <a:gd name="connsiteY3602" fmla="*/ 291654 h 426089"/>
                  <a:gd name="connsiteX3603" fmla="*/ 357841 w 388822"/>
                  <a:gd name="connsiteY3603" fmla="*/ 291778 h 426089"/>
                  <a:gd name="connsiteX3604" fmla="*/ 357729 w 388822"/>
                  <a:gd name="connsiteY3604" fmla="*/ 291902 h 426089"/>
                  <a:gd name="connsiteX3605" fmla="*/ 357629 w 388822"/>
                  <a:gd name="connsiteY3605" fmla="*/ 292027 h 426089"/>
                  <a:gd name="connsiteX3606" fmla="*/ 357518 w 388822"/>
                  <a:gd name="connsiteY3606" fmla="*/ 292151 h 426089"/>
                  <a:gd name="connsiteX3607" fmla="*/ 357406 w 388822"/>
                  <a:gd name="connsiteY3607" fmla="*/ 292275 h 426089"/>
                  <a:gd name="connsiteX3608" fmla="*/ 357306 w 388822"/>
                  <a:gd name="connsiteY3608" fmla="*/ 292399 h 426089"/>
                  <a:gd name="connsiteX3609" fmla="*/ 357182 w 388822"/>
                  <a:gd name="connsiteY3609" fmla="*/ 292524 h 426089"/>
                  <a:gd name="connsiteX3610" fmla="*/ 357070 w 388822"/>
                  <a:gd name="connsiteY3610" fmla="*/ 292660 h 426089"/>
                  <a:gd name="connsiteX3611" fmla="*/ 356959 w 388822"/>
                  <a:gd name="connsiteY3611" fmla="*/ 292784 h 426089"/>
                  <a:gd name="connsiteX3612" fmla="*/ 356847 w 388822"/>
                  <a:gd name="connsiteY3612" fmla="*/ 292909 h 426089"/>
                  <a:gd name="connsiteX3613" fmla="*/ 356723 w 388822"/>
                  <a:gd name="connsiteY3613" fmla="*/ 293033 h 426089"/>
                  <a:gd name="connsiteX3614" fmla="*/ 356611 w 388822"/>
                  <a:gd name="connsiteY3614" fmla="*/ 293145 h 426089"/>
                  <a:gd name="connsiteX3615" fmla="*/ 356487 w 388822"/>
                  <a:gd name="connsiteY3615" fmla="*/ 293281 h 426089"/>
                  <a:gd name="connsiteX3616" fmla="*/ 356362 w 388822"/>
                  <a:gd name="connsiteY3616" fmla="*/ 293405 h 426089"/>
                  <a:gd name="connsiteX3617" fmla="*/ 356238 w 388822"/>
                  <a:gd name="connsiteY3617" fmla="*/ 293542 h 426089"/>
                  <a:gd name="connsiteX3618" fmla="*/ 356101 w 388822"/>
                  <a:gd name="connsiteY3618" fmla="*/ 293666 h 426089"/>
                  <a:gd name="connsiteX3619" fmla="*/ 355977 w 388822"/>
                  <a:gd name="connsiteY3619" fmla="*/ 293791 h 426089"/>
                  <a:gd name="connsiteX3620" fmla="*/ 355853 w 388822"/>
                  <a:gd name="connsiteY3620" fmla="*/ 293927 h 426089"/>
                  <a:gd name="connsiteX3621" fmla="*/ 355716 w 388822"/>
                  <a:gd name="connsiteY3621" fmla="*/ 294051 h 426089"/>
                  <a:gd name="connsiteX3622" fmla="*/ 355592 w 388822"/>
                  <a:gd name="connsiteY3622" fmla="*/ 294176 h 426089"/>
                  <a:gd name="connsiteX3623" fmla="*/ 355443 w 388822"/>
                  <a:gd name="connsiteY3623" fmla="*/ 294312 h 426089"/>
                  <a:gd name="connsiteX3624" fmla="*/ 355306 w 388822"/>
                  <a:gd name="connsiteY3624" fmla="*/ 294449 h 426089"/>
                  <a:gd name="connsiteX3625" fmla="*/ 355182 w 388822"/>
                  <a:gd name="connsiteY3625" fmla="*/ 294561 h 426089"/>
                  <a:gd name="connsiteX3626" fmla="*/ 355033 w 388822"/>
                  <a:gd name="connsiteY3626" fmla="*/ 294697 h 426089"/>
                  <a:gd name="connsiteX3627" fmla="*/ 354897 w 388822"/>
                  <a:gd name="connsiteY3627" fmla="*/ 294822 h 426089"/>
                  <a:gd name="connsiteX3628" fmla="*/ 354747 w 388822"/>
                  <a:gd name="connsiteY3628" fmla="*/ 294958 h 426089"/>
                  <a:gd name="connsiteX3629" fmla="*/ 354598 w 388822"/>
                  <a:gd name="connsiteY3629" fmla="*/ 295095 h 426089"/>
                  <a:gd name="connsiteX3630" fmla="*/ 354462 w 388822"/>
                  <a:gd name="connsiteY3630" fmla="*/ 295219 h 426089"/>
                  <a:gd name="connsiteX3631" fmla="*/ 354313 w 388822"/>
                  <a:gd name="connsiteY3631" fmla="*/ 295343 h 426089"/>
                  <a:gd name="connsiteX3632" fmla="*/ 354151 w 388822"/>
                  <a:gd name="connsiteY3632" fmla="*/ 295480 h 426089"/>
                  <a:gd name="connsiteX3633" fmla="*/ 354002 w 388822"/>
                  <a:gd name="connsiteY3633" fmla="*/ 295604 h 426089"/>
                  <a:gd name="connsiteX3634" fmla="*/ 353853 w 388822"/>
                  <a:gd name="connsiteY3634" fmla="*/ 295741 h 426089"/>
                  <a:gd name="connsiteX3635" fmla="*/ 353692 w 388822"/>
                  <a:gd name="connsiteY3635" fmla="*/ 295865 h 426089"/>
                  <a:gd name="connsiteX3636" fmla="*/ 353542 w 388822"/>
                  <a:gd name="connsiteY3636" fmla="*/ 295989 h 426089"/>
                  <a:gd name="connsiteX3637" fmla="*/ 353381 w 388822"/>
                  <a:gd name="connsiteY3637" fmla="*/ 296138 h 426089"/>
                  <a:gd name="connsiteX3638" fmla="*/ 353220 w 388822"/>
                  <a:gd name="connsiteY3638" fmla="*/ 296263 h 426089"/>
                  <a:gd name="connsiteX3639" fmla="*/ 353046 w 388822"/>
                  <a:gd name="connsiteY3639" fmla="*/ 296399 h 426089"/>
                  <a:gd name="connsiteX3640" fmla="*/ 352884 w 388822"/>
                  <a:gd name="connsiteY3640" fmla="*/ 296524 h 426089"/>
                  <a:gd name="connsiteX3641" fmla="*/ 352723 w 388822"/>
                  <a:gd name="connsiteY3641" fmla="*/ 296660 h 426089"/>
                  <a:gd name="connsiteX3642" fmla="*/ 352549 w 388822"/>
                  <a:gd name="connsiteY3642" fmla="*/ 296797 h 426089"/>
                  <a:gd name="connsiteX3643" fmla="*/ 352387 w 388822"/>
                  <a:gd name="connsiteY3643" fmla="*/ 296921 h 426089"/>
                  <a:gd name="connsiteX3644" fmla="*/ 352201 w 388822"/>
                  <a:gd name="connsiteY3644" fmla="*/ 297058 h 426089"/>
                  <a:gd name="connsiteX3645" fmla="*/ 352027 w 388822"/>
                  <a:gd name="connsiteY3645" fmla="*/ 297194 h 426089"/>
                  <a:gd name="connsiteX3646" fmla="*/ 351853 w 388822"/>
                  <a:gd name="connsiteY3646" fmla="*/ 297331 h 426089"/>
                  <a:gd name="connsiteX3647" fmla="*/ 351667 w 388822"/>
                  <a:gd name="connsiteY3647" fmla="*/ 297455 h 426089"/>
                  <a:gd name="connsiteX3648" fmla="*/ 351493 w 388822"/>
                  <a:gd name="connsiteY3648" fmla="*/ 297604 h 426089"/>
                  <a:gd name="connsiteX3649" fmla="*/ 351306 w 388822"/>
                  <a:gd name="connsiteY3649" fmla="*/ 297729 h 426089"/>
                  <a:gd name="connsiteX3650" fmla="*/ 351133 w 388822"/>
                  <a:gd name="connsiteY3650" fmla="*/ 297865 h 426089"/>
                  <a:gd name="connsiteX3651" fmla="*/ 350946 w 388822"/>
                  <a:gd name="connsiteY3651" fmla="*/ 297989 h 426089"/>
                  <a:gd name="connsiteX3652" fmla="*/ 350747 w 388822"/>
                  <a:gd name="connsiteY3652" fmla="*/ 298138 h 426089"/>
                  <a:gd name="connsiteX3653" fmla="*/ 350561 w 388822"/>
                  <a:gd name="connsiteY3653" fmla="*/ 298275 h 426089"/>
                  <a:gd name="connsiteX3654" fmla="*/ 350375 w 388822"/>
                  <a:gd name="connsiteY3654" fmla="*/ 298399 h 426089"/>
                  <a:gd name="connsiteX3655" fmla="*/ 350176 w 388822"/>
                  <a:gd name="connsiteY3655" fmla="*/ 298536 h 426089"/>
                  <a:gd name="connsiteX3656" fmla="*/ 349977 w 388822"/>
                  <a:gd name="connsiteY3656" fmla="*/ 298673 h 426089"/>
                  <a:gd name="connsiteX3657" fmla="*/ 349791 w 388822"/>
                  <a:gd name="connsiteY3657" fmla="*/ 298797 h 426089"/>
                  <a:gd name="connsiteX3658" fmla="*/ 349580 w 388822"/>
                  <a:gd name="connsiteY3658" fmla="*/ 298933 h 426089"/>
                  <a:gd name="connsiteX3659" fmla="*/ 349369 w 388822"/>
                  <a:gd name="connsiteY3659" fmla="*/ 299070 h 426089"/>
                  <a:gd name="connsiteX3660" fmla="*/ 349170 w 388822"/>
                  <a:gd name="connsiteY3660" fmla="*/ 299219 h 426089"/>
                  <a:gd name="connsiteX3661" fmla="*/ 348971 w 388822"/>
                  <a:gd name="connsiteY3661" fmla="*/ 299343 h 426089"/>
                  <a:gd name="connsiteX3662" fmla="*/ 348747 w 388822"/>
                  <a:gd name="connsiteY3662" fmla="*/ 299480 h 426089"/>
                  <a:gd name="connsiteX3663" fmla="*/ 348536 w 388822"/>
                  <a:gd name="connsiteY3663" fmla="*/ 299617 h 426089"/>
                  <a:gd name="connsiteX3664" fmla="*/ 348337 w 388822"/>
                  <a:gd name="connsiteY3664" fmla="*/ 299741 h 426089"/>
                  <a:gd name="connsiteX3665" fmla="*/ 348114 w 388822"/>
                  <a:gd name="connsiteY3665" fmla="*/ 299878 h 426089"/>
                  <a:gd name="connsiteX3666" fmla="*/ 347890 w 388822"/>
                  <a:gd name="connsiteY3666" fmla="*/ 300014 h 426089"/>
                  <a:gd name="connsiteX3667" fmla="*/ 347667 w 388822"/>
                  <a:gd name="connsiteY3667" fmla="*/ 300151 h 426089"/>
                  <a:gd name="connsiteX3668" fmla="*/ 347455 w 388822"/>
                  <a:gd name="connsiteY3668" fmla="*/ 300288 h 426089"/>
                  <a:gd name="connsiteX3669" fmla="*/ 338996 w 388822"/>
                  <a:gd name="connsiteY3669" fmla="*/ 305319 h 426089"/>
                  <a:gd name="connsiteX3670" fmla="*/ 341108 w 388822"/>
                  <a:gd name="connsiteY3670" fmla="*/ 315070 h 426089"/>
                  <a:gd name="connsiteX3671" fmla="*/ 341195 w 388822"/>
                  <a:gd name="connsiteY3671" fmla="*/ 315493 h 426089"/>
                  <a:gd name="connsiteX3672" fmla="*/ 341282 w 388822"/>
                  <a:gd name="connsiteY3672" fmla="*/ 315902 h 426089"/>
                  <a:gd name="connsiteX3673" fmla="*/ 341356 w 388822"/>
                  <a:gd name="connsiteY3673" fmla="*/ 316312 h 426089"/>
                  <a:gd name="connsiteX3674" fmla="*/ 341443 w 388822"/>
                  <a:gd name="connsiteY3674" fmla="*/ 316722 h 426089"/>
                  <a:gd name="connsiteX3675" fmla="*/ 341518 w 388822"/>
                  <a:gd name="connsiteY3675" fmla="*/ 317120 h 426089"/>
                  <a:gd name="connsiteX3676" fmla="*/ 341592 w 388822"/>
                  <a:gd name="connsiteY3676" fmla="*/ 317542 h 426089"/>
                  <a:gd name="connsiteX3677" fmla="*/ 341654 w 388822"/>
                  <a:gd name="connsiteY3677" fmla="*/ 317940 h 426089"/>
                  <a:gd name="connsiteX3678" fmla="*/ 341729 w 388822"/>
                  <a:gd name="connsiteY3678" fmla="*/ 318337 h 426089"/>
                  <a:gd name="connsiteX3679" fmla="*/ 341791 w 388822"/>
                  <a:gd name="connsiteY3679" fmla="*/ 318735 h 426089"/>
                  <a:gd name="connsiteX3680" fmla="*/ 341865 w 388822"/>
                  <a:gd name="connsiteY3680" fmla="*/ 319132 h 426089"/>
                  <a:gd name="connsiteX3681" fmla="*/ 341865 w 388822"/>
                  <a:gd name="connsiteY3681" fmla="*/ 319530 h 426089"/>
                  <a:gd name="connsiteX3682" fmla="*/ 341865 w 388822"/>
                  <a:gd name="connsiteY3682" fmla="*/ 319915 h 426089"/>
                  <a:gd name="connsiteX3683" fmla="*/ 341865 w 388822"/>
                  <a:gd name="connsiteY3683" fmla="*/ 320300 h 426089"/>
                  <a:gd name="connsiteX3684" fmla="*/ 341927 w 388822"/>
                  <a:gd name="connsiteY3684" fmla="*/ 320698 h 426089"/>
                  <a:gd name="connsiteX3685" fmla="*/ 341927 w 388822"/>
                  <a:gd name="connsiteY3685" fmla="*/ 321083 h 426089"/>
                  <a:gd name="connsiteX3686" fmla="*/ 341927 w 388822"/>
                  <a:gd name="connsiteY3686" fmla="*/ 321468 h 426089"/>
                  <a:gd name="connsiteX3687" fmla="*/ 341927 w 388822"/>
                  <a:gd name="connsiteY3687" fmla="*/ 321840 h 426089"/>
                  <a:gd name="connsiteX3688" fmla="*/ 341927 w 388822"/>
                  <a:gd name="connsiteY3688" fmla="*/ 322226 h 426089"/>
                  <a:gd name="connsiteX3689" fmla="*/ 341927 w 388822"/>
                  <a:gd name="connsiteY3689" fmla="*/ 322598 h 426089"/>
                  <a:gd name="connsiteX3690" fmla="*/ 341927 w 388822"/>
                  <a:gd name="connsiteY3690" fmla="*/ 322971 h 426089"/>
                  <a:gd name="connsiteX3691" fmla="*/ 341927 w 388822"/>
                  <a:gd name="connsiteY3691" fmla="*/ 323344 h 426089"/>
                  <a:gd name="connsiteX3692" fmla="*/ 341927 w 388822"/>
                  <a:gd name="connsiteY3692" fmla="*/ 323704 h 426089"/>
                  <a:gd name="connsiteX3693" fmla="*/ 341927 w 388822"/>
                  <a:gd name="connsiteY3693" fmla="*/ 324076 h 426089"/>
                  <a:gd name="connsiteX3694" fmla="*/ 341927 w 388822"/>
                  <a:gd name="connsiteY3694" fmla="*/ 324437 h 426089"/>
                  <a:gd name="connsiteX3695" fmla="*/ 341927 w 388822"/>
                  <a:gd name="connsiteY3695" fmla="*/ 324809 h 426089"/>
                  <a:gd name="connsiteX3696" fmla="*/ 341927 w 388822"/>
                  <a:gd name="connsiteY3696" fmla="*/ 325170 h 426089"/>
                  <a:gd name="connsiteX3697" fmla="*/ 341927 w 388822"/>
                  <a:gd name="connsiteY3697" fmla="*/ 325517 h 426089"/>
                  <a:gd name="connsiteX3698" fmla="*/ 341927 w 388822"/>
                  <a:gd name="connsiteY3698" fmla="*/ 326238 h 426089"/>
                  <a:gd name="connsiteX3699" fmla="*/ 341927 w 388822"/>
                  <a:gd name="connsiteY3699" fmla="*/ 326586 h 426089"/>
                  <a:gd name="connsiteX3700" fmla="*/ 341927 w 388822"/>
                  <a:gd name="connsiteY3700" fmla="*/ 330934 h 426089"/>
                  <a:gd name="connsiteX3701" fmla="*/ 341927 w 388822"/>
                  <a:gd name="connsiteY3701" fmla="*/ 331244 h 426089"/>
                  <a:gd name="connsiteX3702" fmla="*/ 341927 w 388822"/>
                  <a:gd name="connsiteY3702" fmla="*/ 331567 h 426089"/>
                  <a:gd name="connsiteX3703" fmla="*/ 341927 w 388822"/>
                  <a:gd name="connsiteY3703" fmla="*/ 331878 h 426089"/>
                  <a:gd name="connsiteX3704" fmla="*/ 341927 w 388822"/>
                  <a:gd name="connsiteY3704" fmla="*/ 332188 h 426089"/>
                  <a:gd name="connsiteX3705" fmla="*/ 341927 w 388822"/>
                  <a:gd name="connsiteY3705" fmla="*/ 332499 h 426089"/>
                  <a:gd name="connsiteX3706" fmla="*/ 341927 w 388822"/>
                  <a:gd name="connsiteY3706" fmla="*/ 332809 h 426089"/>
                  <a:gd name="connsiteX3707" fmla="*/ 341927 w 388822"/>
                  <a:gd name="connsiteY3707" fmla="*/ 333108 h 426089"/>
                  <a:gd name="connsiteX3708" fmla="*/ 341927 w 388822"/>
                  <a:gd name="connsiteY3708" fmla="*/ 333406 h 426089"/>
                  <a:gd name="connsiteX3709" fmla="*/ 341927 w 388822"/>
                  <a:gd name="connsiteY3709" fmla="*/ 333704 h 426089"/>
                  <a:gd name="connsiteX3710" fmla="*/ 341927 w 388822"/>
                  <a:gd name="connsiteY3710" fmla="*/ 334014 h 426089"/>
                  <a:gd name="connsiteX3711" fmla="*/ 341927 w 388822"/>
                  <a:gd name="connsiteY3711" fmla="*/ 334300 h 426089"/>
                  <a:gd name="connsiteX3712" fmla="*/ 341927 w 388822"/>
                  <a:gd name="connsiteY3712" fmla="*/ 334598 h 426089"/>
                  <a:gd name="connsiteX3713" fmla="*/ 341927 w 388822"/>
                  <a:gd name="connsiteY3713" fmla="*/ 334884 h 426089"/>
                  <a:gd name="connsiteX3714" fmla="*/ 341927 w 388822"/>
                  <a:gd name="connsiteY3714" fmla="*/ 335170 h 426089"/>
                  <a:gd name="connsiteX3715" fmla="*/ 341927 w 388822"/>
                  <a:gd name="connsiteY3715" fmla="*/ 335468 h 426089"/>
                  <a:gd name="connsiteX3716" fmla="*/ 341927 w 388822"/>
                  <a:gd name="connsiteY3716" fmla="*/ 335741 h 426089"/>
                  <a:gd name="connsiteX3717" fmla="*/ 341927 w 388822"/>
                  <a:gd name="connsiteY3717" fmla="*/ 336027 h 426089"/>
                  <a:gd name="connsiteX3718" fmla="*/ 341927 w 388822"/>
                  <a:gd name="connsiteY3718" fmla="*/ 336300 h 426089"/>
                  <a:gd name="connsiteX3719" fmla="*/ 341927 w 388822"/>
                  <a:gd name="connsiteY3719" fmla="*/ 336586 h 426089"/>
                  <a:gd name="connsiteX3720" fmla="*/ 341927 w 388822"/>
                  <a:gd name="connsiteY3720" fmla="*/ 336859 h 426089"/>
                  <a:gd name="connsiteX3721" fmla="*/ 341865 w 388822"/>
                  <a:gd name="connsiteY3721" fmla="*/ 337120 h 426089"/>
                  <a:gd name="connsiteX3722" fmla="*/ 341865 w 388822"/>
                  <a:gd name="connsiteY3722" fmla="*/ 337393 h 426089"/>
                  <a:gd name="connsiteX3723" fmla="*/ 341803 w 388822"/>
                  <a:gd name="connsiteY3723" fmla="*/ 337667 h 426089"/>
                  <a:gd name="connsiteX3724" fmla="*/ 341741 w 388822"/>
                  <a:gd name="connsiteY3724" fmla="*/ 337927 h 426089"/>
                  <a:gd name="connsiteX3725" fmla="*/ 341679 w 388822"/>
                  <a:gd name="connsiteY3725" fmla="*/ 338188 h 426089"/>
                  <a:gd name="connsiteX3726" fmla="*/ 341617 w 388822"/>
                  <a:gd name="connsiteY3726" fmla="*/ 338449 h 426089"/>
                  <a:gd name="connsiteX3727" fmla="*/ 341617 w 388822"/>
                  <a:gd name="connsiteY3727" fmla="*/ 338710 h 426089"/>
                  <a:gd name="connsiteX3728" fmla="*/ 341555 w 388822"/>
                  <a:gd name="connsiteY3728" fmla="*/ 338971 h 426089"/>
                  <a:gd name="connsiteX3729" fmla="*/ 341493 w 388822"/>
                  <a:gd name="connsiteY3729" fmla="*/ 339219 h 426089"/>
                  <a:gd name="connsiteX3730" fmla="*/ 341418 w 388822"/>
                  <a:gd name="connsiteY3730" fmla="*/ 339468 h 426089"/>
                  <a:gd name="connsiteX3731" fmla="*/ 341344 w 388822"/>
                  <a:gd name="connsiteY3731" fmla="*/ 339716 h 426089"/>
                  <a:gd name="connsiteX3732" fmla="*/ 341269 w 388822"/>
                  <a:gd name="connsiteY3732" fmla="*/ 339965 h 426089"/>
                  <a:gd name="connsiteX3733" fmla="*/ 341195 w 388822"/>
                  <a:gd name="connsiteY3733" fmla="*/ 340213 h 426089"/>
                  <a:gd name="connsiteX3734" fmla="*/ 341120 w 388822"/>
                  <a:gd name="connsiteY3734" fmla="*/ 340462 h 426089"/>
                  <a:gd name="connsiteX3735" fmla="*/ 341046 w 388822"/>
                  <a:gd name="connsiteY3735" fmla="*/ 340698 h 426089"/>
                  <a:gd name="connsiteX3736" fmla="*/ 340971 w 388822"/>
                  <a:gd name="connsiteY3736" fmla="*/ 340934 h 426089"/>
                  <a:gd name="connsiteX3737" fmla="*/ 340884 w 388822"/>
                  <a:gd name="connsiteY3737" fmla="*/ 341170 h 426089"/>
                  <a:gd name="connsiteX3738" fmla="*/ 340797 w 388822"/>
                  <a:gd name="connsiteY3738" fmla="*/ 341406 h 426089"/>
                  <a:gd name="connsiteX3739" fmla="*/ 340723 w 388822"/>
                  <a:gd name="connsiteY3739" fmla="*/ 341642 h 426089"/>
                  <a:gd name="connsiteX3740" fmla="*/ 340636 w 388822"/>
                  <a:gd name="connsiteY3740" fmla="*/ 341878 h 426089"/>
                  <a:gd name="connsiteX3741" fmla="*/ 340549 w 388822"/>
                  <a:gd name="connsiteY3741" fmla="*/ 342101 h 426089"/>
                  <a:gd name="connsiteX3742" fmla="*/ 340462 w 388822"/>
                  <a:gd name="connsiteY3742" fmla="*/ 342325 h 426089"/>
                  <a:gd name="connsiteX3743" fmla="*/ 340375 w 388822"/>
                  <a:gd name="connsiteY3743" fmla="*/ 342549 h 426089"/>
                  <a:gd name="connsiteX3744" fmla="*/ 340288 w 388822"/>
                  <a:gd name="connsiteY3744" fmla="*/ 342772 h 426089"/>
                  <a:gd name="connsiteX3745" fmla="*/ 340188 w 388822"/>
                  <a:gd name="connsiteY3745" fmla="*/ 342996 h 426089"/>
                  <a:gd name="connsiteX3746" fmla="*/ 340101 w 388822"/>
                  <a:gd name="connsiteY3746" fmla="*/ 343219 h 426089"/>
                  <a:gd name="connsiteX3747" fmla="*/ 340002 w 388822"/>
                  <a:gd name="connsiteY3747" fmla="*/ 343431 h 426089"/>
                  <a:gd name="connsiteX3748" fmla="*/ 339903 w 388822"/>
                  <a:gd name="connsiteY3748" fmla="*/ 343642 h 426089"/>
                  <a:gd name="connsiteX3749" fmla="*/ 339816 w 388822"/>
                  <a:gd name="connsiteY3749" fmla="*/ 343853 h 426089"/>
                  <a:gd name="connsiteX3750" fmla="*/ 339716 w 388822"/>
                  <a:gd name="connsiteY3750" fmla="*/ 344064 h 426089"/>
                  <a:gd name="connsiteX3751" fmla="*/ 339617 w 388822"/>
                  <a:gd name="connsiteY3751" fmla="*/ 344275 h 426089"/>
                  <a:gd name="connsiteX3752" fmla="*/ 339518 w 388822"/>
                  <a:gd name="connsiteY3752" fmla="*/ 344474 h 426089"/>
                  <a:gd name="connsiteX3753" fmla="*/ 339418 w 388822"/>
                  <a:gd name="connsiteY3753" fmla="*/ 344685 h 426089"/>
                  <a:gd name="connsiteX3754" fmla="*/ 339306 w 388822"/>
                  <a:gd name="connsiteY3754" fmla="*/ 344896 h 426089"/>
                  <a:gd name="connsiteX3755" fmla="*/ 339207 w 388822"/>
                  <a:gd name="connsiteY3755" fmla="*/ 345095 h 426089"/>
                  <a:gd name="connsiteX3756" fmla="*/ 339095 w 388822"/>
                  <a:gd name="connsiteY3756" fmla="*/ 345294 h 426089"/>
                  <a:gd name="connsiteX3757" fmla="*/ 338983 w 388822"/>
                  <a:gd name="connsiteY3757" fmla="*/ 345493 h 426089"/>
                  <a:gd name="connsiteX3758" fmla="*/ 338884 w 388822"/>
                  <a:gd name="connsiteY3758" fmla="*/ 345679 h 426089"/>
                  <a:gd name="connsiteX3759" fmla="*/ 338772 w 388822"/>
                  <a:gd name="connsiteY3759" fmla="*/ 345878 h 426089"/>
                  <a:gd name="connsiteX3760" fmla="*/ 338660 w 388822"/>
                  <a:gd name="connsiteY3760" fmla="*/ 346064 h 426089"/>
                  <a:gd name="connsiteX3761" fmla="*/ 338549 w 388822"/>
                  <a:gd name="connsiteY3761" fmla="*/ 346263 h 426089"/>
                  <a:gd name="connsiteX3762" fmla="*/ 338437 w 388822"/>
                  <a:gd name="connsiteY3762" fmla="*/ 346449 h 426089"/>
                  <a:gd name="connsiteX3763" fmla="*/ 338313 w 388822"/>
                  <a:gd name="connsiteY3763" fmla="*/ 346648 h 426089"/>
                  <a:gd name="connsiteX3764" fmla="*/ 338201 w 388822"/>
                  <a:gd name="connsiteY3764" fmla="*/ 346822 h 426089"/>
                  <a:gd name="connsiteX3765" fmla="*/ 338089 w 388822"/>
                  <a:gd name="connsiteY3765" fmla="*/ 347008 h 426089"/>
                  <a:gd name="connsiteX3766" fmla="*/ 337965 w 388822"/>
                  <a:gd name="connsiteY3766" fmla="*/ 347182 h 426089"/>
                  <a:gd name="connsiteX3767" fmla="*/ 337853 w 388822"/>
                  <a:gd name="connsiteY3767" fmla="*/ 347369 h 426089"/>
                  <a:gd name="connsiteX3768" fmla="*/ 337729 w 388822"/>
                  <a:gd name="connsiteY3768" fmla="*/ 347542 h 426089"/>
                  <a:gd name="connsiteX3769" fmla="*/ 337605 w 388822"/>
                  <a:gd name="connsiteY3769" fmla="*/ 347716 h 426089"/>
                  <a:gd name="connsiteX3770" fmla="*/ 337480 w 388822"/>
                  <a:gd name="connsiteY3770" fmla="*/ 347903 h 426089"/>
                  <a:gd name="connsiteX3771" fmla="*/ 337356 w 388822"/>
                  <a:gd name="connsiteY3771" fmla="*/ 348077 h 426089"/>
                  <a:gd name="connsiteX3772" fmla="*/ 337232 w 388822"/>
                  <a:gd name="connsiteY3772" fmla="*/ 348238 h 426089"/>
                  <a:gd name="connsiteX3773" fmla="*/ 337108 w 388822"/>
                  <a:gd name="connsiteY3773" fmla="*/ 348412 h 426089"/>
                  <a:gd name="connsiteX3774" fmla="*/ 336971 w 388822"/>
                  <a:gd name="connsiteY3774" fmla="*/ 348586 h 426089"/>
                  <a:gd name="connsiteX3775" fmla="*/ 336847 w 388822"/>
                  <a:gd name="connsiteY3775" fmla="*/ 348760 h 426089"/>
                  <a:gd name="connsiteX3776" fmla="*/ 336723 w 388822"/>
                  <a:gd name="connsiteY3776" fmla="*/ 348909 h 426089"/>
                  <a:gd name="connsiteX3777" fmla="*/ 336573 w 388822"/>
                  <a:gd name="connsiteY3777" fmla="*/ 349083 h 426089"/>
                  <a:gd name="connsiteX3778" fmla="*/ 336449 w 388822"/>
                  <a:gd name="connsiteY3778" fmla="*/ 349244 h 426089"/>
                  <a:gd name="connsiteX3779" fmla="*/ 336313 w 388822"/>
                  <a:gd name="connsiteY3779" fmla="*/ 349406 h 426089"/>
                  <a:gd name="connsiteX3780" fmla="*/ 336176 w 388822"/>
                  <a:gd name="connsiteY3780" fmla="*/ 349567 h 426089"/>
                  <a:gd name="connsiteX3781" fmla="*/ 336039 w 388822"/>
                  <a:gd name="connsiteY3781" fmla="*/ 349729 h 426089"/>
                  <a:gd name="connsiteX3782" fmla="*/ 335890 w 388822"/>
                  <a:gd name="connsiteY3782" fmla="*/ 349890 h 426089"/>
                  <a:gd name="connsiteX3783" fmla="*/ 335580 w 388822"/>
                  <a:gd name="connsiteY3783" fmla="*/ 350039 h 426089"/>
                  <a:gd name="connsiteX3784" fmla="*/ 335443 w 388822"/>
                  <a:gd name="connsiteY3784" fmla="*/ 350176 h 426089"/>
                  <a:gd name="connsiteX3785" fmla="*/ 335294 w 388822"/>
                  <a:gd name="connsiteY3785" fmla="*/ 350337 h 426089"/>
                  <a:gd name="connsiteX3786" fmla="*/ 335145 w 388822"/>
                  <a:gd name="connsiteY3786" fmla="*/ 350499 h 426089"/>
                  <a:gd name="connsiteX3787" fmla="*/ 335008 w 388822"/>
                  <a:gd name="connsiteY3787" fmla="*/ 350636 h 426089"/>
                  <a:gd name="connsiteX3788" fmla="*/ 334859 w 388822"/>
                  <a:gd name="connsiteY3788" fmla="*/ 350785 h 426089"/>
                  <a:gd name="connsiteX3789" fmla="*/ 334710 w 388822"/>
                  <a:gd name="connsiteY3789" fmla="*/ 350934 h 426089"/>
                  <a:gd name="connsiteX3790" fmla="*/ 334561 w 388822"/>
                  <a:gd name="connsiteY3790" fmla="*/ 351083 h 426089"/>
                  <a:gd name="connsiteX3791" fmla="*/ 334399 w 388822"/>
                  <a:gd name="connsiteY3791" fmla="*/ 351232 h 426089"/>
                  <a:gd name="connsiteX3792" fmla="*/ 334250 w 388822"/>
                  <a:gd name="connsiteY3792" fmla="*/ 351369 h 426089"/>
                  <a:gd name="connsiteX3793" fmla="*/ 334101 w 388822"/>
                  <a:gd name="connsiteY3793" fmla="*/ 351518 h 426089"/>
                  <a:gd name="connsiteX3794" fmla="*/ 333940 w 388822"/>
                  <a:gd name="connsiteY3794" fmla="*/ 351667 h 426089"/>
                  <a:gd name="connsiteX3795" fmla="*/ 333778 w 388822"/>
                  <a:gd name="connsiteY3795" fmla="*/ 351803 h 426089"/>
                  <a:gd name="connsiteX3796" fmla="*/ 333629 w 388822"/>
                  <a:gd name="connsiteY3796" fmla="*/ 351940 h 426089"/>
                  <a:gd name="connsiteX3797" fmla="*/ 333468 w 388822"/>
                  <a:gd name="connsiteY3797" fmla="*/ 352077 h 426089"/>
                  <a:gd name="connsiteX3798" fmla="*/ 333306 w 388822"/>
                  <a:gd name="connsiteY3798" fmla="*/ 352213 h 426089"/>
                  <a:gd name="connsiteX3799" fmla="*/ 333132 w 388822"/>
                  <a:gd name="connsiteY3799" fmla="*/ 352350 h 426089"/>
                  <a:gd name="connsiteX3800" fmla="*/ 332971 w 388822"/>
                  <a:gd name="connsiteY3800" fmla="*/ 352474 h 426089"/>
                  <a:gd name="connsiteX3801" fmla="*/ 332809 w 388822"/>
                  <a:gd name="connsiteY3801" fmla="*/ 352611 h 426089"/>
                  <a:gd name="connsiteX3802" fmla="*/ 332636 w 388822"/>
                  <a:gd name="connsiteY3802" fmla="*/ 352747 h 426089"/>
                  <a:gd name="connsiteX3803" fmla="*/ 332474 w 388822"/>
                  <a:gd name="connsiteY3803" fmla="*/ 352872 h 426089"/>
                  <a:gd name="connsiteX3804" fmla="*/ 332300 w 388822"/>
                  <a:gd name="connsiteY3804" fmla="*/ 352996 h 426089"/>
                  <a:gd name="connsiteX3805" fmla="*/ 332126 w 388822"/>
                  <a:gd name="connsiteY3805" fmla="*/ 353133 h 426089"/>
                  <a:gd name="connsiteX3806" fmla="*/ 331940 w 388822"/>
                  <a:gd name="connsiteY3806" fmla="*/ 353257 h 426089"/>
                  <a:gd name="connsiteX3807" fmla="*/ 331766 w 388822"/>
                  <a:gd name="connsiteY3807" fmla="*/ 353381 h 426089"/>
                  <a:gd name="connsiteX3808" fmla="*/ 331604 w 388822"/>
                  <a:gd name="connsiteY3808" fmla="*/ 353505 h 426089"/>
                  <a:gd name="connsiteX3809" fmla="*/ 331431 w 388822"/>
                  <a:gd name="connsiteY3809" fmla="*/ 353629 h 426089"/>
                  <a:gd name="connsiteX3810" fmla="*/ 331244 w 388822"/>
                  <a:gd name="connsiteY3810" fmla="*/ 353754 h 426089"/>
                  <a:gd name="connsiteX3811" fmla="*/ 331058 w 388822"/>
                  <a:gd name="connsiteY3811" fmla="*/ 353878 h 426089"/>
                  <a:gd name="connsiteX3812" fmla="*/ 330884 w 388822"/>
                  <a:gd name="connsiteY3812" fmla="*/ 353990 h 426089"/>
                  <a:gd name="connsiteX3813" fmla="*/ 330685 w 388822"/>
                  <a:gd name="connsiteY3813" fmla="*/ 354114 h 426089"/>
                  <a:gd name="connsiteX3814" fmla="*/ 330499 w 388822"/>
                  <a:gd name="connsiteY3814" fmla="*/ 354226 h 426089"/>
                  <a:gd name="connsiteX3815" fmla="*/ 330313 w 388822"/>
                  <a:gd name="connsiteY3815" fmla="*/ 354338 h 426089"/>
                  <a:gd name="connsiteX3816" fmla="*/ 330114 w 388822"/>
                  <a:gd name="connsiteY3816" fmla="*/ 354462 h 426089"/>
                  <a:gd name="connsiteX3817" fmla="*/ 329927 w 388822"/>
                  <a:gd name="connsiteY3817" fmla="*/ 354561 h 426089"/>
                  <a:gd name="connsiteX3818" fmla="*/ 329729 w 388822"/>
                  <a:gd name="connsiteY3818" fmla="*/ 354673 h 426089"/>
                  <a:gd name="connsiteX3819" fmla="*/ 329542 w 388822"/>
                  <a:gd name="connsiteY3819" fmla="*/ 354797 h 426089"/>
                  <a:gd name="connsiteX3820" fmla="*/ 329344 w 388822"/>
                  <a:gd name="connsiteY3820" fmla="*/ 354909 h 426089"/>
                  <a:gd name="connsiteX3821" fmla="*/ 329145 w 388822"/>
                  <a:gd name="connsiteY3821" fmla="*/ 355008 h 426089"/>
                  <a:gd name="connsiteX3822" fmla="*/ 328946 w 388822"/>
                  <a:gd name="connsiteY3822" fmla="*/ 355108 h 426089"/>
                  <a:gd name="connsiteX3823" fmla="*/ 328735 w 388822"/>
                  <a:gd name="connsiteY3823" fmla="*/ 355220 h 426089"/>
                  <a:gd name="connsiteX3824" fmla="*/ 328524 w 388822"/>
                  <a:gd name="connsiteY3824" fmla="*/ 355331 h 426089"/>
                  <a:gd name="connsiteX3825" fmla="*/ 328325 w 388822"/>
                  <a:gd name="connsiteY3825" fmla="*/ 355431 h 426089"/>
                  <a:gd name="connsiteX3826" fmla="*/ 328114 w 388822"/>
                  <a:gd name="connsiteY3826" fmla="*/ 355530 h 426089"/>
                  <a:gd name="connsiteX3827" fmla="*/ 327903 w 388822"/>
                  <a:gd name="connsiteY3827" fmla="*/ 355629 h 426089"/>
                  <a:gd name="connsiteX3828" fmla="*/ 327691 w 388822"/>
                  <a:gd name="connsiteY3828" fmla="*/ 355729 h 426089"/>
                  <a:gd name="connsiteX3829" fmla="*/ 327480 w 388822"/>
                  <a:gd name="connsiteY3829" fmla="*/ 355828 h 426089"/>
                  <a:gd name="connsiteX3830" fmla="*/ 327257 w 388822"/>
                  <a:gd name="connsiteY3830" fmla="*/ 355928 h 426089"/>
                  <a:gd name="connsiteX3831" fmla="*/ 327033 w 388822"/>
                  <a:gd name="connsiteY3831" fmla="*/ 356027 h 426089"/>
                  <a:gd name="connsiteX3832" fmla="*/ 326809 w 388822"/>
                  <a:gd name="connsiteY3832" fmla="*/ 356114 h 426089"/>
                  <a:gd name="connsiteX3833" fmla="*/ 326598 w 388822"/>
                  <a:gd name="connsiteY3833" fmla="*/ 356213 h 426089"/>
                  <a:gd name="connsiteX3834" fmla="*/ 326387 w 388822"/>
                  <a:gd name="connsiteY3834" fmla="*/ 356300 h 426089"/>
                  <a:gd name="connsiteX3835" fmla="*/ 326151 w 388822"/>
                  <a:gd name="connsiteY3835" fmla="*/ 356387 h 426089"/>
                  <a:gd name="connsiteX3836" fmla="*/ 325915 w 388822"/>
                  <a:gd name="connsiteY3836" fmla="*/ 356487 h 426089"/>
                  <a:gd name="connsiteX3837" fmla="*/ 325691 w 388822"/>
                  <a:gd name="connsiteY3837" fmla="*/ 356574 h 426089"/>
                  <a:gd name="connsiteX3838" fmla="*/ 325468 w 388822"/>
                  <a:gd name="connsiteY3838" fmla="*/ 356660 h 426089"/>
                  <a:gd name="connsiteX3839" fmla="*/ 325232 w 388822"/>
                  <a:gd name="connsiteY3839" fmla="*/ 356735 h 426089"/>
                  <a:gd name="connsiteX3840" fmla="*/ 324996 w 388822"/>
                  <a:gd name="connsiteY3840" fmla="*/ 356822 h 426089"/>
                  <a:gd name="connsiteX3841" fmla="*/ 324760 w 388822"/>
                  <a:gd name="connsiteY3841" fmla="*/ 356909 h 426089"/>
                  <a:gd name="connsiteX3842" fmla="*/ 324511 w 388822"/>
                  <a:gd name="connsiteY3842" fmla="*/ 356983 h 426089"/>
                  <a:gd name="connsiteX3843" fmla="*/ 324275 w 388822"/>
                  <a:gd name="connsiteY3843" fmla="*/ 357070 h 426089"/>
                  <a:gd name="connsiteX3844" fmla="*/ 324027 w 388822"/>
                  <a:gd name="connsiteY3844" fmla="*/ 357145 h 426089"/>
                  <a:gd name="connsiteX3845" fmla="*/ 323791 w 388822"/>
                  <a:gd name="connsiteY3845" fmla="*/ 357220 h 426089"/>
                  <a:gd name="connsiteX3846" fmla="*/ 323542 w 388822"/>
                  <a:gd name="connsiteY3846" fmla="*/ 357294 h 426089"/>
                  <a:gd name="connsiteX3847" fmla="*/ 323294 w 388822"/>
                  <a:gd name="connsiteY3847" fmla="*/ 357369 h 426089"/>
                  <a:gd name="connsiteX3848" fmla="*/ 323045 w 388822"/>
                  <a:gd name="connsiteY3848" fmla="*/ 357443 h 426089"/>
                  <a:gd name="connsiteX3849" fmla="*/ 322785 w 388822"/>
                  <a:gd name="connsiteY3849" fmla="*/ 357505 h 426089"/>
                  <a:gd name="connsiteX3850" fmla="*/ 322524 w 388822"/>
                  <a:gd name="connsiteY3850" fmla="*/ 357580 h 426089"/>
                  <a:gd name="connsiteX3851" fmla="*/ 322275 w 388822"/>
                  <a:gd name="connsiteY3851" fmla="*/ 357642 h 426089"/>
                  <a:gd name="connsiteX3852" fmla="*/ 322014 w 388822"/>
                  <a:gd name="connsiteY3852" fmla="*/ 357716 h 426089"/>
                  <a:gd name="connsiteX3853" fmla="*/ 321753 w 388822"/>
                  <a:gd name="connsiteY3853" fmla="*/ 357716 h 426089"/>
                  <a:gd name="connsiteX3854" fmla="*/ 321480 w 388822"/>
                  <a:gd name="connsiteY3854" fmla="*/ 357791 h 426089"/>
                  <a:gd name="connsiteX3855" fmla="*/ 321219 w 388822"/>
                  <a:gd name="connsiteY3855" fmla="*/ 357853 h 426089"/>
                  <a:gd name="connsiteX3856" fmla="*/ 320946 w 388822"/>
                  <a:gd name="connsiteY3856" fmla="*/ 357853 h 426089"/>
                  <a:gd name="connsiteX3857" fmla="*/ 320685 w 388822"/>
                  <a:gd name="connsiteY3857" fmla="*/ 357915 h 426089"/>
                  <a:gd name="connsiteX3858" fmla="*/ 320424 w 388822"/>
                  <a:gd name="connsiteY3858" fmla="*/ 357977 h 426089"/>
                  <a:gd name="connsiteX3859" fmla="*/ 320139 w 388822"/>
                  <a:gd name="connsiteY3859" fmla="*/ 357977 h 426089"/>
                  <a:gd name="connsiteX3860" fmla="*/ 319878 w 388822"/>
                  <a:gd name="connsiteY3860" fmla="*/ 357977 h 426089"/>
                  <a:gd name="connsiteX3861" fmla="*/ 319580 w 388822"/>
                  <a:gd name="connsiteY3861" fmla="*/ 357977 h 426089"/>
                  <a:gd name="connsiteX3862" fmla="*/ 319294 w 388822"/>
                  <a:gd name="connsiteY3862" fmla="*/ 357977 h 426089"/>
                  <a:gd name="connsiteX3863" fmla="*/ 319021 w 388822"/>
                  <a:gd name="connsiteY3863" fmla="*/ 357977 h 426089"/>
                  <a:gd name="connsiteX3864" fmla="*/ 318747 w 388822"/>
                  <a:gd name="connsiteY3864" fmla="*/ 357977 h 426089"/>
                  <a:gd name="connsiteX3865" fmla="*/ 318462 w 388822"/>
                  <a:gd name="connsiteY3865" fmla="*/ 357977 h 426089"/>
                  <a:gd name="connsiteX3866" fmla="*/ 318176 w 388822"/>
                  <a:gd name="connsiteY3866" fmla="*/ 357977 h 426089"/>
                  <a:gd name="connsiteX3867" fmla="*/ 317878 w 388822"/>
                  <a:gd name="connsiteY3867" fmla="*/ 357977 h 426089"/>
                  <a:gd name="connsiteX3868" fmla="*/ 317592 w 388822"/>
                  <a:gd name="connsiteY3868" fmla="*/ 357977 h 426089"/>
                  <a:gd name="connsiteX3869" fmla="*/ 317294 w 388822"/>
                  <a:gd name="connsiteY3869" fmla="*/ 357977 h 426089"/>
                  <a:gd name="connsiteX3870" fmla="*/ 317008 w 388822"/>
                  <a:gd name="connsiteY3870" fmla="*/ 357977 h 426089"/>
                  <a:gd name="connsiteX3871" fmla="*/ 316710 w 388822"/>
                  <a:gd name="connsiteY3871" fmla="*/ 357977 h 426089"/>
                  <a:gd name="connsiteX3872" fmla="*/ 316399 w 388822"/>
                  <a:gd name="connsiteY3872" fmla="*/ 357977 h 426089"/>
                  <a:gd name="connsiteX3873" fmla="*/ 316101 w 388822"/>
                  <a:gd name="connsiteY3873" fmla="*/ 357977 h 426089"/>
                  <a:gd name="connsiteX3874" fmla="*/ 315803 w 388822"/>
                  <a:gd name="connsiteY3874" fmla="*/ 357977 h 426089"/>
                  <a:gd name="connsiteX3875" fmla="*/ 315493 w 388822"/>
                  <a:gd name="connsiteY3875" fmla="*/ 357977 h 426089"/>
                  <a:gd name="connsiteX3876" fmla="*/ 315182 w 388822"/>
                  <a:gd name="connsiteY3876" fmla="*/ 357977 h 426089"/>
                  <a:gd name="connsiteX3877" fmla="*/ 314884 w 388822"/>
                  <a:gd name="connsiteY3877" fmla="*/ 357977 h 426089"/>
                  <a:gd name="connsiteX3878" fmla="*/ 314561 w 388822"/>
                  <a:gd name="connsiteY3878" fmla="*/ 357977 h 426089"/>
                  <a:gd name="connsiteX3879" fmla="*/ 314250 w 388822"/>
                  <a:gd name="connsiteY3879" fmla="*/ 357977 h 426089"/>
                  <a:gd name="connsiteX3880" fmla="*/ 308635 w 388822"/>
                  <a:gd name="connsiteY3880" fmla="*/ 357977 h 426089"/>
                  <a:gd name="connsiteX3881" fmla="*/ 308275 w 388822"/>
                  <a:gd name="connsiteY3881" fmla="*/ 357977 h 426089"/>
                  <a:gd name="connsiteX3882" fmla="*/ 307927 w 388822"/>
                  <a:gd name="connsiteY3882" fmla="*/ 357977 h 426089"/>
                  <a:gd name="connsiteX3883" fmla="*/ 307579 w 388822"/>
                  <a:gd name="connsiteY3883" fmla="*/ 357977 h 426089"/>
                  <a:gd name="connsiteX3884" fmla="*/ 307232 w 388822"/>
                  <a:gd name="connsiteY3884" fmla="*/ 357977 h 426089"/>
                  <a:gd name="connsiteX3885" fmla="*/ 306871 w 388822"/>
                  <a:gd name="connsiteY3885" fmla="*/ 357977 h 426089"/>
                  <a:gd name="connsiteX3886" fmla="*/ 306511 w 388822"/>
                  <a:gd name="connsiteY3886" fmla="*/ 357977 h 426089"/>
                  <a:gd name="connsiteX3887" fmla="*/ 306163 w 388822"/>
                  <a:gd name="connsiteY3887" fmla="*/ 357977 h 426089"/>
                  <a:gd name="connsiteX3888" fmla="*/ 305803 w 388822"/>
                  <a:gd name="connsiteY3888" fmla="*/ 357977 h 426089"/>
                  <a:gd name="connsiteX3889" fmla="*/ 305443 w 388822"/>
                  <a:gd name="connsiteY3889" fmla="*/ 357977 h 426089"/>
                  <a:gd name="connsiteX3890" fmla="*/ 305070 w 388822"/>
                  <a:gd name="connsiteY3890" fmla="*/ 357977 h 426089"/>
                  <a:gd name="connsiteX3891" fmla="*/ 304697 w 388822"/>
                  <a:gd name="connsiteY3891" fmla="*/ 357977 h 426089"/>
                  <a:gd name="connsiteX3892" fmla="*/ 304337 w 388822"/>
                  <a:gd name="connsiteY3892" fmla="*/ 357977 h 426089"/>
                  <a:gd name="connsiteX3893" fmla="*/ 303965 w 388822"/>
                  <a:gd name="connsiteY3893" fmla="*/ 357977 h 426089"/>
                  <a:gd name="connsiteX3894" fmla="*/ 303592 w 388822"/>
                  <a:gd name="connsiteY3894" fmla="*/ 357977 h 426089"/>
                  <a:gd name="connsiteX3895" fmla="*/ 303232 w 388822"/>
                  <a:gd name="connsiteY3895" fmla="*/ 357977 h 426089"/>
                  <a:gd name="connsiteX3896" fmla="*/ 289691 w 388822"/>
                  <a:gd name="connsiteY3896" fmla="*/ 356102 h 426089"/>
                  <a:gd name="connsiteX3897" fmla="*/ 287778 w 388822"/>
                  <a:gd name="connsiteY3897" fmla="*/ 369456 h 426089"/>
                  <a:gd name="connsiteX3898" fmla="*/ 287778 w 388822"/>
                  <a:gd name="connsiteY3898" fmla="*/ 369630 h 426089"/>
                  <a:gd name="connsiteX3899" fmla="*/ 287778 w 388822"/>
                  <a:gd name="connsiteY3899" fmla="*/ 369803 h 426089"/>
                  <a:gd name="connsiteX3900" fmla="*/ 287778 w 388822"/>
                  <a:gd name="connsiteY3900" fmla="*/ 369977 h 426089"/>
                  <a:gd name="connsiteX3901" fmla="*/ 287778 w 388822"/>
                  <a:gd name="connsiteY3901" fmla="*/ 370151 h 426089"/>
                  <a:gd name="connsiteX3902" fmla="*/ 287778 w 388822"/>
                  <a:gd name="connsiteY3902" fmla="*/ 370325 h 426089"/>
                  <a:gd name="connsiteX3903" fmla="*/ 287778 w 388822"/>
                  <a:gd name="connsiteY3903" fmla="*/ 370499 h 426089"/>
                  <a:gd name="connsiteX3904" fmla="*/ 287778 w 388822"/>
                  <a:gd name="connsiteY3904" fmla="*/ 370673 h 426089"/>
                  <a:gd name="connsiteX3905" fmla="*/ 287778 w 388822"/>
                  <a:gd name="connsiteY3905" fmla="*/ 370847 h 426089"/>
                  <a:gd name="connsiteX3906" fmla="*/ 287778 w 388822"/>
                  <a:gd name="connsiteY3906" fmla="*/ 371021 h 426089"/>
                  <a:gd name="connsiteX3907" fmla="*/ 287778 w 388822"/>
                  <a:gd name="connsiteY3907" fmla="*/ 371207 h 426089"/>
                  <a:gd name="connsiteX3908" fmla="*/ 287778 w 388822"/>
                  <a:gd name="connsiteY3908" fmla="*/ 371381 h 426089"/>
                  <a:gd name="connsiteX3909" fmla="*/ 287778 w 388822"/>
                  <a:gd name="connsiteY3909" fmla="*/ 371555 h 426089"/>
                  <a:gd name="connsiteX3910" fmla="*/ 287778 w 388822"/>
                  <a:gd name="connsiteY3910" fmla="*/ 371717 h 426089"/>
                  <a:gd name="connsiteX3911" fmla="*/ 287778 w 388822"/>
                  <a:gd name="connsiteY3911" fmla="*/ 371903 h 426089"/>
                  <a:gd name="connsiteX3912" fmla="*/ 287778 w 388822"/>
                  <a:gd name="connsiteY3912" fmla="*/ 372077 h 426089"/>
                  <a:gd name="connsiteX3913" fmla="*/ 287778 w 388822"/>
                  <a:gd name="connsiteY3913" fmla="*/ 372238 h 426089"/>
                  <a:gd name="connsiteX3914" fmla="*/ 287778 w 388822"/>
                  <a:gd name="connsiteY3914" fmla="*/ 372412 h 426089"/>
                  <a:gd name="connsiteX3915" fmla="*/ 287778 w 388822"/>
                  <a:gd name="connsiteY3915" fmla="*/ 372586 h 426089"/>
                  <a:gd name="connsiteX3916" fmla="*/ 287778 w 388822"/>
                  <a:gd name="connsiteY3916" fmla="*/ 372760 h 426089"/>
                  <a:gd name="connsiteX3917" fmla="*/ 287778 w 388822"/>
                  <a:gd name="connsiteY3917" fmla="*/ 372934 h 426089"/>
                  <a:gd name="connsiteX3918" fmla="*/ 287716 w 388822"/>
                  <a:gd name="connsiteY3918" fmla="*/ 373108 h 426089"/>
                  <a:gd name="connsiteX3919" fmla="*/ 287716 w 388822"/>
                  <a:gd name="connsiteY3919" fmla="*/ 373269 h 426089"/>
                  <a:gd name="connsiteX3920" fmla="*/ 287716 w 388822"/>
                  <a:gd name="connsiteY3920" fmla="*/ 373443 h 426089"/>
                  <a:gd name="connsiteX3921" fmla="*/ 287654 w 388822"/>
                  <a:gd name="connsiteY3921" fmla="*/ 373617 h 426089"/>
                  <a:gd name="connsiteX3922" fmla="*/ 287654 w 388822"/>
                  <a:gd name="connsiteY3922" fmla="*/ 373791 h 426089"/>
                  <a:gd name="connsiteX3923" fmla="*/ 287592 w 388822"/>
                  <a:gd name="connsiteY3923" fmla="*/ 373953 h 426089"/>
                  <a:gd name="connsiteX3924" fmla="*/ 287530 w 388822"/>
                  <a:gd name="connsiteY3924" fmla="*/ 374126 h 426089"/>
                  <a:gd name="connsiteX3925" fmla="*/ 287468 w 388822"/>
                  <a:gd name="connsiteY3925" fmla="*/ 374300 h 426089"/>
                  <a:gd name="connsiteX3926" fmla="*/ 287405 w 388822"/>
                  <a:gd name="connsiteY3926" fmla="*/ 374474 h 426089"/>
                  <a:gd name="connsiteX3927" fmla="*/ 287405 w 388822"/>
                  <a:gd name="connsiteY3927" fmla="*/ 374648 h 426089"/>
                  <a:gd name="connsiteX3928" fmla="*/ 287343 w 388822"/>
                  <a:gd name="connsiteY3928" fmla="*/ 374810 h 426089"/>
                  <a:gd name="connsiteX3929" fmla="*/ 287269 w 388822"/>
                  <a:gd name="connsiteY3929" fmla="*/ 374984 h 426089"/>
                  <a:gd name="connsiteX3930" fmla="*/ 287194 w 388822"/>
                  <a:gd name="connsiteY3930" fmla="*/ 375158 h 426089"/>
                  <a:gd name="connsiteX3931" fmla="*/ 287132 w 388822"/>
                  <a:gd name="connsiteY3931" fmla="*/ 375319 h 426089"/>
                  <a:gd name="connsiteX3932" fmla="*/ 287058 w 388822"/>
                  <a:gd name="connsiteY3932" fmla="*/ 375493 h 426089"/>
                  <a:gd name="connsiteX3933" fmla="*/ 286983 w 388822"/>
                  <a:gd name="connsiteY3933" fmla="*/ 375654 h 426089"/>
                  <a:gd name="connsiteX3934" fmla="*/ 286909 w 388822"/>
                  <a:gd name="connsiteY3934" fmla="*/ 375828 h 426089"/>
                  <a:gd name="connsiteX3935" fmla="*/ 286834 w 388822"/>
                  <a:gd name="connsiteY3935" fmla="*/ 376002 h 426089"/>
                  <a:gd name="connsiteX3936" fmla="*/ 286747 w 388822"/>
                  <a:gd name="connsiteY3936" fmla="*/ 376164 h 426089"/>
                  <a:gd name="connsiteX3937" fmla="*/ 286673 w 388822"/>
                  <a:gd name="connsiteY3937" fmla="*/ 376338 h 426089"/>
                  <a:gd name="connsiteX3938" fmla="*/ 286586 w 388822"/>
                  <a:gd name="connsiteY3938" fmla="*/ 376512 h 426089"/>
                  <a:gd name="connsiteX3939" fmla="*/ 286511 w 388822"/>
                  <a:gd name="connsiteY3939" fmla="*/ 376685 h 426089"/>
                  <a:gd name="connsiteX3940" fmla="*/ 286424 w 388822"/>
                  <a:gd name="connsiteY3940" fmla="*/ 376847 h 426089"/>
                  <a:gd name="connsiteX3941" fmla="*/ 286350 w 388822"/>
                  <a:gd name="connsiteY3941" fmla="*/ 377008 h 426089"/>
                  <a:gd name="connsiteX3942" fmla="*/ 286263 w 388822"/>
                  <a:gd name="connsiteY3942" fmla="*/ 377182 h 426089"/>
                  <a:gd name="connsiteX3943" fmla="*/ 286176 w 388822"/>
                  <a:gd name="connsiteY3943" fmla="*/ 377344 h 426089"/>
                  <a:gd name="connsiteX3944" fmla="*/ 286076 w 388822"/>
                  <a:gd name="connsiteY3944" fmla="*/ 377518 h 426089"/>
                  <a:gd name="connsiteX3945" fmla="*/ 285989 w 388822"/>
                  <a:gd name="connsiteY3945" fmla="*/ 377679 h 426089"/>
                  <a:gd name="connsiteX3946" fmla="*/ 285902 w 388822"/>
                  <a:gd name="connsiteY3946" fmla="*/ 377853 h 426089"/>
                  <a:gd name="connsiteX3947" fmla="*/ 285803 w 388822"/>
                  <a:gd name="connsiteY3947" fmla="*/ 378015 h 426089"/>
                  <a:gd name="connsiteX3948" fmla="*/ 285716 w 388822"/>
                  <a:gd name="connsiteY3948" fmla="*/ 378189 h 426089"/>
                  <a:gd name="connsiteX3949" fmla="*/ 285617 w 388822"/>
                  <a:gd name="connsiteY3949" fmla="*/ 378350 h 426089"/>
                  <a:gd name="connsiteX3950" fmla="*/ 285517 w 388822"/>
                  <a:gd name="connsiteY3950" fmla="*/ 378524 h 426089"/>
                  <a:gd name="connsiteX3951" fmla="*/ 285418 w 388822"/>
                  <a:gd name="connsiteY3951" fmla="*/ 378685 h 426089"/>
                  <a:gd name="connsiteX3952" fmla="*/ 285318 w 388822"/>
                  <a:gd name="connsiteY3952" fmla="*/ 378847 h 426089"/>
                  <a:gd name="connsiteX3953" fmla="*/ 285219 w 388822"/>
                  <a:gd name="connsiteY3953" fmla="*/ 379021 h 426089"/>
                  <a:gd name="connsiteX3954" fmla="*/ 285120 w 388822"/>
                  <a:gd name="connsiteY3954" fmla="*/ 379182 h 426089"/>
                  <a:gd name="connsiteX3955" fmla="*/ 285020 w 388822"/>
                  <a:gd name="connsiteY3955" fmla="*/ 379344 h 426089"/>
                  <a:gd name="connsiteX3956" fmla="*/ 284909 w 388822"/>
                  <a:gd name="connsiteY3956" fmla="*/ 379518 h 426089"/>
                  <a:gd name="connsiteX3957" fmla="*/ 284809 w 388822"/>
                  <a:gd name="connsiteY3957" fmla="*/ 379692 h 426089"/>
                  <a:gd name="connsiteX3958" fmla="*/ 284697 w 388822"/>
                  <a:gd name="connsiteY3958" fmla="*/ 379841 h 426089"/>
                  <a:gd name="connsiteX3959" fmla="*/ 284586 w 388822"/>
                  <a:gd name="connsiteY3959" fmla="*/ 380015 h 426089"/>
                  <a:gd name="connsiteX3960" fmla="*/ 284474 w 388822"/>
                  <a:gd name="connsiteY3960" fmla="*/ 380176 h 426089"/>
                  <a:gd name="connsiteX3961" fmla="*/ 284362 w 388822"/>
                  <a:gd name="connsiteY3961" fmla="*/ 380338 h 426089"/>
                  <a:gd name="connsiteX3962" fmla="*/ 284250 w 388822"/>
                  <a:gd name="connsiteY3962" fmla="*/ 380512 h 426089"/>
                  <a:gd name="connsiteX3963" fmla="*/ 284138 w 388822"/>
                  <a:gd name="connsiteY3963" fmla="*/ 380673 h 426089"/>
                  <a:gd name="connsiteX3964" fmla="*/ 284027 w 388822"/>
                  <a:gd name="connsiteY3964" fmla="*/ 380835 h 426089"/>
                  <a:gd name="connsiteX3965" fmla="*/ 283902 w 388822"/>
                  <a:gd name="connsiteY3965" fmla="*/ 380996 h 426089"/>
                  <a:gd name="connsiteX3966" fmla="*/ 283791 w 388822"/>
                  <a:gd name="connsiteY3966" fmla="*/ 381158 h 426089"/>
                  <a:gd name="connsiteX3967" fmla="*/ 283666 w 388822"/>
                  <a:gd name="connsiteY3967" fmla="*/ 381319 h 426089"/>
                  <a:gd name="connsiteX3968" fmla="*/ 283542 w 388822"/>
                  <a:gd name="connsiteY3968" fmla="*/ 381493 h 426089"/>
                  <a:gd name="connsiteX3969" fmla="*/ 283430 w 388822"/>
                  <a:gd name="connsiteY3969" fmla="*/ 381642 h 426089"/>
                  <a:gd name="connsiteX3970" fmla="*/ 283294 w 388822"/>
                  <a:gd name="connsiteY3970" fmla="*/ 381816 h 426089"/>
                  <a:gd name="connsiteX3971" fmla="*/ 283169 w 388822"/>
                  <a:gd name="connsiteY3971" fmla="*/ 381977 h 426089"/>
                  <a:gd name="connsiteX3972" fmla="*/ 283045 w 388822"/>
                  <a:gd name="connsiteY3972" fmla="*/ 382139 h 426089"/>
                  <a:gd name="connsiteX3973" fmla="*/ 282921 w 388822"/>
                  <a:gd name="connsiteY3973" fmla="*/ 382300 h 426089"/>
                  <a:gd name="connsiteX3974" fmla="*/ 282797 w 388822"/>
                  <a:gd name="connsiteY3974" fmla="*/ 382462 h 426089"/>
                  <a:gd name="connsiteX3975" fmla="*/ 282660 w 388822"/>
                  <a:gd name="connsiteY3975" fmla="*/ 382623 h 426089"/>
                  <a:gd name="connsiteX3976" fmla="*/ 282523 w 388822"/>
                  <a:gd name="connsiteY3976" fmla="*/ 382772 h 426089"/>
                  <a:gd name="connsiteX3977" fmla="*/ 282399 w 388822"/>
                  <a:gd name="connsiteY3977" fmla="*/ 382946 h 426089"/>
                  <a:gd name="connsiteX3978" fmla="*/ 282263 w 388822"/>
                  <a:gd name="connsiteY3978" fmla="*/ 383108 h 426089"/>
                  <a:gd name="connsiteX3979" fmla="*/ 282126 w 388822"/>
                  <a:gd name="connsiteY3979" fmla="*/ 383269 h 426089"/>
                  <a:gd name="connsiteX3980" fmla="*/ 281989 w 388822"/>
                  <a:gd name="connsiteY3980" fmla="*/ 383418 h 426089"/>
                  <a:gd name="connsiteX3981" fmla="*/ 281853 w 388822"/>
                  <a:gd name="connsiteY3981" fmla="*/ 383580 h 426089"/>
                  <a:gd name="connsiteX3982" fmla="*/ 281716 w 388822"/>
                  <a:gd name="connsiteY3982" fmla="*/ 383741 h 426089"/>
                  <a:gd name="connsiteX3983" fmla="*/ 281579 w 388822"/>
                  <a:gd name="connsiteY3983" fmla="*/ 383903 h 426089"/>
                  <a:gd name="connsiteX3984" fmla="*/ 281430 w 388822"/>
                  <a:gd name="connsiteY3984" fmla="*/ 384052 h 426089"/>
                  <a:gd name="connsiteX3985" fmla="*/ 281281 w 388822"/>
                  <a:gd name="connsiteY3985" fmla="*/ 384213 h 426089"/>
                  <a:gd name="connsiteX3986" fmla="*/ 281145 w 388822"/>
                  <a:gd name="connsiteY3986" fmla="*/ 384375 h 426089"/>
                  <a:gd name="connsiteX3987" fmla="*/ 280995 w 388822"/>
                  <a:gd name="connsiteY3987" fmla="*/ 384512 h 426089"/>
                  <a:gd name="connsiteX3988" fmla="*/ 280846 w 388822"/>
                  <a:gd name="connsiteY3988" fmla="*/ 384673 h 426089"/>
                  <a:gd name="connsiteX3989" fmla="*/ 280697 w 388822"/>
                  <a:gd name="connsiteY3989" fmla="*/ 384835 h 426089"/>
                  <a:gd name="connsiteX3990" fmla="*/ 280548 w 388822"/>
                  <a:gd name="connsiteY3990" fmla="*/ 384984 h 426089"/>
                  <a:gd name="connsiteX3991" fmla="*/ 280399 w 388822"/>
                  <a:gd name="connsiteY3991" fmla="*/ 385145 h 426089"/>
                  <a:gd name="connsiteX3992" fmla="*/ 280250 w 388822"/>
                  <a:gd name="connsiteY3992" fmla="*/ 385307 h 426089"/>
                  <a:gd name="connsiteX3993" fmla="*/ 280089 w 388822"/>
                  <a:gd name="connsiteY3993" fmla="*/ 385456 h 426089"/>
                  <a:gd name="connsiteX3994" fmla="*/ 279940 w 388822"/>
                  <a:gd name="connsiteY3994" fmla="*/ 385605 h 426089"/>
                  <a:gd name="connsiteX3995" fmla="*/ 279778 w 388822"/>
                  <a:gd name="connsiteY3995" fmla="*/ 385766 h 426089"/>
                  <a:gd name="connsiteX3996" fmla="*/ 279617 w 388822"/>
                  <a:gd name="connsiteY3996" fmla="*/ 385915 h 426089"/>
                  <a:gd name="connsiteX3997" fmla="*/ 279467 w 388822"/>
                  <a:gd name="connsiteY3997" fmla="*/ 386064 h 426089"/>
                  <a:gd name="connsiteX3998" fmla="*/ 279306 w 388822"/>
                  <a:gd name="connsiteY3998" fmla="*/ 386213 h 426089"/>
                  <a:gd name="connsiteX3999" fmla="*/ 279157 w 388822"/>
                  <a:gd name="connsiteY3999" fmla="*/ 386363 h 426089"/>
                  <a:gd name="connsiteX4000" fmla="*/ 278983 w 388822"/>
                  <a:gd name="connsiteY4000" fmla="*/ 386524 h 426089"/>
                  <a:gd name="connsiteX4001" fmla="*/ 278822 w 388822"/>
                  <a:gd name="connsiteY4001" fmla="*/ 386673 h 426089"/>
                  <a:gd name="connsiteX4002" fmla="*/ 278660 w 388822"/>
                  <a:gd name="connsiteY4002" fmla="*/ 386810 h 426089"/>
                  <a:gd name="connsiteX4003" fmla="*/ 278499 w 388822"/>
                  <a:gd name="connsiteY4003" fmla="*/ 386971 h 426089"/>
                  <a:gd name="connsiteX4004" fmla="*/ 278325 w 388822"/>
                  <a:gd name="connsiteY4004" fmla="*/ 387120 h 426089"/>
                  <a:gd name="connsiteX4005" fmla="*/ 278151 w 388822"/>
                  <a:gd name="connsiteY4005" fmla="*/ 387269 h 426089"/>
                  <a:gd name="connsiteX4006" fmla="*/ 277989 w 388822"/>
                  <a:gd name="connsiteY4006" fmla="*/ 387418 h 426089"/>
                  <a:gd name="connsiteX4007" fmla="*/ 277828 w 388822"/>
                  <a:gd name="connsiteY4007" fmla="*/ 387555 h 426089"/>
                  <a:gd name="connsiteX4008" fmla="*/ 277654 w 388822"/>
                  <a:gd name="connsiteY4008" fmla="*/ 387704 h 426089"/>
                  <a:gd name="connsiteX4009" fmla="*/ 277480 w 388822"/>
                  <a:gd name="connsiteY4009" fmla="*/ 387853 h 426089"/>
                  <a:gd name="connsiteX4010" fmla="*/ 277306 w 388822"/>
                  <a:gd name="connsiteY4010" fmla="*/ 387990 h 426089"/>
                  <a:gd name="connsiteX4011" fmla="*/ 277132 w 388822"/>
                  <a:gd name="connsiteY4011" fmla="*/ 388139 h 426089"/>
                  <a:gd name="connsiteX4012" fmla="*/ 276958 w 388822"/>
                  <a:gd name="connsiteY4012" fmla="*/ 388288 h 426089"/>
                  <a:gd name="connsiteX4013" fmla="*/ 276772 w 388822"/>
                  <a:gd name="connsiteY4013" fmla="*/ 388437 h 426089"/>
                  <a:gd name="connsiteX4014" fmla="*/ 276598 w 388822"/>
                  <a:gd name="connsiteY4014" fmla="*/ 388574 h 426089"/>
                  <a:gd name="connsiteX4015" fmla="*/ 276424 w 388822"/>
                  <a:gd name="connsiteY4015" fmla="*/ 388710 h 426089"/>
                  <a:gd name="connsiteX4016" fmla="*/ 276250 w 388822"/>
                  <a:gd name="connsiteY4016" fmla="*/ 388859 h 426089"/>
                  <a:gd name="connsiteX4017" fmla="*/ 276064 w 388822"/>
                  <a:gd name="connsiteY4017" fmla="*/ 388996 h 426089"/>
                  <a:gd name="connsiteX4018" fmla="*/ 275890 w 388822"/>
                  <a:gd name="connsiteY4018" fmla="*/ 389133 h 426089"/>
                  <a:gd name="connsiteX4019" fmla="*/ 275703 w 388822"/>
                  <a:gd name="connsiteY4019" fmla="*/ 389269 h 426089"/>
                  <a:gd name="connsiteX4020" fmla="*/ 275517 w 388822"/>
                  <a:gd name="connsiteY4020" fmla="*/ 389418 h 426089"/>
                  <a:gd name="connsiteX4021" fmla="*/ 275318 w 388822"/>
                  <a:gd name="connsiteY4021" fmla="*/ 389555 h 426089"/>
                  <a:gd name="connsiteX4022" fmla="*/ 275145 w 388822"/>
                  <a:gd name="connsiteY4022" fmla="*/ 389692 h 426089"/>
                  <a:gd name="connsiteX4023" fmla="*/ 274958 w 388822"/>
                  <a:gd name="connsiteY4023" fmla="*/ 389828 h 426089"/>
                  <a:gd name="connsiteX4024" fmla="*/ 274772 w 388822"/>
                  <a:gd name="connsiteY4024" fmla="*/ 389965 h 426089"/>
                  <a:gd name="connsiteX4025" fmla="*/ 274585 w 388822"/>
                  <a:gd name="connsiteY4025" fmla="*/ 390102 h 426089"/>
                  <a:gd name="connsiteX4026" fmla="*/ 274387 w 388822"/>
                  <a:gd name="connsiteY4026" fmla="*/ 390238 h 426089"/>
                  <a:gd name="connsiteX4027" fmla="*/ 274188 w 388822"/>
                  <a:gd name="connsiteY4027" fmla="*/ 390375 h 426089"/>
                  <a:gd name="connsiteX4028" fmla="*/ 274002 w 388822"/>
                  <a:gd name="connsiteY4028" fmla="*/ 390512 h 426089"/>
                  <a:gd name="connsiteX4029" fmla="*/ 273815 w 388822"/>
                  <a:gd name="connsiteY4029" fmla="*/ 390636 h 426089"/>
                  <a:gd name="connsiteX4030" fmla="*/ 273617 w 388822"/>
                  <a:gd name="connsiteY4030" fmla="*/ 390773 h 426089"/>
                  <a:gd name="connsiteX4031" fmla="*/ 273418 w 388822"/>
                  <a:gd name="connsiteY4031" fmla="*/ 390909 h 426089"/>
                  <a:gd name="connsiteX4032" fmla="*/ 273231 w 388822"/>
                  <a:gd name="connsiteY4032" fmla="*/ 391033 h 426089"/>
                  <a:gd name="connsiteX4033" fmla="*/ 273033 w 388822"/>
                  <a:gd name="connsiteY4033" fmla="*/ 391158 h 426089"/>
                  <a:gd name="connsiteX4034" fmla="*/ 272834 w 388822"/>
                  <a:gd name="connsiteY4034" fmla="*/ 391294 h 426089"/>
                  <a:gd name="connsiteX4035" fmla="*/ 272635 w 388822"/>
                  <a:gd name="connsiteY4035" fmla="*/ 391418 h 426089"/>
                  <a:gd name="connsiteX4036" fmla="*/ 272436 w 388822"/>
                  <a:gd name="connsiteY4036" fmla="*/ 391543 h 426089"/>
                  <a:gd name="connsiteX4037" fmla="*/ 272238 w 388822"/>
                  <a:gd name="connsiteY4037" fmla="*/ 391679 h 426089"/>
                  <a:gd name="connsiteX4038" fmla="*/ 272026 w 388822"/>
                  <a:gd name="connsiteY4038" fmla="*/ 391804 h 426089"/>
                  <a:gd name="connsiteX4039" fmla="*/ 271840 w 388822"/>
                  <a:gd name="connsiteY4039" fmla="*/ 391928 h 426089"/>
                  <a:gd name="connsiteX4040" fmla="*/ 271629 w 388822"/>
                  <a:gd name="connsiteY4040" fmla="*/ 392052 h 426089"/>
                  <a:gd name="connsiteX4041" fmla="*/ 271430 w 388822"/>
                  <a:gd name="connsiteY4041" fmla="*/ 392176 h 426089"/>
                  <a:gd name="connsiteX4042" fmla="*/ 271219 w 388822"/>
                  <a:gd name="connsiteY4042" fmla="*/ 392300 h 426089"/>
                  <a:gd name="connsiteX4043" fmla="*/ 271008 w 388822"/>
                  <a:gd name="connsiteY4043" fmla="*/ 392425 h 426089"/>
                  <a:gd name="connsiteX4044" fmla="*/ 270809 w 388822"/>
                  <a:gd name="connsiteY4044" fmla="*/ 392549 h 426089"/>
                  <a:gd name="connsiteX4045" fmla="*/ 270610 w 388822"/>
                  <a:gd name="connsiteY4045" fmla="*/ 392661 h 426089"/>
                  <a:gd name="connsiteX4046" fmla="*/ 270399 w 388822"/>
                  <a:gd name="connsiteY4046" fmla="*/ 392785 h 426089"/>
                  <a:gd name="connsiteX4047" fmla="*/ 270176 w 388822"/>
                  <a:gd name="connsiteY4047" fmla="*/ 392909 h 426089"/>
                  <a:gd name="connsiteX4048" fmla="*/ 269977 w 388822"/>
                  <a:gd name="connsiteY4048" fmla="*/ 393021 h 426089"/>
                  <a:gd name="connsiteX4049" fmla="*/ 269766 w 388822"/>
                  <a:gd name="connsiteY4049" fmla="*/ 393133 h 426089"/>
                  <a:gd name="connsiteX4050" fmla="*/ 269542 w 388822"/>
                  <a:gd name="connsiteY4050" fmla="*/ 393257 h 426089"/>
                  <a:gd name="connsiteX4051" fmla="*/ 269343 w 388822"/>
                  <a:gd name="connsiteY4051" fmla="*/ 393369 h 426089"/>
                  <a:gd name="connsiteX4052" fmla="*/ 269132 w 388822"/>
                  <a:gd name="connsiteY4052" fmla="*/ 393481 h 426089"/>
                  <a:gd name="connsiteX4053" fmla="*/ 268908 w 388822"/>
                  <a:gd name="connsiteY4053" fmla="*/ 393605 h 426089"/>
                  <a:gd name="connsiteX4054" fmla="*/ 268697 w 388822"/>
                  <a:gd name="connsiteY4054" fmla="*/ 393717 h 426089"/>
                  <a:gd name="connsiteX4055" fmla="*/ 268486 w 388822"/>
                  <a:gd name="connsiteY4055" fmla="*/ 393828 h 426089"/>
                  <a:gd name="connsiteX4056" fmla="*/ 268275 w 388822"/>
                  <a:gd name="connsiteY4056" fmla="*/ 393940 h 426089"/>
                  <a:gd name="connsiteX4057" fmla="*/ 268051 w 388822"/>
                  <a:gd name="connsiteY4057" fmla="*/ 394052 h 426089"/>
                  <a:gd name="connsiteX4058" fmla="*/ 267840 w 388822"/>
                  <a:gd name="connsiteY4058" fmla="*/ 394164 h 426089"/>
                  <a:gd name="connsiteX4059" fmla="*/ 267617 w 388822"/>
                  <a:gd name="connsiteY4059" fmla="*/ 394276 h 426089"/>
                  <a:gd name="connsiteX4060" fmla="*/ 267405 w 388822"/>
                  <a:gd name="connsiteY4060" fmla="*/ 394375 h 426089"/>
                  <a:gd name="connsiteX4061" fmla="*/ 267169 w 388822"/>
                  <a:gd name="connsiteY4061" fmla="*/ 394487 h 426089"/>
                  <a:gd name="connsiteX4062" fmla="*/ 266958 w 388822"/>
                  <a:gd name="connsiteY4062" fmla="*/ 394599 h 426089"/>
                  <a:gd name="connsiteX4063" fmla="*/ 266747 w 388822"/>
                  <a:gd name="connsiteY4063" fmla="*/ 394698 h 426089"/>
                  <a:gd name="connsiteX4064" fmla="*/ 266523 w 388822"/>
                  <a:gd name="connsiteY4064" fmla="*/ 394810 h 426089"/>
                  <a:gd name="connsiteX4065" fmla="*/ 266312 w 388822"/>
                  <a:gd name="connsiteY4065" fmla="*/ 394909 h 426089"/>
                  <a:gd name="connsiteX4066" fmla="*/ 266089 w 388822"/>
                  <a:gd name="connsiteY4066" fmla="*/ 395009 h 426089"/>
                  <a:gd name="connsiteX4067" fmla="*/ 265853 w 388822"/>
                  <a:gd name="connsiteY4067" fmla="*/ 395108 h 426089"/>
                  <a:gd name="connsiteX4068" fmla="*/ 265629 w 388822"/>
                  <a:gd name="connsiteY4068" fmla="*/ 395207 h 426089"/>
                  <a:gd name="connsiteX4069" fmla="*/ 265405 w 388822"/>
                  <a:gd name="connsiteY4069" fmla="*/ 395307 h 426089"/>
                  <a:gd name="connsiteX4070" fmla="*/ 265182 w 388822"/>
                  <a:gd name="connsiteY4070" fmla="*/ 395406 h 426089"/>
                  <a:gd name="connsiteX4071" fmla="*/ 264958 w 388822"/>
                  <a:gd name="connsiteY4071" fmla="*/ 395505 h 426089"/>
                  <a:gd name="connsiteX4072" fmla="*/ 264735 w 388822"/>
                  <a:gd name="connsiteY4072" fmla="*/ 395605 h 426089"/>
                  <a:gd name="connsiteX4073" fmla="*/ 264498 w 388822"/>
                  <a:gd name="connsiteY4073" fmla="*/ 395704 h 426089"/>
                  <a:gd name="connsiteX4074" fmla="*/ 264287 w 388822"/>
                  <a:gd name="connsiteY4074" fmla="*/ 395791 h 426089"/>
                  <a:gd name="connsiteX4075" fmla="*/ 264051 w 388822"/>
                  <a:gd name="connsiteY4075" fmla="*/ 395891 h 426089"/>
                  <a:gd name="connsiteX4076" fmla="*/ 263828 w 388822"/>
                  <a:gd name="connsiteY4076" fmla="*/ 395978 h 426089"/>
                  <a:gd name="connsiteX4077" fmla="*/ 263604 w 388822"/>
                  <a:gd name="connsiteY4077" fmla="*/ 396064 h 426089"/>
                  <a:gd name="connsiteX4078" fmla="*/ 263368 w 388822"/>
                  <a:gd name="connsiteY4078" fmla="*/ 396164 h 426089"/>
                  <a:gd name="connsiteX4079" fmla="*/ 263132 w 388822"/>
                  <a:gd name="connsiteY4079" fmla="*/ 396251 h 426089"/>
                  <a:gd name="connsiteX4080" fmla="*/ 262908 w 388822"/>
                  <a:gd name="connsiteY4080" fmla="*/ 396350 h 426089"/>
                  <a:gd name="connsiteX4081" fmla="*/ 262672 w 388822"/>
                  <a:gd name="connsiteY4081" fmla="*/ 396437 h 426089"/>
                  <a:gd name="connsiteX4082" fmla="*/ 262449 w 388822"/>
                  <a:gd name="connsiteY4082" fmla="*/ 396512 h 426089"/>
                  <a:gd name="connsiteX4083" fmla="*/ 262213 w 388822"/>
                  <a:gd name="connsiteY4083" fmla="*/ 396611 h 426089"/>
                  <a:gd name="connsiteX4084" fmla="*/ 261977 w 388822"/>
                  <a:gd name="connsiteY4084" fmla="*/ 396698 h 426089"/>
                  <a:gd name="connsiteX4085" fmla="*/ 261741 w 388822"/>
                  <a:gd name="connsiteY4085" fmla="*/ 396773 h 426089"/>
                  <a:gd name="connsiteX4086" fmla="*/ 261517 w 388822"/>
                  <a:gd name="connsiteY4086" fmla="*/ 396860 h 426089"/>
                  <a:gd name="connsiteX4087" fmla="*/ 261293 w 388822"/>
                  <a:gd name="connsiteY4087" fmla="*/ 396946 h 426089"/>
                  <a:gd name="connsiteX4088" fmla="*/ 261057 w 388822"/>
                  <a:gd name="connsiteY4088" fmla="*/ 397021 h 426089"/>
                  <a:gd name="connsiteX4089" fmla="*/ 260809 w 388822"/>
                  <a:gd name="connsiteY4089" fmla="*/ 397108 h 426089"/>
                  <a:gd name="connsiteX4090" fmla="*/ 260585 w 388822"/>
                  <a:gd name="connsiteY4090" fmla="*/ 397183 h 426089"/>
                  <a:gd name="connsiteX4091" fmla="*/ 260362 w 388822"/>
                  <a:gd name="connsiteY4091" fmla="*/ 397257 h 426089"/>
                  <a:gd name="connsiteX4092" fmla="*/ 260113 w 388822"/>
                  <a:gd name="connsiteY4092" fmla="*/ 397332 h 426089"/>
                  <a:gd name="connsiteX4093" fmla="*/ 259890 w 388822"/>
                  <a:gd name="connsiteY4093" fmla="*/ 397419 h 426089"/>
                  <a:gd name="connsiteX4094" fmla="*/ 259641 w 388822"/>
                  <a:gd name="connsiteY4094" fmla="*/ 397493 h 426089"/>
                  <a:gd name="connsiteX4095" fmla="*/ 259405 w 388822"/>
                  <a:gd name="connsiteY4095" fmla="*/ 397568 h 426089"/>
                  <a:gd name="connsiteX4096" fmla="*/ 259182 w 388822"/>
                  <a:gd name="connsiteY4096" fmla="*/ 397642 h 426089"/>
                  <a:gd name="connsiteX4097" fmla="*/ 258946 w 388822"/>
                  <a:gd name="connsiteY4097" fmla="*/ 397704 h 426089"/>
                  <a:gd name="connsiteX4098" fmla="*/ 258697 w 388822"/>
                  <a:gd name="connsiteY4098" fmla="*/ 397779 h 426089"/>
                  <a:gd name="connsiteX4099" fmla="*/ 258461 w 388822"/>
                  <a:gd name="connsiteY4099" fmla="*/ 397853 h 426089"/>
                  <a:gd name="connsiteX4100" fmla="*/ 258238 w 388822"/>
                  <a:gd name="connsiteY4100" fmla="*/ 397915 h 426089"/>
                  <a:gd name="connsiteX4101" fmla="*/ 258002 w 388822"/>
                  <a:gd name="connsiteY4101" fmla="*/ 397915 h 426089"/>
                  <a:gd name="connsiteX4102" fmla="*/ 257753 w 388822"/>
                  <a:gd name="connsiteY4102" fmla="*/ 397990 h 426089"/>
                  <a:gd name="connsiteX4103" fmla="*/ 257505 w 388822"/>
                  <a:gd name="connsiteY4103" fmla="*/ 398052 h 426089"/>
                  <a:gd name="connsiteX4104" fmla="*/ 257269 w 388822"/>
                  <a:gd name="connsiteY4104" fmla="*/ 398114 h 426089"/>
                  <a:gd name="connsiteX4105" fmla="*/ 257045 w 388822"/>
                  <a:gd name="connsiteY4105" fmla="*/ 398176 h 426089"/>
                  <a:gd name="connsiteX4106" fmla="*/ 256797 w 388822"/>
                  <a:gd name="connsiteY4106" fmla="*/ 398238 h 426089"/>
                  <a:gd name="connsiteX4107" fmla="*/ 256573 w 388822"/>
                  <a:gd name="connsiteY4107" fmla="*/ 398238 h 426089"/>
                  <a:gd name="connsiteX4108" fmla="*/ 256325 w 388822"/>
                  <a:gd name="connsiteY4108" fmla="*/ 398301 h 426089"/>
                  <a:gd name="connsiteX4109" fmla="*/ 256076 w 388822"/>
                  <a:gd name="connsiteY4109" fmla="*/ 398363 h 426089"/>
                  <a:gd name="connsiteX4110" fmla="*/ 255852 w 388822"/>
                  <a:gd name="connsiteY4110" fmla="*/ 398363 h 426089"/>
                  <a:gd name="connsiteX4111" fmla="*/ 255604 w 388822"/>
                  <a:gd name="connsiteY4111" fmla="*/ 398363 h 426089"/>
                  <a:gd name="connsiteX4112" fmla="*/ 255368 w 388822"/>
                  <a:gd name="connsiteY4112" fmla="*/ 398425 h 426089"/>
                  <a:gd name="connsiteX4113" fmla="*/ 255132 w 388822"/>
                  <a:gd name="connsiteY4113" fmla="*/ 398425 h 426089"/>
                  <a:gd name="connsiteX4114" fmla="*/ 254871 w 388822"/>
                  <a:gd name="connsiteY4114" fmla="*/ 398425 h 426089"/>
                  <a:gd name="connsiteX4115" fmla="*/ 254647 w 388822"/>
                  <a:gd name="connsiteY4115" fmla="*/ 398425 h 426089"/>
                  <a:gd name="connsiteX4116" fmla="*/ 254411 w 388822"/>
                  <a:gd name="connsiteY4116" fmla="*/ 398425 h 426089"/>
                  <a:gd name="connsiteX4117" fmla="*/ 254175 w 388822"/>
                  <a:gd name="connsiteY4117" fmla="*/ 398425 h 426089"/>
                  <a:gd name="connsiteX4118" fmla="*/ 253927 w 388822"/>
                  <a:gd name="connsiteY4118" fmla="*/ 398425 h 426089"/>
                  <a:gd name="connsiteX4119" fmla="*/ 253679 w 388822"/>
                  <a:gd name="connsiteY4119" fmla="*/ 398487 h 426089"/>
                  <a:gd name="connsiteX4120" fmla="*/ 253455 w 388822"/>
                  <a:gd name="connsiteY4120" fmla="*/ 398487 h 426089"/>
                  <a:gd name="connsiteX4121" fmla="*/ 253206 w 388822"/>
                  <a:gd name="connsiteY4121" fmla="*/ 398487 h 426089"/>
                  <a:gd name="connsiteX4122" fmla="*/ 252958 w 388822"/>
                  <a:gd name="connsiteY4122" fmla="*/ 398487 h 426089"/>
                  <a:gd name="connsiteX4123" fmla="*/ 252734 w 388822"/>
                  <a:gd name="connsiteY4123" fmla="*/ 398487 h 426089"/>
                  <a:gd name="connsiteX4124" fmla="*/ 252474 w 388822"/>
                  <a:gd name="connsiteY4124" fmla="*/ 398487 h 426089"/>
                  <a:gd name="connsiteX4125" fmla="*/ 252238 w 388822"/>
                  <a:gd name="connsiteY4125" fmla="*/ 398487 h 426089"/>
                  <a:gd name="connsiteX4126" fmla="*/ 252014 w 388822"/>
                  <a:gd name="connsiteY4126" fmla="*/ 398487 h 426089"/>
                  <a:gd name="connsiteX4127" fmla="*/ 251765 w 388822"/>
                  <a:gd name="connsiteY4127" fmla="*/ 398487 h 426089"/>
                  <a:gd name="connsiteX4128" fmla="*/ 251529 w 388822"/>
                  <a:gd name="connsiteY4128" fmla="*/ 398487 h 426089"/>
                  <a:gd name="connsiteX4129" fmla="*/ 251281 w 388822"/>
                  <a:gd name="connsiteY4129" fmla="*/ 398487 h 426089"/>
                  <a:gd name="connsiteX4130" fmla="*/ 251033 w 388822"/>
                  <a:gd name="connsiteY4130" fmla="*/ 398487 h 426089"/>
                  <a:gd name="connsiteX4131" fmla="*/ 250797 w 388822"/>
                  <a:gd name="connsiteY4131" fmla="*/ 398487 h 426089"/>
                  <a:gd name="connsiteX4132" fmla="*/ 250560 w 388822"/>
                  <a:gd name="connsiteY4132" fmla="*/ 398487 h 426089"/>
                  <a:gd name="connsiteX4133" fmla="*/ 250337 w 388822"/>
                  <a:gd name="connsiteY4133" fmla="*/ 398487 h 426089"/>
                  <a:gd name="connsiteX4134" fmla="*/ 250076 w 388822"/>
                  <a:gd name="connsiteY4134" fmla="*/ 398487 h 426089"/>
                  <a:gd name="connsiteX4135" fmla="*/ 249840 w 388822"/>
                  <a:gd name="connsiteY4135" fmla="*/ 398487 h 426089"/>
                  <a:gd name="connsiteX4136" fmla="*/ 249616 w 388822"/>
                  <a:gd name="connsiteY4136" fmla="*/ 398487 h 426089"/>
                  <a:gd name="connsiteX4137" fmla="*/ 249356 w 388822"/>
                  <a:gd name="connsiteY4137" fmla="*/ 398487 h 426089"/>
                  <a:gd name="connsiteX4138" fmla="*/ 249119 w 388822"/>
                  <a:gd name="connsiteY4138" fmla="*/ 398487 h 426089"/>
                  <a:gd name="connsiteX4139" fmla="*/ 248896 w 388822"/>
                  <a:gd name="connsiteY4139" fmla="*/ 398487 h 426089"/>
                  <a:gd name="connsiteX4140" fmla="*/ 248647 w 388822"/>
                  <a:gd name="connsiteY4140" fmla="*/ 398487 h 426089"/>
                  <a:gd name="connsiteX4141" fmla="*/ 248411 w 388822"/>
                  <a:gd name="connsiteY4141" fmla="*/ 398487 h 426089"/>
                  <a:gd name="connsiteX4142" fmla="*/ 248163 w 388822"/>
                  <a:gd name="connsiteY4142" fmla="*/ 398487 h 426089"/>
                  <a:gd name="connsiteX4143" fmla="*/ 247927 w 388822"/>
                  <a:gd name="connsiteY4143" fmla="*/ 398487 h 426089"/>
                  <a:gd name="connsiteX4144" fmla="*/ 247691 w 388822"/>
                  <a:gd name="connsiteY4144" fmla="*/ 398487 h 426089"/>
                  <a:gd name="connsiteX4145" fmla="*/ 240461 w 388822"/>
                  <a:gd name="connsiteY4145" fmla="*/ 398487 h 426089"/>
                  <a:gd name="connsiteX4146" fmla="*/ 240225 w 388822"/>
                  <a:gd name="connsiteY4146" fmla="*/ 398487 h 426089"/>
                  <a:gd name="connsiteX4147" fmla="*/ 240001 w 388822"/>
                  <a:gd name="connsiteY4147" fmla="*/ 398487 h 426089"/>
                  <a:gd name="connsiteX4148" fmla="*/ 239778 w 388822"/>
                  <a:gd name="connsiteY4148" fmla="*/ 398487 h 426089"/>
                  <a:gd name="connsiteX4149" fmla="*/ 239542 w 388822"/>
                  <a:gd name="connsiteY4149" fmla="*/ 398487 h 426089"/>
                  <a:gd name="connsiteX4150" fmla="*/ 239306 w 388822"/>
                  <a:gd name="connsiteY4150" fmla="*/ 398487 h 426089"/>
                  <a:gd name="connsiteX4151" fmla="*/ 239095 w 388822"/>
                  <a:gd name="connsiteY4151" fmla="*/ 398487 h 426089"/>
                  <a:gd name="connsiteX4152" fmla="*/ 238883 w 388822"/>
                  <a:gd name="connsiteY4152" fmla="*/ 398487 h 426089"/>
                  <a:gd name="connsiteX4153" fmla="*/ 238647 w 388822"/>
                  <a:gd name="connsiteY4153" fmla="*/ 398487 h 426089"/>
                  <a:gd name="connsiteX4154" fmla="*/ 238436 w 388822"/>
                  <a:gd name="connsiteY4154" fmla="*/ 398487 h 426089"/>
                  <a:gd name="connsiteX4155" fmla="*/ 238200 w 388822"/>
                  <a:gd name="connsiteY4155" fmla="*/ 398487 h 426089"/>
                  <a:gd name="connsiteX4156" fmla="*/ 237977 w 388822"/>
                  <a:gd name="connsiteY4156" fmla="*/ 398487 h 426089"/>
                  <a:gd name="connsiteX4157" fmla="*/ 237778 w 388822"/>
                  <a:gd name="connsiteY4157" fmla="*/ 398487 h 426089"/>
                  <a:gd name="connsiteX4158" fmla="*/ 237542 w 388822"/>
                  <a:gd name="connsiteY4158" fmla="*/ 398487 h 426089"/>
                  <a:gd name="connsiteX4159" fmla="*/ 237318 w 388822"/>
                  <a:gd name="connsiteY4159" fmla="*/ 398487 h 426089"/>
                  <a:gd name="connsiteX4160" fmla="*/ 237095 w 388822"/>
                  <a:gd name="connsiteY4160" fmla="*/ 398487 h 426089"/>
                  <a:gd name="connsiteX4161" fmla="*/ 236883 w 388822"/>
                  <a:gd name="connsiteY4161" fmla="*/ 398487 h 426089"/>
                  <a:gd name="connsiteX4162" fmla="*/ 236672 w 388822"/>
                  <a:gd name="connsiteY4162" fmla="*/ 398487 h 426089"/>
                  <a:gd name="connsiteX4163" fmla="*/ 236449 w 388822"/>
                  <a:gd name="connsiteY4163" fmla="*/ 398487 h 426089"/>
                  <a:gd name="connsiteX4164" fmla="*/ 236237 w 388822"/>
                  <a:gd name="connsiteY4164" fmla="*/ 398487 h 426089"/>
                  <a:gd name="connsiteX4165" fmla="*/ 236026 w 388822"/>
                  <a:gd name="connsiteY4165" fmla="*/ 398487 h 426089"/>
                  <a:gd name="connsiteX4166" fmla="*/ 235803 w 388822"/>
                  <a:gd name="connsiteY4166" fmla="*/ 398487 h 426089"/>
                  <a:gd name="connsiteX4167" fmla="*/ 235579 w 388822"/>
                  <a:gd name="connsiteY4167" fmla="*/ 398487 h 426089"/>
                  <a:gd name="connsiteX4168" fmla="*/ 235380 w 388822"/>
                  <a:gd name="connsiteY4168" fmla="*/ 398487 h 426089"/>
                  <a:gd name="connsiteX4169" fmla="*/ 235169 w 388822"/>
                  <a:gd name="connsiteY4169" fmla="*/ 398487 h 426089"/>
                  <a:gd name="connsiteX4170" fmla="*/ 234945 w 388822"/>
                  <a:gd name="connsiteY4170" fmla="*/ 398487 h 426089"/>
                  <a:gd name="connsiteX4171" fmla="*/ 234734 w 388822"/>
                  <a:gd name="connsiteY4171" fmla="*/ 398487 h 426089"/>
                  <a:gd name="connsiteX4172" fmla="*/ 234523 w 388822"/>
                  <a:gd name="connsiteY4172" fmla="*/ 398487 h 426089"/>
                  <a:gd name="connsiteX4173" fmla="*/ 234324 w 388822"/>
                  <a:gd name="connsiteY4173" fmla="*/ 398487 h 426089"/>
                  <a:gd name="connsiteX4174" fmla="*/ 234113 w 388822"/>
                  <a:gd name="connsiteY4174" fmla="*/ 398487 h 426089"/>
                  <a:gd name="connsiteX4175" fmla="*/ 233877 w 388822"/>
                  <a:gd name="connsiteY4175" fmla="*/ 398425 h 426089"/>
                  <a:gd name="connsiteX4176" fmla="*/ 233678 w 388822"/>
                  <a:gd name="connsiteY4176" fmla="*/ 398425 h 426089"/>
                  <a:gd name="connsiteX4177" fmla="*/ 233480 w 388822"/>
                  <a:gd name="connsiteY4177" fmla="*/ 398425 h 426089"/>
                  <a:gd name="connsiteX4178" fmla="*/ 233268 w 388822"/>
                  <a:gd name="connsiteY4178" fmla="*/ 398363 h 426089"/>
                  <a:gd name="connsiteX4179" fmla="*/ 233070 w 388822"/>
                  <a:gd name="connsiteY4179" fmla="*/ 398363 h 426089"/>
                  <a:gd name="connsiteX4180" fmla="*/ 232859 w 388822"/>
                  <a:gd name="connsiteY4180" fmla="*/ 398301 h 426089"/>
                  <a:gd name="connsiteX4181" fmla="*/ 232660 w 388822"/>
                  <a:gd name="connsiteY4181" fmla="*/ 398238 h 426089"/>
                  <a:gd name="connsiteX4182" fmla="*/ 232461 w 388822"/>
                  <a:gd name="connsiteY4182" fmla="*/ 398176 h 426089"/>
                  <a:gd name="connsiteX4183" fmla="*/ 232250 w 388822"/>
                  <a:gd name="connsiteY4183" fmla="*/ 398114 h 426089"/>
                  <a:gd name="connsiteX4184" fmla="*/ 232051 w 388822"/>
                  <a:gd name="connsiteY4184" fmla="*/ 398114 h 426089"/>
                  <a:gd name="connsiteX4185" fmla="*/ 231840 w 388822"/>
                  <a:gd name="connsiteY4185" fmla="*/ 398052 h 426089"/>
                  <a:gd name="connsiteX4186" fmla="*/ 231629 w 388822"/>
                  <a:gd name="connsiteY4186" fmla="*/ 397978 h 426089"/>
                  <a:gd name="connsiteX4187" fmla="*/ 231442 w 388822"/>
                  <a:gd name="connsiteY4187" fmla="*/ 397978 h 426089"/>
                  <a:gd name="connsiteX4188" fmla="*/ 231256 w 388822"/>
                  <a:gd name="connsiteY4188" fmla="*/ 397903 h 426089"/>
                  <a:gd name="connsiteX4189" fmla="*/ 231045 w 388822"/>
                  <a:gd name="connsiteY4189" fmla="*/ 397828 h 426089"/>
                  <a:gd name="connsiteX4190" fmla="*/ 230846 w 388822"/>
                  <a:gd name="connsiteY4190" fmla="*/ 397766 h 426089"/>
                  <a:gd name="connsiteX4191" fmla="*/ 230647 w 388822"/>
                  <a:gd name="connsiteY4191" fmla="*/ 397692 h 426089"/>
                  <a:gd name="connsiteX4192" fmla="*/ 230449 w 388822"/>
                  <a:gd name="connsiteY4192" fmla="*/ 397617 h 426089"/>
                  <a:gd name="connsiteX4193" fmla="*/ 230262 w 388822"/>
                  <a:gd name="connsiteY4193" fmla="*/ 397543 h 426089"/>
                  <a:gd name="connsiteX4194" fmla="*/ 230063 w 388822"/>
                  <a:gd name="connsiteY4194" fmla="*/ 397468 h 426089"/>
                  <a:gd name="connsiteX4195" fmla="*/ 229865 w 388822"/>
                  <a:gd name="connsiteY4195" fmla="*/ 397406 h 426089"/>
                  <a:gd name="connsiteX4196" fmla="*/ 229666 w 388822"/>
                  <a:gd name="connsiteY4196" fmla="*/ 397319 h 426089"/>
                  <a:gd name="connsiteX4197" fmla="*/ 229480 w 388822"/>
                  <a:gd name="connsiteY4197" fmla="*/ 397245 h 426089"/>
                  <a:gd name="connsiteX4198" fmla="*/ 229293 w 388822"/>
                  <a:gd name="connsiteY4198" fmla="*/ 397170 h 426089"/>
                  <a:gd name="connsiteX4199" fmla="*/ 229107 w 388822"/>
                  <a:gd name="connsiteY4199" fmla="*/ 397083 h 426089"/>
                  <a:gd name="connsiteX4200" fmla="*/ 228908 w 388822"/>
                  <a:gd name="connsiteY4200" fmla="*/ 396996 h 426089"/>
                  <a:gd name="connsiteX4201" fmla="*/ 228722 w 388822"/>
                  <a:gd name="connsiteY4201" fmla="*/ 396922 h 426089"/>
                  <a:gd name="connsiteX4202" fmla="*/ 227504 w 388822"/>
                  <a:gd name="connsiteY4202" fmla="*/ 397245 h 426089"/>
                  <a:gd name="connsiteX4203" fmla="*/ 227318 w 388822"/>
                  <a:gd name="connsiteY4203" fmla="*/ 397158 h 426089"/>
                  <a:gd name="connsiteX4204" fmla="*/ 227132 w 388822"/>
                  <a:gd name="connsiteY4204" fmla="*/ 397071 h 426089"/>
                  <a:gd name="connsiteX4205" fmla="*/ 226933 w 388822"/>
                  <a:gd name="connsiteY4205" fmla="*/ 396984 h 426089"/>
                  <a:gd name="connsiteX4206" fmla="*/ 226747 w 388822"/>
                  <a:gd name="connsiteY4206" fmla="*/ 396884 h 426089"/>
                  <a:gd name="connsiteX4207" fmla="*/ 226573 w 388822"/>
                  <a:gd name="connsiteY4207" fmla="*/ 396797 h 426089"/>
                  <a:gd name="connsiteX4208" fmla="*/ 226399 w 388822"/>
                  <a:gd name="connsiteY4208" fmla="*/ 396710 h 426089"/>
                  <a:gd name="connsiteX4209" fmla="*/ 226213 w 388822"/>
                  <a:gd name="connsiteY4209" fmla="*/ 396623 h 426089"/>
                  <a:gd name="connsiteX4210" fmla="*/ 226026 w 388822"/>
                  <a:gd name="connsiteY4210" fmla="*/ 396524 h 426089"/>
                  <a:gd name="connsiteX4211" fmla="*/ 225840 w 388822"/>
                  <a:gd name="connsiteY4211" fmla="*/ 396437 h 426089"/>
                  <a:gd name="connsiteX4212" fmla="*/ 225666 w 388822"/>
                  <a:gd name="connsiteY4212" fmla="*/ 396338 h 426089"/>
                  <a:gd name="connsiteX4213" fmla="*/ 225480 w 388822"/>
                  <a:gd name="connsiteY4213" fmla="*/ 396251 h 426089"/>
                  <a:gd name="connsiteX4214" fmla="*/ 225293 w 388822"/>
                  <a:gd name="connsiteY4214" fmla="*/ 396151 h 426089"/>
                  <a:gd name="connsiteX4215" fmla="*/ 225119 w 388822"/>
                  <a:gd name="connsiteY4215" fmla="*/ 396040 h 426089"/>
                  <a:gd name="connsiteX4216" fmla="*/ 225020 w 388822"/>
                  <a:gd name="connsiteY4216" fmla="*/ 396002 h 426089"/>
                  <a:gd name="connsiteX4217" fmla="*/ 224846 w 388822"/>
                  <a:gd name="connsiteY4217" fmla="*/ 395903 h 426089"/>
                  <a:gd name="connsiteX4218" fmla="*/ 224660 w 388822"/>
                  <a:gd name="connsiteY4218" fmla="*/ 395791 h 426089"/>
                  <a:gd name="connsiteX4219" fmla="*/ 224486 w 388822"/>
                  <a:gd name="connsiteY4219" fmla="*/ 395692 h 426089"/>
                  <a:gd name="connsiteX4220" fmla="*/ 224312 w 388822"/>
                  <a:gd name="connsiteY4220" fmla="*/ 395592 h 426089"/>
                  <a:gd name="connsiteX4221" fmla="*/ 224138 w 388822"/>
                  <a:gd name="connsiteY4221" fmla="*/ 395493 h 426089"/>
                  <a:gd name="connsiteX4222" fmla="*/ 223964 w 388822"/>
                  <a:gd name="connsiteY4222" fmla="*/ 395381 h 426089"/>
                  <a:gd name="connsiteX4223" fmla="*/ 223803 w 388822"/>
                  <a:gd name="connsiteY4223" fmla="*/ 395269 h 426089"/>
                  <a:gd name="connsiteX4224" fmla="*/ 223629 w 388822"/>
                  <a:gd name="connsiteY4224" fmla="*/ 395158 h 426089"/>
                  <a:gd name="connsiteX4225" fmla="*/ 223455 w 388822"/>
                  <a:gd name="connsiteY4225" fmla="*/ 395046 h 426089"/>
                  <a:gd name="connsiteX4226" fmla="*/ 223281 w 388822"/>
                  <a:gd name="connsiteY4226" fmla="*/ 394934 h 426089"/>
                  <a:gd name="connsiteX4227" fmla="*/ 223119 w 388822"/>
                  <a:gd name="connsiteY4227" fmla="*/ 394835 h 426089"/>
                  <a:gd name="connsiteX4228" fmla="*/ 222958 w 388822"/>
                  <a:gd name="connsiteY4228" fmla="*/ 394710 h 426089"/>
                  <a:gd name="connsiteX4229" fmla="*/ 222784 w 388822"/>
                  <a:gd name="connsiteY4229" fmla="*/ 394599 h 426089"/>
                  <a:gd name="connsiteX4230" fmla="*/ 222610 w 388822"/>
                  <a:gd name="connsiteY4230" fmla="*/ 394474 h 426089"/>
                  <a:gd name="connsiteX4231" fmla="*/ 222449 w 388822"/>
                  <a:gd name="connsiteY4231" fmla="*/ 394363 h 426089"/>
                  <a:gd name="connsiteX4232" fmla="*/ 222287 w 388822"/>
                  <a:gd name="connsiteY4232" fmla="*/ 394251 h 426089"/>
                  <a:gd name="connsiteX4233" fmla="*/ 222126 w 388822"/>
                  <a:gd name="connsiteY4233" fmla="*/ 394127 h 426089"/>
                  <a:gd name="connsiteX4234" fmla="*/ 221964 w 388822"/>
                  <a:gd name="connsiteY4234" fmla="*/ 394015 h 426089"/>
                  <a:gd name="connsiteX4235" fmla="*/ 221803 w 388822"/>
                  <a:gd name="connsiteY4235" fmla="*/ 393878 h 426089"/>
                  <a:gd name="connsiteX4236" fmla="*/ 221629 w 388822"/>
                  <a:gd name="connsiteY4236" fmla="*/ 393754 h 426089"/>
                  <a:gd name="connsiteX4237" fmla="*/ 221467 w 388822"/>
                  <a:gd name="connsiteY4237" fmla="*/ 393642 h 426089"/>
                  <a:gd name="connsiteX4238" fmla="*/ 221293 w 388822"/>
                  <a:gd name="connsiteY4238" fmla="*/ 393518 h 426089"/>
                  <a:gd name="connsiteX4239" fmla="*/ 221144 w 388822"/>
                  <a:gd name="connsiteY4239" fmla="*/ 393406 h 426089"/>
                  <a:gd name="connsiteX4240" fmla="*/ 220983 w 388822"/>
                  <a:gd name="connsiteY4240" fmla="*/ 393282 h 426089"/>
                  <a:gd name="connsiteX4241" fmla="*/ 220821 w 388822"/>
                  <a:gd name="connsiteY4241" fmla="*/ 393133 h 426089"/>
                  <a:gd name="connsiteX4242" fmla="*/ 220660 w 388822"/>
                  <a:gd name="connsiteY4242" fmla="*/ 393009 h 426089"/>
                  <a:gd name="connsiteX4243" fmla="*/ 220511 w 388822"/>
                  <a:gd name="connsiteY4243" fmla="*/ 392872 h 426089"/>
                  <a:gd name="connsiteX4244" fmla="*/ 220349 w 388822"/>
                  <a:gd name="connsiteY4244" fmla="*/ 392748 h 426089"/>
                  <a:gd name="connsiteX4245" fmla="*/ 220200 w 388822"/>
                  <a:gd name="connsiteY4245" fmla="*/ 392611 h 426089"/>
                  <a:gd name="connsiteX4246" fmla="*/ 220051 w 388822"/>
                  <a:gd name="connsiteY4246" fmla="*/ 392474 h 426089"/>
                  <a:gd name="connsiteX4247" fmla="*/ 219890 w 388822"/>
                  <a:gd name="connsiteY4247" fmla="*/ 392338 h 426089"/>
                  <a:gd name="connsiteX4248" fmla="*/ 219740 w 388822"/>
                  <a:gd name="connsiteY4248" fmla="*/ 392201 h 426089"/>
                  <a:gd name="connsiteX4249" fmla="*/ 219579 w 388822"/>
                  <a:gd name="connsiteY4249" fmla="*/ 392052 h 426089"/>
                  <a:gd name="connsiteX4250" fmla="*/ 219430 w 388822"/>
                  <a:gd name="connsiteY4250" fmla="*/ 391915 h 426089"/>
                  <a:gd name="connsiteX4251" fmla="*/ 219281 w 388822"/>
                  <a:gd name="connsiteY4251" fmla="*/ 391779 h 426089"/>
                  <a:gd name="connsiteX4252" fmla="*/ 219132 w 388822"/>
                  <a:gd name="connsiteY4252" fmla="*/ 391630 h 426089"/>
                  <a:gd name="connsiteX4253" fmla="*/ 218983 w 388822"/>
                  <a:gd name="connsiteY4253" fmla="*/ 391481 h 426089"/>
                  <a:gd name="connsiteX4254" fmla="*/ 218834 w 388822"/>
                  <a:gd name="connsiteY4254" fmla="*/ 391332 h 426089"/>
                  <a:gd name="connsiteX4255" fmla="*/ 218685 w 388822"/>
                  <a:gd name="connsiteY4255" fmla="*/ 391182 h 426089"/>
                  <a:gd name="connsiteX4256" fmla="*/ 218548 w 388822"/>
                  <a:gd name="connsiteY4256" fmla="*/ 391033 h 426089"/>
                  <a:gd name="connsiteX4257" fmla="*/ 218399 w 388822"/>
                  <a:gd name="connsiteY4257" fmla="*/ 390884 h 426089"/>
                  <a:gd name="connsiteX4258" fmla="*/ 218250 w 388822"/>
                  <a:gd name="connsiteY4258" fmla="*/ 390735 h 426089"/>
                  <a:gd name="connsiteX4259" fmla="*/ 218113 w 388822"/>
                  <a:gd name="connsiteY4259" fmla="*/ 390574 h 426089"/>
                  <a:gd name="connsiteX4260" fmla="*/ 217964 w 388822"/>
                  <a:gd name="connsiteY4260" fmla="*/ 390412 h 426089"/>
                  <a:gd name="connsiteX4261" fmla="*/ 217815 w 388822"/>
                  <a:gd name="connsiteY4261" fmla="*/ 390263 h 426089"/>
                  <a:gd name="connsiteX4262" fmla="*/ 217678 w 388822"/>
                  <a:gd name="connsiteY4262" fmla="*/ 390102 h 426089"/>
                  <a:gd name="connsiteX4263" fmla="*/ 217529 w 388822"/>
                  <a:gd name="connsiteY4263" fmla="*/ 389940 h 426089"/>
                  <a:gd name="connsiteX4264" fmla="*/ 217393 w 388822"/>
                  <a:gd name="connsiteY4264" fmla="*/ 389779 h 426089"/>
                  <a:gd name="connsiteX4265" fmla="*/ 217256 w 388822"/>
                  <a:gd name="connsiteY4265" fmla="*/ 389617 h 426089"/>
                  <a:gd name="connsiteX4266" fmla="*/ 217119 w 388822"/>
                  <a:gd name="connsiteY4266" fmla="*/ 389456 h 426089"/>
                  <a:gd name="connsiteX4267" fmla="*/ 216970 w 388822"/>
                  <a:gd name="connsiteY4267" fmla="*/ 389282 h 426089"/>
                  <a:gd name="connsiteX4268" fmla="*/ 216846 w 388822"/>
                  <a:gd name="connsiteY4268" fmla="*/ 389120 h 426089"/>
                  <a:gd name="connsiteX4269" fmla="*/ 216697 w 388822"/>
                  <a:gd name="connsiteY4269" fmla="*/ 388946 h 426089"/>
                  <a:gd name="connsiteX4270" fmla="*/ 216560 w 388822"/>
                  <a:gd name="connsiteY4270" fmla="*/ 388772 h 426089"/>
                  <a:gd name="connsiteX4271" fmla="*/ 216424 w 388822"/>
                  <a:gd name="connsiteY4271" fmla="*/ 388599 h 426089"/>
                  <a:gd name="connsiteX4272" fmla="*/ 216299 w 388822"/>
                  <a:gd name="connsiteY4272" fmla="*/ 388425 h 426089"/>
                  <a:gd name="connsiteX4273" fmla="*/ 216163 w 388822"/>
                  <a:gd name="connsiteY4273" fmla="*/ 388251 h 426089"/>
                  <a:gd name="connsiteX4274" fmla="*/ 216026 w 388822"/>
                  <a:gd name="connsiteY4274" fmla="*/ 388077 h 426089"/>
                  <a:gd name="connsiteX4275" fmla="*/ 215889 w 388822"/>
                  <a:gd name="connsiteY4275" fmla="*/ 387891 h 426089"/>
                  <a:gd name="connsiteX4276" fmla="*/ 215753 w 388822"/>
                  <a:gd name="connsiteY4276" fmla="*/ 387704 h 426089"/>
                  <a:gd name="connsiteX4277" fmla="*/ 215629 w 388822"/>
                  <a:gd name="connsiteY4277" fmla="*/ 387530 h 426089"/>
                  <a:gd name="connsiteX4278" fmla="*/ 215504 w 388822"/>
                  <a:gd name="connsiteY4278" fmla="*/ 387344 h 426089"/>
                  <a:gd name="connsiteX4279" fmla="*/ 215368 w 388822"/>
                  <a:gd name="connsiteY4279" fmla="*/ 387158 h 426089"/>
                  <a:gd name="connsiteX4280" fmla="*/ 215231 w 388822"/>
                  <a:gd name="connsiteY4280" fmla="*/ 386959 h 426089"/>
                  <a:gd name="connsiteX4281" fmla="*/ 215119 w 388822"/>
                  <a:gd name="connsiteY4281" fmla="*/ 386773 h 426089"/>
                  <a:gd name="connsiteX4282" fmla="*/ 214983 w 388822"/>
                  <a:gd name="connsiteY4282" fmla="*/ 386586 h 426089"/>
                  <a:gd name="connsiteX4283" fmla="*/ 214858 w 388822"/>
                  <a:gd name="connsiteY4283" fmla="*/ 386387 h 426089"/>
                  <a:gd name="connsiteX4284" fmla="*/ 214734 w 388822"/>
                  <a:gd name="connsiteY4284" fmla="*/ 386189 h 426089"/>
                  <a:gd name="connsiteX4285" fmla="*/ 214610 w 388822"/>
                  <a:gd name="connsiteY4285" fmla="*/ 385990 h 426089"/>
                  <a:gd name="connsiteX4286" fmla="*/ 214486 w 388822"/>
                  <a:gd name="connsiteY4286" fmla="*/ 385791 h 426089"/>
                  <a:gd name="connsiteX4287" fmla="*/ 214362 w 388822"/>
                  <a:gd name="connsiteY4287" fmla="*/ 385592 h 426089"/>
                  <a:gd name="connsiteX4288" fmla="*/ 214237 w 388822"/>
                  <a:gd name="connsiteY4288" fmla="*/ 385381 h 426089"/>
                  <a:gd name="connsiteX4289" fmla="*/ 214113 w 388822"/>
                  <a:gd name="connsiteY4289" fmla="*/ 385182 h 426089"/>
                  <a:gd name="connsiteX4290" fmla="*/ 214001 w 388822"/>
                  <a:gd name="connsiteY4290" fmla="*/ 384984 h 426089"/>
                  <a:gd name="connsiteX4291" fmla="*/ 213840 w 388822"/>
                  <a:gd name="connsiteY4291" fmla="*/ 384822 h 426089"/>
                  <a:gd name="connsiteX4292" fmla="*/ 213716 w 388822"/>
                  <a:gd name="connsiteY4292" fmla="*/ 384599 h 426089"/>
                  <a:gd name="connsiteX4293" fmla="*/ 213604 w 388822"/>
                  <a:gd name="connsiteY4293" fmla="*/ 384387 h 426089"/>
                  <a:gd name="connsiteX4294" fmla="*/ 213480 w 388822"/>
                  <a:gd name="connsiteY4294" fmla="*/ 384176 h 426089"/>
                  <a:gd name="connsiteX4295" fmla="*/ 213368 w 388822"/>
                  <a:gd name="connsiteY4295" fmla="*/ 383953 h 426089"/>
                  <a:gd name="connsiteX4296" fmla="*/ 213243 w 388822"/>
                  <a:gd name="connsiteY4296" fmla="*/ 383741 h 426089"/>
                  <a:gd name="connsiteX4297" fmla="*/ 213132 w 388822"/>
                  <a:gd name="connsiteY4297" fmla="*/ 383518 h 426089"/>
                  <a:gd name="connsiteX4298" fmla="*/ 213020 w 388822"/>
                  <a:gd name="connsiteY4298" fmla="*/ 383294 h 426089"/>
                  <a:gd name="connsiteX4299" fmla="*/ 212908 w 388822"/>
                  <a:gd name="connsiteY4299" fmla="*/ 383071 h 426089"/>
                  <a:gd name="connsiteX4300" fmla="*/ 212796 w 388822"/>
                  <a:gd name="connsiteY4300" fmla="*/ 382835 h 426089"/>
                  <a:gd name="connsiteX4301" fmla="*/ 212685 w 388822"/>
                  <a:gd name="connsiteY4301" fmla="*/ 382611 h 426089"/>
                  <a:gd name="connsiteX4302" fmla="*/ 212598 w 388822"/>
                  <a:gd name="connsiteY4302" fmla="*/ 382338 h 426089"/>
                  <a:gd name="connsiteX4303" fmla="*/ 212486 w 388822"/>
                  <a:gd name="connsiteY4303" fmla="*/ 382114 h 426089"/>
                  <a:gd name="connsiteX4304" fmla="*/ 212386 w 388822"/>
                  <a:gd name="connsiteY4304" fmla="*/ 381878 h 426089"/>
                  <a:gd name="connsiteX4305" fmla="*/ 212275 w 388822"/>
                  <a:gd name="connsiteY4305" fmla="*/ 381630 h 426089"/>
                  <a:gd name="connsiteX4306" fmla="*/ 212163 w 388822"/>
                  <a:gd name="connsiteY4306" fmla="*/ 381394 h 426089"/>
                  <a:gd name="connsiteX4307" fmla="*/ 212063 w 388822"/>
                  <a:gd name="connsiteY4307" fmla="*/ 381145 h 426089"/>
                  <a:gd name="connsiteX4308" fmla="*/ 211964 w 388822"/>
                  <a:gd name="connsiteY4308" fmla="*/ 380897 h 426089"/>
                  <a:gd name="connsiteX4309" fmla="*/ 211852 w 388822"/>
                  <a:gd name="connsiteY4309" fmla="*/ 380661 h 426089"/>
                  <a:gd name="connsiteX4310" fmla="*/ 211753 w 388822"/>
                  <a:gd name="connsiteY4310" fmla="*/ 380412 h 426089"/>
                  <a:gd name="connsiteX4311" fmla="*/ 211653 w 388822"/>
                  <a:gd name="connsiteY4311" fmla="*/ 380164 h 426089"/>
                  <a:gd name="connsiteX4312" fmla="*/ 211554 w 388822"/>
                  <a:gd name="connsiteY4312" fmla="*/ 379915 h 426089"/>
                  <a:gd name="connsiteX4313" fmla="*/ 211455 w 388822"/>
                  <a:gd name="connsiteY4313" fmla="*/ 379654 h 426089"/>
                  <a:gd name="connsiteX4314" fmla="*/ 211355 w 388822"/>
                  <a:gd name="connsiteY4314" fmla="*/ 379394 h 426089"/>
                  <a:gd name="connsiteX4315" fmla="*/ 211256 w 388822"/>
                  <a:gd name="connsiteY4315" fmla="*/ 379133 h 426089"/>
                  <a:gd name="connsiteX4316" fmla="*/ 211157 w 388822"/>
                  <a:gd name="connsiteY4316" fmla="*/ 378872 h 426089"/>
                  <a:gd name="connsiteX4317" fmla="*/ 211070 w 388822"/>
                  <a:gd name="connsiteY4317" fmla="*/ 378599 h 426089"/>
                  <a:gd name="connsiteX4318" fmla="*/ 210970 w 388822"/>
                  <a:gd name="connsiteY4318" fmla="*/ 378338 h 426089"/>
                  <a:gd name="connsiteX4319" fmla="*/ 210883 w 388822"/>
                  <a:gd name="connsiteY4319" fmla="*/ 378077 h 426089"/>
                  <a:gd name="connsiteX4320" fmla="*/ 210784 w 388822"/>
                  <a:gd name="connsiteY4320" fmla="*/ 377791 h 426089"/>
                  <a:gd name="connsiteX4321" fmla="*/ 210697 w 388822"/>
                  <a:gd name="connsiteY4321" fmla="*/ 377518 h 426089"/>
                  <a:gd name="connsiteX4322" fmla="*/ 210610 w 388822"/>
                  <a:gd name="connsiteY4322" fmla="*/ 377244 h 426089"/>
                  <a:gd name="connsiteX4323" fmla="*/ 210523 w 388822"/>
                  <a:gd name="connsiteY4323" fmla="*/ 376959 h 426089"/>
                  <a:gd name="connsiteX4324" fmla="*/ 210436 w 388822"/>
                  <a:gd name="connsiteY4324" fmla="*/ 376685 h 426089"/>
                  <a:gd name="connsiteX4325" fmla="*/ 210349 w 388822"/>
                  <a:gd name="connsiteY4325" fmla="*/ 376400 h 426089"/>
                  <a:gd name="connsiteX4326" fmla="*/ 210262 w 388822"/>
                  <a:gd name="connsiteY4326" fmla="*/ 376114 h 426089"/>
                  <a:gd name="connsiteX4327" fmla="*/ 210175 w 388822"/>
                  <a:gd name="connsiteY4327" fmla="*/ 375816 h 426089"/>
                  <a:gd name="connsiteX4328" fmla="*/ 210088 w 388822"/>
                  <a:gd name="connsiteY4328" fmla="*/ 375530 h 426089"/>
                  <a:gd name="connsiteX4329" fmla="*/ 210014 w 388822"/>
                  <a:gd name="connsiteY4329" fmla="*/ 375244 h 426089"/>
                  <a:gd name="connsiteX4330" fmla="*/ 209927 w 388822"/>
                  <a:gd name="connsiteY4330" fmla="*/ 374934 h 426089"/>
                  <a:gd name="connsiteX4331" fmla="*/ 209865 w 388822"/>
                  <a:gd name="connsiteY4331" fmla="*/ 374636 h 426089"/>
                  <a:gd name="connsiteX4332" fmla="*/ 209778 w 388822"/>
                  <a:gd name="connsiteY4332" fmla="*/ 374338 h 426089"/>
                  <a:gd name="connsiteX4333" fmla="*/ 209703 w 388822"/>
                  <a:gd name="connsiteY4333" fmla="*/ 374040 h 426089"/>
                  <a:gd name="connsiteX4334" fmla="*/ 209629 w 388822"/>
                  <a:gd name="connsiteY4334" fmla="*/ 373729 h 426089"/>
                  <a:gd name="connsiteX4335" fmla="*/ 209554 w 388822"/>
                  <a:gd name="connsiteY4335" fmla="*/ 373418 h 426089"/>
                  <a:gd name="connsiteX4336" fmla="*/ 209554 w 388822"/>
                  <a:gd name="connsiteY4336" fmla="*/ 373108 h 426089"/>
                  <a:gd name="connsiteX4337" fmla="*/ 209479 w 388822"/>
                  <a:gd name="connsiteY4337" fmla="*/ 372797 h 426089"/>
                  <a:gd name="connsiteX4338" fmla="*/ 209405 w 388822"/>
                  <a:gd name="connsiteY4338" fmla="*/ 372487 h 426089"/>
                  <a:gd name="connsiteX4339" fmla="*/ 209343 w 388822"/>
                  <a:gd name="connsiteY4339" fmla="*/ 372164 h 426089"/>
                  <a:gd name="connsiteX4340" fmla="*/ 209281 w 388822"/>
                  <a:gd name="connsiteY4340" fmla="*/ 371841 h 426089"/>
                  <a:gd name="connsiteX4341" fmla="*/ 209206 w 388822"/>
                  <a:gd name="connsiteY4341" fmla="*/ 371518 h 426089"/>
                  <a:gd name="connsiteX4342" fmla="*/ 209144 w 388822"/>
                  <a:gd name="connsiteY4342" fmla="*/ 371195 h 426089"/>
                  <a:gd name="connsiteX4343" fmla="*/ 209144 w 388822"/>
                  <a:gd name="connsiteY4343" fmla="*/ 370859 h 426089"/>
                  <a:gd name="connsiteX4344" fmla="*/ 209082 w 388822"/>
                  <a:gd name="connsiteY4344" fmla="*/ 370524 h 426089"/>
                  <a:gd name="connsiteX4345" fmla="*/ 209020 w 388822"/>
                  <a:gd name="connsiteY4345" fmla="*/ 370201 h 426089"/>
                  <a:gd name="connsiteX4346" fmla="*/ 208958 w 388822"/>
                  <a:gd name="connsiteY4346" fmla="*/ 369853 h 426089"/>
                  <a:gd name="connsiteX4347" fmla="*/ 208958 w 388822"/>
                  <a:gd name="connsiteY4347" fmla="*/ 369518 h 426089"/>
                  <a:gd name="connsiteX4348" fmla="*/ 208896 w 388822"/>
                  <a:gd name="connsiteY4348" fmla="*/ 369170 h 426089"/>
                  <a:gd name="connsiteX4349" fmla="*/ 208896 w 388822"/>
                  <a:gd name="connsiteY4349" fmla="*/ 368835 h 426089"/>
                  <a:gd name="connsiteX4350" fmla="*/ 208896 w 388822"/>
                  <a:gd name="connsiteY4350" fmla="*/ 368487 h 426089"/>
                  <a:gd name="connsiteX4351" fmla="*/ 208896 w 388822"/>
                  <a:gd name="connsiteY4351" fmla="*/ 368139 h 426089"/>
                  <a:gd name="connsiteX4352" fmla="*/ 208896 w 388822"/>
                  <a:gd name="connsiteY4352" fmla="*/ 367779 h 426089"/>
                  <a:gd name="connsiteX4353" fmla="*/ 208896 w 388822"/>
                  <a:gd name="connsiteY4353" fmla="*/ 367431 h 426089"/>
                  <a:gd name="connsiteX4354" fmla="*/ 208896 w 388822"/>
                  <a:gd name="connsiteY4354" fmla="*/ 367071 h 426089"/>
                  <a:gd name="connsiteX4355" fmla="*/ 208896 w 388822"/>
                  <a:gd name="connsiteY4355" fmla="*/ 366710 h 426089"/>
                  <a:gd name="connsiteX4356" fmla="*/ 208896 w 388822"/>
                  <a:gd name="connsiteY4356" fmla="*/ 366350 h 426089"/>
                  <a:gd name="connsiteX4357" fmla="*/ 208896 w 388822"/>
                  <a:gd name="connsiteY4357" fmla="*/ 365977 h 426089"/>
                  <a:gd name="connsiteX4358" fmla="*/ 208896 w 388822"/>
                  <a:gd name="connsiteY4358" fmla="*/ 365617 h 426089"/>
                  <a:gd name="connsiteX4359" fmla="*/ 208896 w 388822"/>
                  <a:gd name="connsiteY4359" fmla="*/ 365232 h 426089"/>
                  <a:gd name="connsiteX4360" fmla="*/ 208896 w 388822"/>
                  <a:gd name="connsiteY4360" fmla="*/ 364859 h 426089"/>
                  <a:gd name="connsiteX4361" fmla="*/ 208896 w 388822"/>
                  <a:gd name="connsiteY4361" fmla="*/ 364487 h 426089"/>
                  <a:gd name="connsiteX4362" fmla="*/ 208896 w 388822"/>
                  <a:gd name="connsiteY4362" fmla="*/ 364102 h 426089"/>
                  <a:gd name="connsiteX4363" fmla="*/ 208896 w 388822"/>
                  <a:gd name="connsiteY4363" fmla="*/ 363729 h 426089"/>
                  <a:gd name="connsiteX4364" fmla="*/ 208896 w 388822"/>
                  <a:gd name="connsiteY4364" fmla="*/ 363344 h 426089"/>
                  <a:gd name="connsiteX4365" fmla="*/ 208896 w 388822"/>
                  <a:gd name="connsiteY4365" fmla="*/ 362946 h 426089"/>
                  <a:gd name="connsiteX4366" fmla="*/ 208896 w 388822"/>
                  <a:gd name="connsiteY4366" fmla="*/ 362561 h 426089"/>
                  <a:gd name="connsiteX4367" fmla="*/ 208896 w 388822"/>
                  <a:gd name="connsiteY4367" fmla="*/ 362176 h 426089"/>
                  <a:gd name="connsiteX4368" fmla="*/ 208896 w 388822"/>
                  <a:gd name="connsiteY4368" fmla="*/ 361779 h 426089"/>
                  <a:gd name="connsiteX4369" fmla="*/ 208896 w 388822"/>
                  <a:gd name="connsiteY4369" fmla="*/ 361369 h 426089"/>
                  <a:gd name="connsiteX4370" fmla="*/ 208896 w 388822"/>
                  <a:gd name="connsiteY4370" fmla="*/ 360971 h 426089"/>
                  <a:gd name="connsiteX4371" fmla="*/ 208896 w 388822"/>
                  <a:gd name="connsiteY4371" fmla="*/ 359729 h 426089"/>
                  <a:gd name="connsiteX4372" fmla="*/ 208896 w 388822"/>
                  <a:gd name="connsiteY4372" fmla="*/ 359319 h 426089"/>
                  <a:gd name="connsiteX4373" fmla="*/ 208896 w 388822"/>
                  <a:gd name="connsiteY4373" fmla="*/ 357605 h 426089"/>
                  <a:gd name="connsiteX4374" fmla="*/ 195579 w 388822"/>
                  <a:gd name="connsiteY4374" fmla="*/ 357605 h 426089"/>
                  <a:gd name="connsiteX4375" fmla="*/ 182250 w 388822"/>
                  <a:gd name="connsiteY4375" fmla="*/ 357605 h 426089"/>
                  <a:gd name="connsiteX4376" fmla="*/ 182250 w 388822"/>
                  <a:gd name="connsiteY4376" fmla="*/ 361331 h 426089"/>
                  <a:gd name="connsiteX4377" fmla="*/ 182250 w 388822"/>
                  <a:gd name="connsiteY4377" fmla="*/ 361729 h 426089"/>
                  <a:gd name="connsiteX4378" fmla="*/ 182250 w 388822"/>
                  <a:gd name="connsiteY4378" fmla="*/ 362114 h 426089"/>
                  <a:gd name="connsiteX4379" fmla="*/ 182250 w 388822"/>
                  <a:gd name="connsiteY4379" fmla="*/ 362511 h 426089"/>
                  <a:gd name="connsiteX4380" fmla="*/ 182250 w 388822"/>
                  <a:gd name="connsiteY4380" fmla="*/ 362897 h 426089"/>
                  <a:gd name="connsiteX4381" fmla="*/ 182250 w 388822"/>
                  <a:gd name="connsiteY4381" fmla="*/ 363294 h 426089"/>
                  <a:gd name="connsiteX4382" fmla="*/ 182250 w 388822"/>
                  <a:gd name="connsiteY4382" fmla="*/ 363679 h 426089"/>
                  <a:gd name="connsiteX4383" fmla="*/ 182250 w 388822"/>
                  <a:gd name="connsiteY4383" fmla="*/ 364052 h 426089"/>
                  <a:gd name="connsiteX4384" fmla="*/ 182250 w 388822"/>
                  <a:gd name="connsiteY4384" fmla="*/ 364437 h 426089"/>
                  <a:gd name="connsiteX4385" fmla="*/ 182250 w 388822"/>
                  <a:gd name="connsiteY4385" fmla="*/ 364810 h 426089"/>
                  <a:gd name="connsiteX4386" fmla="*/ 182250 w 388822"/>
                  <a:gd name="connsiteY4386" fmla="*/ 365182 h 426089"/>
                  <a:gd name="connsiteX4387" fmla="*/ 182250 w 388822"/>
                  <a:gd name="connsiteY4387" fmla="*/ 365567 h 426089"/>
                  <a:gd name="connsiteX4388" fmla="*/ 182250 w 388822"/>
                  <a:gd name="connsiteY4388" fmla="*/ 365928 h 426089"/>
                  <a:gd name="connsiteX4389" fmla="*/ 182250 w 388822"/>
                  <a:gd name="connsiteY4389" fmla="*/ 366300 h 426089"/>
                  <a:gd name="connsiteX4390" fmla="*/ 182250 w 388822"/>
                  <a:gd name="connsiteY4390" fmla="*/ 366661 h 426089"/>
                  <a:gd name="connsiteX4391" fmla="*/ 182250 w 388822"/>
                  <a:gd name="connsiteY4391" fmla="*/ 367021 h 426089"/>
                  <a:gd name="connsiteX4392" fmla="*/ 182250 w 388822"/>
                  <a:gd name="connsiteY4392" fmla="*/ 367369 h 426089"/>
                  <a:gd name="connsiteX4393" fmla="*/ 182250 w 388822"/>
                  <a:gd name="connsiteY4393" fmla="*/ 367729 h 426089"/>
                  <a:gd name="connsiteX4394" fmla="*/ 182250 w 388822"/>
                  <a:gd name="connsiteY4394" fmla="*/ 368089 h 426089"/>
                  <a:gd name="connsiteX4395" fmla="*/ 182250 w 388822"/>
                  <a:gd name="connsiteY4395" fmla="*/ 368437 h 426089"/>
                  <a:gd name="connsiteX4396" fmla="*/ 182187 w 388822"/>
                  <a:gd name="connsiteY4396" fmla="*/ 368785 h 426089"/>
                  <a:gd name="connsiteX4397" fmla="*/ 182187 w 388822"/>
                  <a:gd name="connsiteY4397" fmla="*/ 369120 h 426089"/>
                  <a:gd name="connsiteX4398" fmla="*/ 182187 w 388822"/>
                  <a:gd name="connsiteY4398" fmla="*/ 369468 h 426089"/>
                  <a:gd name="connsiteX4399" fmla="*/ 182125 w 388822"/>
                  <a:gd name="connsiteY4399" fmla="*/ 369803 h 426089"/>
                  <a:gd name="connsiteX4400" fmla="*/ 182125 w 388822"/>
                  <a:gd name="connsiteY4400" fmla="*/ 370151 h 426089"/>
                  <a:gd name="connsiteX4401" fmla="*/ 182063 w 388822"/>
                  <a:gd name="connsiteY4401" fmla="*/ 370474 h 426089"/>
                  <a:gd name="connsiteX4402" fmla="*/ 182063 w 388822"/>
                  <a:gd name="connsiteY4402" fmla="*/ 370810 h 426089"/>
                  <a:gd name="connsiteX4403" fmla="*/ 182001 w 388822"/>
                  <a:gd name="connsiteY4403" fmla="*/ 371133 h 426089"/>
                  <a:gd name="connsiteX4404" fmla="*/ 181939 w 388822"/>
                  <a:gd name="connsiteY4404" fmla="*/ 371468 h 426089"/>
                  <a:gd name="connsiteX4405" fmla="*/ 181877 w 388822"/>
                  <a:gd name="connsiteY4405" fmla="*/ 371791 h 426089"/>
                  <a:gd name="connsiteX4406" fmla="*/ 181802 w 388822"/>
                  <a:gd name="connsiteY4406" fmla="*/ 372114 h 426089"/>
                  <a:gd name="connsiteX4407" fmla="*/ 181740 w 388822"/>
                  <a:gd name="connsiteY4407" fmla="*/ 372437 h 426089"/>
                  <a:gd name="connsiteX4408" fmla="*/ 181740 w 388822"/>
                  <a:gd name="connsiteY4408" fmla="*/ 372748 h 426089"/>
                  <a:gd name="connsiteX4409" fmla="*/ 181666 w 388822"/>
                  <a:gd name="connsiteY4409" fmla="*/ 373058 h 426089"/>
                  <a:gd name="connsiteX4410" fmla="*/ 181591 w 388822"/>
                  <a:gd name="connsiteY4410" fmla="*/ 373369 h 426089"/>
                  <a:gd name="connsiteX4411" fmla="*/ 181517 w 388822"/>
                  <a:gd name="connsiteY4411" fmla="*/ 373679 h 426089"/>
                  <a:gd name="connsiteX4412" fmla="*/ 181442 w 388822"/>
                  <a:gd name="connsiteY4412" fmla="*/ 373990 h 426089"/>
                  <a:gd name="connsiteX4413" fmla="*/ 181368 w 388822"/>
                  <a:gd name="connsiteY4413" fmla="*/ 374288 h 426089"/>
                  <a:gd name="connsiteX4414" fmla="*/ 181293 w 388822"/>
                  <a:gd name="connsiteY4414" fmla="*/ 374586 h 426089"/>
                  <a:gd name="connsiteX4415" fmla="*/ 181218 w 388822"/>
                  <a:gd name="connsiteY4415" fmla="*/ 374884 h 426089"/>
                  <a:gd name="connsiteX4416" fmla="*/ 181132 w 388822"/>
                  <a:gd name="connsiteY4416" fmla="*/ 375195 h 426089"/>
                  <a:gd name="connsiteX4417" fmla="*/ 181057 w 388822"/>
                  <a:gd name="connsiteY4417" fmla="*/ 375481 h 426089"/>
                  <a:gd name="connsiteX4418" fmla="*/ 180970 w 388822"/>
                  <a:gd name="connsiteY4418" fmla="*/ 375766 h 426089"/>
                  <a:gd name="connsiteX4419" fmla="*/ 180896 w 388822"/>
                  <a:gd name="connsiteY4419" fmla="*/ 376064 h 426089"/>
                  <a:gd name="connsiteX4420" fmla="*/ 180809 w 388822"/>
                  <a:gd name="connsiteY4420" fmla="*/ 376350 h 426089"/>
                  <a:gd name="connsiteX4421" fmla="*/ 180722 w 388822"/>
                  <a:gd name="connsiteY4421" fmla="*/ 376636 h 426089"/>
                  <a:gd name="connsiteX4422" fmla="*/ 180635 w 388822"/>
                  <a:gd name="connsiteY4422" fmla="*/ 376909 h 426089"/>
                  <a:gd name="connsiteX4423" fmla="*/ 180548 w 388822"/>
                  <a:gd name="connsiteY4423" fmla="*/ 377195 h 426089"/>
                  <a:gd name="connsiteX4424" fmla="*/ 180461 w 388822"/>
                  <a:gd name="connsiteY4424" fmla="*/ 377468 h 426089"/>
                  <a:gd name="connsiteX4425" fmla="*/ 180361 w 388822"/>
                  <a:gd name="connsiteY4425" fmla="*/ 377754 h 426089"/>
                  <a:gd name="connsiteX4426" fmla="*/ 180274 w 388822"/>
                  <a:gd name="connsiteY4426" fmla="*/ 378015 h 426089"/>
                  <a:gd name="connsiteX4427" fmla="*/ 180175 w 388822"/>
                  <a:gd name="connsiteY4427" fmla="*/ 378276 h 426089"/>
                  <a:gd name="connsiteX4428" fmla="*/ 180088 w 388822"/>
                  <a:gd name="connsiteY4428" fmla="*/ 378549 h 426089"/>
                  <a:gd name="connsiteX4429" fmla="*/ 179989 w 388822"/>
                  <a:gd name="connsiteY4429" fmla="*/ 378822 h 426089"/>
                  <a:gd name="connsiteX4430" fmla="*/ 179902 w 388822"/>
                  <a:gd name="connsiteY4430" fmla="*/ 379083 h 426089"/>
                  <a:gd name="connsiteX4431" fmla="*/ 179802 w 388822"/>
                  <a:gd name="connsiteY4431" fmla="*/ 379344 h 426089"/>
                  <a:gd name="connsiteX4432" fmla="*/ 179703 w 388822"/>
                  <a:gd name="connsiteY4432" fmla="*/ 379605 h 426089"/>
                  <a:gd name="connsiteX4433" fmla="*/ 179604 w 388822"/>
                  <a:gd name="connsiteY4433" fmla="*/ 379866 h 426089"/>
                  <a:gd name="connsiteX4434" fmla="*/ 179504 w 388822"/>
                  <a:gd name="connsiteY4434" fmla="*/ 380114 h 426089"/>
                  <a:gd name="connsiteX4435" fmla="*/ 179392 w 388822"/>
                  <a:gd name="connsiteY4435" fmla="*/ 380363 h 426089"/>
                  <a:gd name="connsiteX4436" fmla="*/ 179293 w 388822"/>
                  <a:gd name="connsiteY4436" fmla="*/ 380611 h 426089"/>
                  <a:gd name="connsiteX4437" fmla="*/ 179194 w 388822"/>
                  <a:gd name="connsiteY4437" fmla="*/ 380859 h 426089"/>
                  <a:gd name="connsiteX4438" fmla="*/ 179094 w 388822"/>
                  <a:gd name="connsiteY4438" fmla="*/ 381095 h 426089"/>
                  <a:gd name="connsiteX4439" fmla="*/ 178982 w 388822"/>
                  <a:gd name="connsiteY4439" fmla="*/ 381344 h 426089"/>
                  <a:gd name="connsiteX4440" fmla="*/ 178871 w 388822"/>
                  <a:gd name="connsiteY4440" fmla="*/ 381580 h 426089"/>
                  <a:gd name="connsiteX4441" fmla="*/ 178771 w 388822"/>
                  <a:gd name="connsiteY4441" fmla="*/ 381828 h 426089"/>
                  <a:gd name="connsiteX4442" fmla="*/ 178659 w 388822"/>
                  <a:gd name="connsiteY4442" fmla="*/ 382064 h 426089"/>
                  <a:gd name="connsiteX4443" fmla="*/ 176572 w 388822"/>
                  <a:gd name="connsiteY4443" fmla="*/ 382338 h 426089"/>
                  <a:gd name="connsiteX4444" fmla="*/ 176461 w 388822"/>
                  <a:gd name="connsiteY4444" fmla="*/ 382574 h 426089"/>
                  <a:gd name="connsiteX4445" fmla="*/ 176361 w 388822"/>
                  <a:gd name="connsiteY4445" fmla="*/ 382797 h 426089"/>
                  <a:gd name="connsiteX4446" fmla="*/ 176249 w 388822"/>
                  <a:gd name="connsiteY4446" fmla="*/ 383033 h 426089"/>
                  <a:gd name="connsiteX4447" fmla="*/ 176125 w 388822"/>
                  <a:gd name="connsiteY4447" fmla="*/ 383257 h 426089"/>
                  <a:gd name="connsiteX4448" fmla="*/ 176013 w 388822"/>
                  <a:gd name="connsiteY4448" fmla="*/ 383481 h 426089"/>
                  <a:gd name="connsiteX4449" fmla="*/ 175902 w 388822"/>
                  <a:gd name="connsiteY4449" fmla="*/ 383704 h 426089"/>
                  <a:gd name="connsiteX4450" fmla="*/ 175790 w 388822"/>
                  <a:gd name="connsiteY4450" fmla="*/ 383928 h 426089"/>
                  <a:gd name="connsiteX4451" fmla="*/ 175666 w 388822"/>
                  <a:gd name="connsiteY4451" fmla="*/ 384139 h 426089"/>
                  <a:gd name="connsiteX4452" fmla="*/ 175554 w 388822"/>
                  <a:gd name="connsiteY4452" fmla="*/ 384350 h 426089"/>
                  <a:gd name="connsiteX4453" fmla="*/ 175430 w 388822"/>
                  <a:gd name="connsiteY4453" fmla="*/ 384561 h 426089"/>
                  <a:gd name="connsiteX4454" fmla="*/ 175305 w 388822"/>
                  <a:gd name="connsiteY4454" fmla="*/ 384785 h 426089"/>
                  <a:gd name="connsiteX4455" fmla="*/ 175194 w 388822"/>
                  <a:gd name="connsiteY4455" fmla="*/ 384996 h 426089"/>
                  <a:gd name="connsiteX4456" fmla="*/ 175069 w 388822"/>
                  <a:gd name="connsiteY4456" fmla="*/ 385195 h 426089"/>
                  <a:gd name="connsiteX4457" fmla="*/ 174958 w 388822"/>
                  <a:gd name="connsiteY4457" fmla="*/ 385394 h 426089"/>
                  <a:gd name="connsiteX4458" fmla="*/ 174833 w 388822"/>
                  <a:gd name="connsiteY4458" fmla="*/ 385605 h 426089"/>
                  <a:gd name="connsiteX4459" fmla="*/ 174709 w 388822"/>
                  <a:gd name="connsiteY4459" fmla="*/ 385804 h 426089"/>
                  <a:gd name="connsiteX4460" fmla="*/ 174572 w 388822"/>
                  <a:gd name="connsiteY4460" fmla="*/ 386002 h 426089"/>
                  <a:gd name="connsiteX4461" fmla="*/ 174448 w 388822"/>
                  <a:gd name="connsiteY4461" fmla="*/ 386201 h 426089"/>
                  <a:gd name="connsiteX4462" fmla="*/ 174336 w 388822"/>
                  <a:gd name="connsiteY4462" fmla="*/ 386400 h 426089"/>
                  <a:gd name="connsiteX4463" fmla="*/ 174200 w 388822"/>
                  <a:gd name="connsiteY4463" fmla="*/ 386599 h 426089"/>
                  <a:gd name="connsiteX4464" fmla="*/ 174076 w 388822"/>
                  <a:gd name="connsiteY4464" fmla="*/ 386785 h 426089"/>
                  <a:gd name="connsiteX4465" fmla="*/ 173951 w 388822"/>
                  <a:gd name="connsiteY4465" fmla="*/ 386971 h 426089"/>
                  <a:gd name="connsiteX4466" fmla="*/ 173815 w 388822"/>
                  <a:gd name="connsiteY4466" fmla="*/ 387170 h 426089"/>
                  <a:gd name="connsiteX4467" fmla="*/ 173690 w 388822"/>
                  <a:gd name="connsiteY4467" fmla="*/ 387356 h 426089"/>
                  <a:gd name="connsiteX4468" fmla="*/ 173554 w 388822"/>
                  <a:gd name="connsiteY4468" fmla="*/ 387543 h 426089"/>
                  <a:gd name="connsiteX4469" fmla="*/ 173430 w 388822"/>
                  <a:gd name="connsiteY4469" fmla="*/ 387717 h 426089"/>
                  <a:gd name="connsiteX4470" fmla="*/ 173293 w 388822"/>
                  <a:gd name="connsiteY4470" fmla="*/ 387903 h 426089"/>
                  <a:gd name="connsiteX4471" fmla="*/ 173156 w 388822"/>
                  <a:gd name="connsiteY4471" fmla="*/ 388089 h 426089"/>
                  <a:gd name="connsiteX4472" fmla="*/ 173020 w 388822"/>
                  <a:gd name="connsiteY4472" fmla="*/ 388263 h 426089"/>
                  <a:gd name="connsiteX4473" fmla="*/ 172895 w 388822"/>
                  <a:gd name="connsiteY4473" fmla="*/ 388437 h 426089"/>
                  <a:gd name="connsiteX4474" fmla="*/ 172759 w 388822"/>
                  <a:gd name="connsiteY4474" fmla="*/ 388611 h 426089"/>
                  <a:gd name="connsiteX4475" fmla="*/ 172622 w 388822"/>
                  <a:gd name="connsiteY4475" fmla="*/ 388785 h 426089"/>
                  <a:gd name="connsiteX4476" fmla="*/ 172485 w 388822"/>
                  <a:gd name="connsiteY4476" fmla="*/ 388959 h 426089"/>
                  <a:gd name="connsiteX4477" fmla="*/ 172349 w 388822"/>
                  <a:gd name="connsiteY4477" fmla="*/ 389133 h 426089"/>
                  <a:gd name="connsiteX4478" fmla="*/ 172212 w 388822"/>
                  <a:gd name="connsiteY4478" fmla="*/ 389294 h 426089"/>
                  <a:gd name="connsiteX4479" fmla="*/ 172076 w 388822"/>
                  <a:gd name="connsiteY4479" fmla="*/ 389468 h 426089"/>
                  <a:gd name="connsiteX4480" fmla="*/ 171939 w 388822"/>
                  <a:gd name="connsiteY4480" fmla="*/ 389630 h 426089"/>
                  <a:gd name="connsiteX4481" fmla="*/ 171790 w 388822"/>
                  <a:gd name="connsiteY4481" fmla="*/ 389791 h 426089"/>
                  <a:gd name="connsiteX4482" fmla="*/ 171641 w 388822"/>
                  <a:gd name="connsiteY4482" fmla="*/ 389953 h 426089"/>
                  <a:gd name="connsiteX4483" fmla="*/ 171504 w 388822"/>
                  <a:gd name="connsiteY4483" fmla="*/ 390114 h 426089"/>
                  <a:gd name="connsiteX4484" fmla="*/ 171367 w 388822"/>
                  <a:gd name="connsiteY4484" fmla="*/ 390276 h 426089"/>
                  <a:gd name="connsiteX4485" fmla="*/ 171231 w 388822"/>
                  <a:gd name="connsiteY4485" fmla="*/ 390425 h 426089"/>
                  <a:gd name="connsiteX4486" fmla="*/ 171082 w 388822"/>
                  <a:gd name="connsiteY4486" fmla="*/ 390586 h 426089"/>
                  <a:gd name="connsiteX4487" fmla="*/ 170933 w 388822"/>
                  <a:gd name="connsiteY4487" fmla="*/ 390748 h 426089"/>
                  <a:gd name="connsiteX4488" fmla="*/ 170784 w 388822"/>
                  <a:gd name="connsiteY4488" fmla="*/ 390897 h 426089"/>
                  <a:gd name="connsiteX4489" fmla="*/ 170635 w 388822"/>
                  <a:gd name="connsiteY4489" fmla="*/ 391046 h 426089"/>
                  <a:gd name="connsiteX4490" fmla="*/ 170498 w 388822"/>
                  <a:gd name="connsiteY4490" fmla="*/ 391195 h 426089"/>
                  <a:gd name="connsiteX4491" fmla="*/ 170349 w 388822"/>
                  <a:gd name="connsiteY4491" fmla="*/ 391344 h 426089"/>
                  <a:gd name="connsiteX4492" fmla="*/ 170200 w 388822"/>
                  <a:gd name="connsiteY4492" fmla="*/ 391493 h 426089"/>
                  <a:gd name="connsiteX4493" fmla="*/ 170051 w 388822"/>
                  <a:gd name="connsiteY4493" fmla="*/ 391642 h 426089"/>
                  <a:gd name="connsiteX4494" fmla="*/ 169902 w 388822"/>
                  <a:gd name="connsiteY4494" fmla="*/ 391791 h 426089"/>
                  <a:gd name="connsiteX4495" fmla="*/ 169753 w 388822"/>
                  <a:gd name="connsiteY4495" fmla="*/ 391928 h 426089"/>
                  <a:gd name="connsiteX4496" fmla="*/ 169604 w 388822"/>
                  <a:gd name="connsiteY4496" fmla="*/ 392064 h 426089"/>
                  <a:gd name="connsiteX4497" fmla="*/ 169442 w 388822"/>
                  <a:gd name="connsiteY4497" fmla="*/ 392214 h 426089"/>
                  <a:gd name="connsiteX4498" fmla="*/ 169293 w 388822"/>
                  <a:gd name="connsiteY4498" fmla="*/ 392350 h 426089"/>
                  <a:gd name="connsiteX4499" fmla="*/ 169144 w 388822"/>
                  <a:gd name="connsiteY4499" fmla="*/ 392487 h 426089"/>
                  <a:gd name="connsiteX4500" fmla="*/ 168982 w 388822"/>
                  <a:gd name="connsiteY4500" fmla="*/ 392623 h 426089"/>
                  <a:gd name="connsiteX4501" fmla="*/ 168833 w 388822"/>
                  <a:gd name="connsiteY4501" fmla="*/ 392760 h 426089"/>
                  <a:gd name="connsiteX4502" fmla="*/ 168672 w 388822"/>
                  <a:gd name="connsiteY4502" fmla="*/ 392884 h 426089"/>
                  <a:gd name="connsiteX4503" fmla="*/ 168523 w 388822"/>
                  <a:gd name="connsiteY4503" fmla="*/ 393021 h 426089"/>
                  <a:gd name="connsiteX4504" fmla="*/ 168374 w 388822"/>
                  <a:gd name="connsiteY4504" fmla="*/ 393145 h 426089"/>
                  <a:gd name="connsiteX4505" fmla="*/ 168200 w 388822"/>
                  <a:gd name="connsiteY4505" fmla="*/ 393282 h 426089"/>
                  <a:gd name="connsiteX4506" fmla="*/ 168038 w 388822"/>
                  <a:gd name="connsiteY4506" fmla="*/ 393419 h 426089"/>
                  <a:gd name="connsiteX4507" fmla="*/ 167877 w 388822"/>
                  <a:gd name="connsiteY4507" fmla="*/ 393518 h 426089"/>
                  <a:gd name="connsiteX4508" fmla="*/ 167715 w 388822"/>
                  <a:gd name="connsiteY4508" fmla="*/ 393655 h 426089"/>
                  <a:gd name="connsiteX4509" fmla="*/ 167554 w 388822"/>
                  <a:gd name="connsiteY4509" fmla="*/ 393766 h 426089"/>
                  <a:gd name="connsiteX4510" fmla="*/ 167392 w 388822"/>
                  <a:gd name="connsiteY4510" fmla="*/ 393891 h 426089"/>
                  <a:gd name="connsiteX4511" fmla="*/ 167218 w 388822"/>
                  <a:gd name="connsiteY4511" fmla="*/ 394027 h 426089"/>
                  <a:gd name="connsiteX4512" fmla="*/ 167069 w 388822"/>
                  <a:gd name="connsiteY4512" fmla="*/ 394139 h 426089"/>
                  <a:gd name="connsiteX4513" fmla="*/ 166908 w 388822"/>
                  <a:gd name="connsiteY4513" fmla="*/ 394263 h 426089"/>
                  <a:gd name="connsiteX4514" fmla="*/ 166746 w 388822"/>
                  <a:gd name="connsiteY4514" fmla="*/ 394375 h 426089"/>
                  <a:gd name="connsiteX4515" fmla="*/ 166572 w 388822"/>
                  <a:gd name="connsiteY4515" fmla="*/ 394499 h 426089"/>
                  <a:gd name="connsiteX4516" fmla="*/ 166399 w 388822"/>
                  <a:gd name="connsiteY4516" fmla="*/ 394611 h 426089"/>
                  <a:gd name="connsiteX4517" fmla="*/ 166237 w 388822"/>
                  <a:gd name="connsiteY4517" fmla="*/ 394723 h 426089"/>
                  <a:gd name="connsiteX4518" fmla="*/ 166076 w 388822"/>
                  <a:gd name="connsiteY4518" fmla="*/ 394847 h 426089"/>
                  <a:gd name="connsiteX4519" fmla="*/ 165902 w 388822"/>
                  <a:gd name="connsiteY4519" fmla="*/ 394946 h 426089"/>
                  <a:gd name="connsiteX4520" fmla="*/ 165728 w 388822"/>
                  <a:gd name="connsiteY4520" fmla="*/ 395058 h 426089"/>
                  <a:gd name="connsiteX4521" fmla="*/ 165554 w 388822"/>
                  <a:gd name="connsiteY4521" fmla="*/ 395182 h 426089"/>
                  <a:gd name="connsiteX4522" fmla="*/ 165392 w 388822"/>
                  <a:gd name="connsiteY4522" fmla="*/ 395282 h 426089"/>
                  <a:gd name="connsiteX4523" fmla="*/ 165218 w 388822"/>
                  <a:gd name="connsiteY4523" fmla="*/ 395394 h 426089"/>
                  <a:gd name="connsiteX4524" fmla="*/ 165044 w 388822"/>
                  <a:gd name="connsiteY4524" fmla="*/ 395505 h 426089"/>
                  <a:gd name="connsiteX4525" fmla="*/ 164883 w 388822"/>
                  <a:gd name="connsiteY4525" fmla="*/ 395605 h 426089"/>
                  <a:gd name="connsiteX4526" fmla="*/ 164709 w 388822"/>
                  <a:gd name="connsiteY4526" fmla="*/ 395704 h 426089"/>
                  <a:gd name="connsiteX4527" fmla="*/ 164523 w 388822"/>
                  <a:gd name="connsiteY4527" fmla="*/ 395804 h 426089"/>
                  <a:gd name="connsiteX4528" fmla="*/ 164349 w 388822"/>
                  <a:gd name="connsiteY4528" fmla="*/ 395903 h 426089"/>
                  <a:gd name="connsiteX4529" fmla="*/ 164150 w 388822"/>
                  <a:gd name="connsiteY4529" fmla="*/ 396002 h 426089"/>
                  <a:gd name="connsiteX4530" fmla="*/ 163976 w 388822"/>
                  <a:gd name="connsiteY4530" fmla="*/ 396089 h 426089"/>
                  <a:gd name="connsiteX4531" fmla="*/ 163802 w 388822"/>
                  <a:gd name="connsiteY4531" fmla="*/ 396201 h 426089"/>
                  <a:gd name="connsiteX4532" fmla="*/ 163628 w 388822"/>
                  <a:gd name="connsiteY4532" fmla="*/ 396300 h 426089"/>
                  <a:gd name="connsiteX4533" fmla="*/ 163442 w 388822"/>
                  <a:gd name="connsiteY4533" fmla="*/ 396387 h 426089"/>
                  <a:gd name="connsiteX4534" fmla="*/ 163256 w 388822"/>
                  <a:gd name="connsiteY4534" fmla="*/ 396487 h 426089"/>
                  <a:gd name="connsiteX4535" fmla="*/ 163082 w 388822"/>
                  <a:gd name="connsiteY4535" fmla="*/ 396574 h 426089"/>
                  <a:gd name="connsiteX4536" fmla="*/ 162895 w 388822"/>
                  <a:gd name="connsiteY4536" fmla="*/ 396673 h 426089"/>
                  <a:gd name="connsiteX4537" fmla="*/ 162709 w 388822"/>
                  <a:gd name="connsiteY4537" fmla="*/ 396760 h 426089"/>
                  <a:gd name="connsiteX4538" fmla="*/ 162535 w 388822"/>
                  <a:gd name="connsiteY4538" fmla="*/ 396847 h 426089"/>
                  <a:gd name="connsiteX4539" fmla="*/ 162349 w 388822"/>
                  <a:gd name="connsiteY4539" fmla="*/ 396934 h 426089"/>
                  <a:gd name="connsiteX4540" fmla="*/ 162162 w 388822"/>
                  <a:gd name="connsiteY4540" fmla="*/ 397033 h 426089"/>
                  <a:gd name="connsiteX4541" fmla="*/ 161976 w 388822"/>
                  <a:gd name="connsiteY4541" fmla="*/ 397120 h 426089"/>
                  <a:gd name="connsiteX4542" fmla="*/ 161790 w 388822"/>
                  <a:gd name="connsiteY4542" fmla="*/ 397207 h 426089"/>
                  <a:gd name="connsiteX4543" fmla="*/ 161591 w 388822"/>
                  <a:gd name="connsiteY4543" fmla="*/ 397294 h 426089"/>
                  <a:gd name="connsiteX4544" fmla="*/ 161417 w 388822"/>
                  <a:gd name="connsiteY4544" fmla="*/ 397369 h 426089"/>
                  <a:gd name="connsiteX4545" fmla="*/ 161218 w 388822"/>
                  <a:gd name="connsiteY4545" fmla="*/ 397443 h 426089"/>
                  <a:gd name="connsiteX4546" fmla="*/ 161032 w 388822"/>
                  <a:gd name="connsiteY4546" fmla="*/ 397530 h 426089"/>
                  <a:gd name="connsiteX4547" fmla="*/ 160846 w 388822"/>
                  <a:gd name="connsiteY4547" fmla="*/ 397617 h 426089"/>
                  <a:gd name="connsiteX4548" fmla="*/ 160659 w 388822"/>
                  <a:gd name="connsiteY4548" fmla="*/ 397692 h 426089"/>
                  <a:gd name="connsiteX4549" fmla="*/ 160461 w 388822"/>
                  <a:gd name="connsiteY4549" fmla="*/ 397766 h 426089"/>
                  <a:gd name="connsiteX4550" fmla="*/ 160262 w 388822"/>
                  <a:gd name="connsiteY4550" fmla="*/ 397853 h 426089"/>
                  <a:gd name="connsiteX4551" fmla="*/ 160063 w 388822"/>
                  <a:gd name="connsiteY4551" fmla="*/ 397915 h 426089"/>
                  <a:gd name="connsiteX4552" fmla="*/ 159864 w 388822"/>
                  <a:gd name="connsiteY4552" fmla="*/ 397990 h 426089"/>
                  <a:gd name="connsiteX4553" fmla="*/ 159690 w 388822"/>
                  <a:gd name="connsiteY4553" fmla="*/ 398064 h 426089"/>
                  <a:gd name="connsiteX4554" fmla="*/ 159492 w 388822"/>
                  <a:gd name="connsiteY4554" fmla="*/ 398139 h 426089"/>
                  <a:gd name="connsiteX4555" fmla="*/ 159293 w 388822"/>
                  <a:gd name="connsiteY4555" fmla="*/ 398214 h 426089"/>
                  <a:gd name="connsiteX4556" fmla="*/ 159094 w 388822"/>
                  <a:gd name="connsiteY4556" fmla="*/ 398276 h 426089"/>
                  <a:gd name="connsiteX4557" fmla="*/ 158871 w 388822"/>
                  <a:gd name="connsiteY4557" fmla="*/ 398350 h 426089"/>
                  <a:gd name="connsiteX4558" fmla="*/ 158684 w 388822"/>
                  <a:gd name="connsiteY4558" fmla="*/ 398425 h 426089"/>
                  <a:gd name="connsiteX4559" fmla="*/ 158498 w 388822"/>
                  <a:gd name="connsiteY4559" fmla="*/ 398425 h 426089"/>
                  <a:gd name="connsiteX4560" fmla="*/ 158287 w 388822"/>
                  <a:gd name="connsiteY4560" fmla="*/ 398499 h 426089"/>
                  <a:gd name="connsiteX4561" fmla="*/ 158088 w 388822"/>
                  <a:gd name="connsiteY4561" fmla="*/ 398561 h 426089"/>
                  <a:gd name="connsiteX4562" fmla="*/ 157877 w 388822"/>
                  <a:gd name="connsiteY4562" fmla="*/ 398561 h 426089"/>
                  <a:gd name="connsiteX4563" fmla="*/ 157678 w 388822"/>
                  <a:gd name="connsiteY4563" fmla="*/ 398623 h 426089"/>
                  <a:gd name="connsiteX4564" fmla="*/ 157467 w 388822"/>
                  <a:gd name="connsiteY4564" fmla="*/ 398686 h 426089"/>
                  <a:gd name="connsiteX4565" fmla="*/ 157268 w 388822"/>
                  <a:gd name="connsiteY4565" fmla="*/ 398748 h 426089"/>
                  <a:gd name="connsiteX4566" fmla="*/ 157069 w 388822"/>
                  <a:gd name="connsiteY4566" fmla="*/ 398810 h 426089"/>
                  <a:gd name="connsiteX4567" fmla="*/ 156858 w 388822"/>
                  <a:gd name="connsiteY4567" fmla="*/ 398810 h 426089"/>
                  <a:gd name="connsiteX4568" fmla="*/ 156647 w 388822"/>
                  <a:gd name="connsiteY4568" fmla="*/ 398872 h 426089"/>
                  <a:gd name="connsiteX4569" fmla="*/ 156461 w 388822"/>
                  <a:gd name="connsiteY4569" fmla="*/ 398872 h 426089"/>
                  <a:gd name="connsiteX4570" fmla="*/ 156249 w 388822"/>
                  <a:gd name="connsiteY4570" fmla="*/ 398872 h 426089"/>
                  <a:gd name="connsiteX4571" fmla="*/ 156013 w 388822"/>
                  <a:gd name="connsiteY4571" fmla="*/ 398934 h 426089"/>
                  <a:gd name="connsiteX4572" fmla="*/ 155802 w 388822"/>
                  <a:gd name="connsiteY4572" fmla="*/ 398934 h 426089"/>
                  <a:gd name="connsiteX4573" fmla="*/ 155616 w 388822"/>
                  <a:gd name="connsiteY4573" fmla="*/ 398934 h 426089"/>
                  <a:gd name="connsiteX4574" fmla="*/ 155392 w 388822"/>
                  <a:gd name="connsiteY4574" fmla="*/ 398934 h 426089"/>
                  <a:gd name="connsiteX4575" fmla="*/ 155193 w 388822"/>
                  <a:gd name="connsiteY4575" fmla="*/ 398934 h 426089"/>
                  <a:gd name="connsiteX4576" fmla="*/ 154970 w 388822"/>
                  <a:gd name="connsiteY4576" fmla="*/ 398934 h 426089"/>
                  <a:gd name="connsiteX4577" fmla="*/ 154746 w 388822"/>
                  <a:gd name="connsiteY4577" fmla="*/ 398934 h 426089"/>
                  <a:gd name="connsiteX4578" fmla="*/ 154560 w 388822"/>
                  <a:gd name="connsiteY4578" fmla="*/ 398934 h 426089"/>
                  <a:gd name="connsiteX4579" fmla="*/ 154336 w 388822"/>
                  <a:gd name="connsiteY4579" fmla="*/ 398934 h 426089"/>
                  <a:gd name="connsiteX4580" fmla="*/ 154100 w 388822"/>
                  <a:gd name="connsiteY4580" fmla="*/ 398934 h 426089"/>
                  <a:gd name="connsiteX4581" fmla="*/ 153889 w 388822"/>
                  <a:gd name="connsiteY4581" fmla="*/ 398934 h 426089"/>
                  <a:gd name="connsiteX4582" fmla="*/ 153678 w 388822"/>
                  <a:gd name="connsiteY4582" fmla="*/ 398934 h 426089"/>
                  <a:gd name="connsiteX4583" fmla="*/ 153467 w 388822"/>
                  <a:gd name="connsiteY4583" fmla="*/ 398934 h 426089"/>
                  <a:gd name="connsiteX4584" fmla="*/ 153243 w 388822"/>
                  <a:gd name="connsiteY4584" fmla="*/ 398934 h 426089"/>
                  <a:gd name="connsiteX4585" fmla="*/ 153032 w 388822"/>
                  <a:gd name="connsiteY4585" fmla="*/ 398934 h 426089"/>
                  <a:gd name="connsiteX4586" fmla="*/ 152821 w 388822"/>
                  <a:gd name="connsiteY4586" fmla="*/ 398934 h 426089"/>
                  <a:gd name="connsiteX4587" fmla="*/ 152585 w 388822"/>
                  <a:gd name="connsiteY4587" fmla="*/ 398934 h 426089"/>
                  <a:gd name="connsiteX4588" fmla="*/ 152361 w 388822"/>
                  <a:gd name="connsiteY4588" fmla="*/ 398934 h 426089"/>
                  <a:gd name="connsiteX4589" fmla="*/ 152150 w 388822"/>
                  <a:gd name="connsiteY4589" fmla="*/ 398934 h 426089"/>
                  <a:gd name="connsiteX4590" fmla="*/ 151926 w 388822"/>
                  <a:gd name="connsiteY4590" fmla="*/ 398934 h 426089"/>
                  <a:gd name="connsiteX4591" fmla="*/ 151690 w 388822"/>
                  <a:gd name="connsiteY4591" fmla="*/ 398934 h 426089"/>
                  <a:gd name="connsiteX4592" fmla="*/ 151492 w 388822"/>
                  <a:gd name="connsiteY4592" fmla="*/ 398934 h 426089"/>
                  <a:gd name="connsiteX4593" fmla="*/ 151256 w 388822"/>
                  <a:gd name="connsiteY4593" fmla="*/ 398934 h 426089"/>
                  <a:gd name="connsiteX4594" fmla="*/ 151032 w 388822"/>
                  <a:gd name="connsiteY4594" fmla="*/ 398934 h 426089"/>
                  <a:gd name="connsiteX4595" fmla="*/ 150821 w 388822"/>
                  <a:gd name="connsiteY4595" fmla="*/ 398934 h 426089"/>
                  <a:gd name="connsiteX4596" fmla="*/ 150585 w 388822"/>
                  <a:gd name="connsiteY4596" fmla="*/ 398934 h 426089"/>
                  <a:gd name="connsiteX4597" fmla="*/ 150349 w 388822"/>
                  <a:gd name="connsiteY4597" fmla="*/ 398934 h 426089"/>
                  <a:gd name="connsiteX4598" fmla="*/ 150125 w 388822"/>
                  <a:gd name="connsiteY4598" fmla="*/ 398934 h 426089"/>
                  <a:gd name="connsiteX4599" fmla="*/ 149902 w 388822"/>
                  <a:gd name="connsiteY4599" fmla="*/ 398934 h 426089"/>
                  <a:gd name="connsiteX4600" fmla="*/ 149678 w 388822"/>
                  <a:gd name="connsiteY4600" fmla="*/ 398934 h 426089"/>
                  <a:gd name="connsiteX4601" fmla="*/ 142448 w 388822"/>
                  <a:gd name="connsiteY4601" fmla="*/ 398934 h 426089"/>
                  <a:gd name="connsiteX4602" fmla="*/ 142200 w 388822"/>
                  <a:gd name="connsiteY4602" fmla="*/ 398934 h 426089"/>
                  <a:gd name="connsiteX4603" fmla="*/ 141964 w 388822"/>
                  <a:gd name="connsiteY4603" fmla="*/ 398934 h 426089"/>
                  <a:gd name="connsiteX4604" fmla="*/ 141728 w 388822"/>
                  <a:gd name="connsiteY4604" fmla="*/ 398934 h 426089"/>
                  <a:gd name="connsiteX4605" fmla="*/ 141479 w 388822"/>
                  <a:gd name="connsiteY4605" fmla="*/ 398934 h 426089"/>
                  <a:gd name="connsiteX4606" fmla="*/ 141243 w 388822"/>
                  <a:gd name="connsiteY4606" fmla="*/ 398934 h 426089"/>
                  <a:gd name="connsiteX4607" fmla="*/ 141007 w 388822"/>
                  <a:gd name="connsiteY4607" fmla="*/ 398934 h 426089"/>
                  <a:gd name="connsiteX4608" fmla="*/ 140771 w 388822"/>
                  <a:gd name="connsiteY4608" fmla="*/ 398934 h 426089"/>
                  <a:gd name="connsiteX4609" fmla="*/ 140523 w 388822"/>
                  <a:gd name="connsiteY4609" fmla="*/ 398934 h 426089"/>
                  <a:gd name="connsiteX4610" fmla="*/ 140299 w 388822"/>
                  <a:gd name="connsiteY4610" fmla="*/ 398934 h 426089"/>
                  <a:gd name="connsiteX4611" fmla="*/ 140051 w 388822"/>
                  <a:gd name="connsiteY4611" fmla="*/ 398934 h 426089"/>
                  <a:gd name="connsiteX4612" fmla="*/ 139802 w 388822"/>
                  <a:gd name="connsiteY4612" fmla="*/ 398934 h 426089"/>
                  <a:gd name="connsiteX4613" fmla="*/ 139578 w 388822"/>
                  <a:gd name="connsiteY4613" fmla="*/ 398934 h 426089"/>
                  <a:gd name="connsiteX4614" fmla="*/ 139330 w 388822"/>
                  <a:gd name="connsiteY4614" fmla="*/ 398934 h 426089"/>
                  <a:gd name="connsiteX4615" fmla="*/ 139094 w 388822"/>
                  <a:gd name="connsiteY4615" fmla="*/ 398934 h 426089"/>
                  <a:gd name="connsiteX4616" fmla="*/ 138858 w 388822"/>
                  <a:gd name="connsiteY4616" fmla="*/ 398934 h 426089"/>
                  <a:gd name="connsiteX4617" fmla="*/ 138610 w 388822"/>
                  <a:gd name="connsiteY4617" fmla="*/ 398934 h 426089"/>
                  <a:gd name="connsiteX4618" fmla="*/ 138361 w 388822"/>
                  <a:gd name="connsiteY4618" fmla="*/ 398934 h 426089"/>
                  <a:gd name="connsiteX4619" fmla="*/ 138125 w 388822"/>
                  <a:gd name="connsiteY4619" fmla="*/ 398934 h 426089"/>
                  <a:gd name="connsiteX4620" fmla="*/ 137889 w 388822"/>
                  <a:gd name="connsiteY4620" fmla="*/ 398934 h 426089"/>
                  <a:gd name="connsiteX4621" fmla="*/ 137653 w 388822"/>
                  <a:gd name="connsiteY4621" fmla="*/ 398934 h 426089"/>
                  <a:gd name="connsiteX4622" fmla="*/ 137405 w 388822"/>
                  <a:gd name="connsiteY4622" fmla="*/ 398934 h 426089"/>
                  <a:gd name="connsiteX4623" fmla="*/ 137169 w 388822"/>
                  <a:gd name="connsiteY4623" fmla="*/ 398934 h 426089"/>
                  <a:gd name="connsiteX4624" fmla="*/ 136920 w 388822"/>
                  <a:gd name="connsiteY4624" fmla="*/ 398934 h 426089"/>
                  <a:gd name="connsiteX4625" fmla="*/ 136684 w 388822"/>
                  <a:gd name="connsiteY4625" fmla="*/ 398934 h 426089"/>
                  <a:gd name="connsiteX4626" fmla="*/ 136460 w 388822"/>
                  <a:gd name="connsiteY4626" fmla="*/ 398934 h 426089"/>
                  <a:gd name="connsiteX4627" fmla="*/ 136212 w 388822"/>
                  <a:gd name="connsiteY4627" fmla="*/ 398872 h 426089"/>
                  <a:gd name="connsiteX4628" fmla="*/ 135951 w 388822"/>
                  <a:gd name="connsiteY4628" fmla="*/ 398872 h 426089"/>
                  <a:gd name="connsiteX4629" fmla="*/ 135715 w 388822"/>
                  <a:gd name="connsiteY4629" fmla="*/ 398872 h 426089"/>
                  <a:gd name="connsiteX4630" fmla="*/ 135491 w 388822"/>
                  <a:gd name="connsiteY4630" fmla="*/ 398872 h 426089"/>
                  <a:gd name="connsiteX4631" fmla="*/ 135255 w 388822"/>
                  <a:gd name="connsiteY4631" fmla="*/ 398872 h 426089"/>
                  <a:gd name="connsiteX4632" fmla="*/ 135007 w 388822"/>
                  <a:gd name="connsiteY4632" fmla="*/ 398872 h 426089"/>
                  <a:gd name="connsiteX4633" fmla="*/ 134771 w 388822"/>
                  <a:gd name="connsiteY4633" fmla="*/ 398872 h 426089"/>
                  <a:gd name="connsiteX4634" fmla="*/ 134535 w 388822"/>
                  <a:gd name="connsiteY4634" fmla="*/ 398810 h 426089"/>
                  <a:gd name="connsiteX4635" fmla="*/ 134287 w 388822"/>
                  <a:gd name="connsiteY4635" fmla="*/ 398810 h 426089"/>
                  <a:gd name="connsiteX4636" fmla="*/ 134038 w 388822"/>
                  <a:gd name="connsiteY4636" fmla="*/ 398810 h 426089"/>
                  <a:gd name="connsiteX4637" fmla="*/ 133814 w 388822"/>
                  <a:gd name="connsiteY4637" fmla="*/ 398748 h 426089"/>
                  <a:gd name="connsiteX4638" fmla="*/ 133566 w 388822"/>
                  <a:gd name="connsiteY4638" fmla="*/ 398686 h 426089"/>
                  <a:gd name="connsiteX4639" fmla="*/ 133330 w 388822"/>
                  <a:gd name="connsiteY4639" fmla="*/ 398686 h 426089"/>
                  <a:gd name="connsiteX4640" fmla="*/ 133094 w 388822"/>
                  <a:gd name="connsiteY4640" fmla="*/ 398623 h 426089"/>
                  <a:gd name="connsiteX4641" fmla="*/ 132858 w 388822"/>
                  <a:gd name="connsiteY4641" fmla="*/ 398561 h 426089"/>
                  <a:gd name="connsiteX4642" fmla="*/ 132622 w 388822"/>
                  <a:gd name="connsiteY4642" fmla="*/ 398499 h 426089"/>
                  <a:gd name="connsiteX4643" fmla="*/ 132373 w 388822"/>
                  <a:gd name="connsiteY4643" fmla="*/ 398437 h 426089"/>
                  <a:gd name="connsiteX4644" fmla="*/ 132125 w 388822"/>
                  <a:gd name="connsiteY4644" fmla="*/ 398363 h 426089"/>
                  <a:gd name="connsiteX4645" fmla="*/ 131901 w 388822"/>
                  <a:gd name="connsiteY4645" fmla="*/ 398363 h 426089"/>
                  <a:gd name="connsiteX4646" fmla="*/ 131665 w 388822"/>
                  <a:gd name="connsiteY4646" fmla="*/ 398301 h 426089"/>
                  <a:gd name="connsiteX4647" fmla="*/ 131442 w 388822"/>
                  <a:gd name="connsiteY4647" fmla="*/ 398226 h 426089"/>
                  <a:gd name="connsiteX4648" fmla="*/ 131193 w 388822"/>
                  <a:gd name="connsiteY4648" fmla="*/ 398151 h 426089"/>
                  <a:gd name="connsiteX4649" fmla="*/ 130957 w 388822"/>
                  <a:gd name="connsiteY4649" fmla="*/ 398089 h 426089"/>
                  <a:gd name="connsiteX4650" fmla="*/ 130734 w 388822"/>
                  <a:gd name="connsiteY4650" fmla="*/ 398015 h 426089"/>
                  <a:gd name="connsiteX4651" fmla="*/ 130485 w 388822"/>
                  <a:gd name="connsiteY4651" fmla="*/ 397940 h 426089"/>
                  <a:gd name="connsiteX4652" fmla="*/ 130249 w 388822"/>
                  <a:gd name="connsiteY4652" fmla="*/ 397853 h 426089"/>
                  <a:gd name="connsiteX4653" fmla="*/ 130013 w 388822"/>
                  <a:gd name="connsiteY4653" fmla="*/ 397779 h 426089"/>
                  <a:gd name="connsiteX4654" fmla="*/ 129777 w 388822"/>
                  <a:gd name="connsiteY4654" fmla="*/ 397704 h 426089"/>
                  <a:gd name="connsiteX4655" fmla="*/ 129541 w 388822"/>
                  <a:gd name="connsiteY4655" fmla="*/ 397630 h 426089"/>
                  <a:gd name="connsiteX4656" fmla="*/ 129318 w 388822"/>
                  <a:gd name="connsiteY4656" fmla="*/ 397555 h 426089"/>
                  <a:gd name="connsiteX4657" fmla="*/ 129082 w 388822"/>
                  <a:gd name="connsiteY4657" fmla="*/ 397468 h 426089"/>
                  <a:gd name="connsiteX4658" fmla="*/ 128833 w 388822"/>
                  <a:gd name="connsiteY4658" fmla="*/ 397394 h 426089"/>
                  <a:gd name="connsiteX4659" fmla="*/ 128609 w 388822"/>
                  <a:gd name="connsiteY4659" fmla="*/ 397307 h 426089"/>
                  <a:gd name="connsiteX4660" fmla="*/ 128386 w 388822"/>
                  <a:gd name="connsiteY4660" fmla="*/ 397232 h 426089"/>
                  <a:gd name="connsiteX4661" fmla="*/ 128150 w 388822"/>
                  <a:gd name="connsiteY4661" fmla="*/ 397145 h 426089"/>
                  <a:gd name="connsiteX4662" fmla="*/ 127914 w 388822"/>
                  <a:gd name="connsiteY4662" fmla="*/ 397046 h 426089"/>
                  <a:gd name="connsiteX4663" fmla="*/ 127678 w 388822"/>
                  <a:gd name="connsiteY4663" fmla="*/ 396959 h 426089"/>
                  <a:gd name="connsiteX4664" fmla="*/ 127454 w 388822"/>
                  <a:gd name="connsiteY4664" fmla="*/ 396884 h 426089"/>
                  <a:gd name="connsiteX4665" fmla="*/ 127231 w 388822"/>
                  <a:gd name="connsiteY4665" fmla="*/ 396797 h 426089"/>
                  <a:gd name="connsiteX4666" fmla="*/ 126995 w 388822"/>
                  <a:gd name="connsiteY4666" fmla="*/ 396698 h 426089"/>
                  <a:gd name="connsiteX4667" fmla="*/ 126759 w 388822"/>
                  <a:gd name="connsiteY4667" fmla="*/ 396611 h 426089"/>
                  <a:gd name="connsiteX4668" fmla="*/ 126523 w 388822"/>
                  <a:gd name="connsiteY4668" fmla="*/ 396512 h 426089"/>
                  <a:gd name="connsiteX4669" fmla="*/ 126311 w 388822"/>
                  <a:gd name="connsiteY4669" fmla="*/ 396425 h 426089"/>
                  <a:gd name="connsiteX4670" fmla="*/ 126075 w 388822"/>
                  <a:gd name="connsiteY4670" fmla="*/ 396338 h 426089"/>
                  <a:gd name="connsiteX4671" fmla="*/ 125852 w 388822"/>
                  <a:gd name="connsiteY4671" fmla="*/ 396238 h 426089"/>
                  <a:gd name="connsiteX4672" fmla="*/ 125628 w 388822"/>
                  <a:gd name="connsiteY4672" fmla="*/ 396151 h 426089"/>
                  <a:gd name="connsiteX4673" fmla="*/ 125404 w 388822"/>
                  <a:gd name="connsiteY4673" fmla="*/ 396052 h 426089"/>
                  <a:gd name="connsiteX4674" fmla="*/ 125168 w 388822"/>
                  <a:gd name="connsiteY4674" fmla="*/ 395953 h 426089"/>
                  <a:gd name="connsiteX4675" fmla="*/ 124945 w 388822"/>
                  <a:gd name="connsiteY4675" fmla="*/ 395853 h 426089"/>
                  <a:gd name="connsiteX4676" fmla="*/ 124721 w 388822"/>
                  <a:gd name="connsiteY4676" fmla="*/ 395754 h 426089"/>
                  <a:gd name="connsiteX4677" fmla="*/ 124498 w 388822"/>
                  <a:gd name="connsiteY4677" fmla="*/ 395655 h 426089"/>
                  <a:gd name="connsiteX4678" fmla="*/ 124286 w 388822"/>
                  <a:gd name="connsiteY4678" fmla="*/ 395555 h 426089"/>
                  <a:gd name="connsiteX4679" fmla="*/ 124050 w 388822"/>
                  <a:gd name="connsiteY4679" fmla="*/ 395456 h 426089"/>
                  <a:gd name="connsiteX4680" fmla="*/ 123827 w 388822"/>
                  <a:gd name="connsiteY4680" fmla="*/ 395356 h 426089"/>
                  <a:gd name="connsiteX4681" fmla="*/ 123603 w 388822"/>
                  <a:gd name="connsiteY4681" fmla="*/ 395257 h 426089"/>
                  <a:gd name="connsiteX4682" fmla="*/ 123392 w 388822"/>
                  <a:gd name="connsiteY4682" fmla="*/ 395145 h 426089"/>
                  <a:gd name="connsiteX4683" fmla="*/ 123181 w 388822"/>
                  <a:gd name="connsiteY4683" fmla="*/ 395046 h 426089"/>
                  <a:gd name="connsiteX4684" fmla="*/ 122957 w 388822"/>
                  <a:gd name="connsiteY4684" fmla="*/ 394934 h 426089"/>
                  <a:gd name="connsiteX4685" fmla="*/ 122721 w 388822"/>
                  <a:gd name="connsiteY4685" fmla="*/ 394822 h 426089"/>
                  <a:gd name="connsiteX4686" fmla="*/ 122510 w 388822"/>
                  <a:gd name="connsiteY4686" fmla="*/ 394723 h 426089"/>
                  <a:gd name="connsiteX4687" fmla="*/ 122299 w 388822"/>
                  <a:gd name="connsiteY4687" fmla="*/ 394611 h 426089"/>
                  <a:gd name="connsiteX4688" fmla="*/ 122075 w 388822"/>
                  <a:gd name="connsiteY4688" fmla="*/ 394499 h 426089"/>
                  <a:gd name="connsiteX4689" fmla="*/ 121864 w 388822"/>
                  <a:gd name="connsiteY4689" fmla="*/ 394387 h 426089"/>
                  <a:gd name="connsiteX4690" fmla="*/ 121640 w 388822"/>
                  <a:gd name="connsiteY4690" fmla="*/ 394276 h 426089"/>
                  <a:gd name="connsiteX4691" fmla="*/ 121429 w 388822"/>
                  <a:gd name="connsiteY4691" fmla="*/ 394164 h 426089"/>
                  <a:gd name="connsiteX4692" fmla="*/ 121206 w 388822"/>
                  <a:gd name="connsiteY4692" fmla="*/ 394052 h 426089"/>
                  <a:gd name="connsiteX4693" fmla="*/ 120995 w 388822"/>
                  <a:gd name="connsiteY4693" fmla="*/ 393928 h 426089"/>
                  <a:gd name="connsiteX4694" fmla="*/ 120783 w 388822"/>
                  <a:gd name="connsiteY4694" fmla="*/ 393816 h 426089"/>
                  <a:gd name="connsiteX4695" fmla="*/ 120585 w 388822"/>
                  <a:gd name="connsiteY4695" fmla="*/ 393704 h 426089"/>
                  <a:gd name="connsiteX4696" fmla="*/ 120361 w 388822"/>
                  <a:gd name="connsiteY4696" fmla="*/ 393580 h 426089"/>
                  <a:gd name="connsiteX4697" fmla="*/ 120150 w 388822"/>
                  <a:gd name="connsiteY4697" fmla="*/ 393468 h 426089"/>
                  <a:gd name="connsiteX4698" fmla="*/ 119951 w 388822"/>
                  <a:gd name="connsiteY4698" fmla="*/ 393356 h 426089"/>
                  <a:gd name="connsiteX4699" fmla="*/ 119740 w 388822"/>
                  <a:gd name="connsiteY4699" fmla="*/ 393232 h 426089"/>
                  <a:gd name="connsiteX4700" fmla="*/ 119529 w 388822"/>
                  <a:gd name="connsiteY4700" fmla="*/ 393108 h 426089"/>
                  <a:gd name="connsiteX4701" fmla="*/ 119317 w 388822"/>
                  <a:gd name="connsiteY4701" fmla="*/ 392996 h 426089"/>
                  <a:gd name="connsiteX4702" fmla="*/ 119119 w 388822"/>
                  <a:gd name="connsiteY4702" fmla="*/ 392872 h 426089"/>
                  <a:gd name="connsiteX4703" fmla="*/ 118908 w 388822"/>
                  <a:gd name="connsiteY4703" fmla="*/ 392748 h 426089"/>
                  <a:gd name="connsiteX4704" fmla="*/ 118709 w 388822"/>
                  <a:gd name="connsiteY4704" fmla="*/ 392623 h 426089"/>
                  <a:gd name="connsiteX4705" fmla="*/ 118510 w 388822"/>
                  <a:gd name="connsiteY4705" fmla="*/ 392499 h 426089"/>
                  <a:gd name="connsiteX4706" fmla="*/ 118286 w 388822"/>
                  <a:gd name="connsiteY4706" fmla="*/ 392375 h 426089"/>
                  <a:gd name="connsiteX4707" fmla="*/ 118100 w 388822"/>
                  <a:gd name="connsiteY4707" fmla="*/ 392251 h 426089"/>
                  <a:gd name="connsiteX4708" fmla="*/ 117901 w 388822"/>
                  <a:gd name="connsiteY4708" fmla="*/ 392127 h 426089"/>
                  <a:gd name="connsiteX4709" fmla="*/ 117690 w 388822"/>
                  <a:gd name="connsiteY4709" fmla="*/ 391990 h 426089"/>
                  <a:gd name="connsiteX4710" fmla="*/ 117504 w 388822"/>
                  <a:gd name="connsiteY4710" fmla="*/ 391866 h 426089"/>
                  <a:gd name="connsiteX4711" fmla="*/ 117305 w 388822"/>
                  <a:gd name="connsiteY4711" fmla="*/ 391741 h 426089"/>
                  <a:gd name="connsiteX4712" fmla="*/ 117094 w 388822"/>
                  <a:gd name="connsiteY4712" fmla="*/ 391605 h 426089"/>
                  <a:gd name="connsiteX4713" fmla="*/ 116895 w 388822"/>
                  <a:gd name="connsiteY4713" fmla="*/ 391481 h 426089"/>
                  <a:gd name="connsiteX4714" fmla="*/ 116709 w 388822"/>
                  <a:gd name="connsiteY4714" fmla="*/ 391356 h 426089"/>
                  <a:gd name="connsiteX4715" fmla="*/ 116510 w 388822"/>
                  <a:gd name="connsiteY4715" fmla="*/ 391220 h 426089"/>
                  <a:gd name="connsiteX4716" fmla="*/ 116311 w 388822"/>
                  <a:gd name="connsiteY4716" fmla="*/ 391083 h 426089"/>
                  <a:gd name="connsiteX4717" fmla="*/ 116125 w 388822"/>
                  <a:gd name="connsiteY4717" fmla="*/ 390959 h 426089"/>
                  <a:gd name="connsiteX4718" fmla="*/ 115939 w 388822"/>
                  <a:gd name="connsiteY4718" fmla="*/ 390822 h 426089"/>
                  <a:gd name="connsiteX4719" fmla="*/ 115740 w 388822"/>
                  <a:gd name="connsiteY4719" fmla="*/ 390686 h 426089"/>
                  <a:gd name="connsiteX4720" fmla="*/ 115541 w 388822"/>
                  <a:gd name="connsiteY4720" fmla="*/ 390536 h 426089"/>
                  <a:gd name="connsiteX4721" fmla="*/ 115355 w 388822"/>
                  <a:gd name="connsiteY4721" fmla="*/ 390412 h 426089"/>
                  <a:gd name="connsiteX4722" fmla="*/ 115168 w 388822"/>
                  <a:gd name="connsiteY4722" fmla="*/ 390276 h 426089"/>
                  <a:gd name="connsiteX4723" fmla="*/ 114994 w 388822"/>
                  <a:gd name="connsiteY4723" fmla="*/ 390139 h 426089"/>
                  <a:gd name="connsiteX4724" fmla="*/ 114808 w 388822"/>
                  <a:gd name="connsiteY4724" fmla="*/ 390002 h 426089"/>
                  <a:gd name="connsiteX4725" fmla="*/ 114609 w 388822"/>
                  <a:gd name="connsiteY4725" fmla="*/ 389866 h 426089"/>
                  <a:gd name="connsiteX4726" fmla="*/ 114423 w 388822"/>
                  <a:gd name="connsiteY4726" fmla="*/ 389717 h 426089"/>
                  <a:gd name="connsiteX4727" fmla="*/ 114249 w 388822"/>
                  <a:gd name="connsiteY4727" fmla="*/ 389580 h 426089"/>
                  <a:gd name="connsiteX4728" fmla="*/ 114063 w 388822"/>
                  <a:gd name="connsiteY4728" fmla="*/ 389443 h 426089"/>
                  <a:gd name="connsiteX4729" fmla="*/ 113876 w 388822"/>
                  <a:gd name="connsiteY4729" fmla="*/ 389307 h 426089"/>
                  <a:gd name="connsiteX4730" fmla="*/ 113703 w 388822"/>
                  <a:gd name="connsiteY4730" fmla="*/ 389158 h 426089"/>
                  <a:gd name="connsiteX4731" fmla="*/ 113529 w 388822"/>
                  <a:gd name="connsiteY4731" fmla="*/ 389021 h 426089"/>
                  <a:gd name="connsiteX4732" fmla="*/ 113355 w 388822"/>
                  <a:gd name="connsiteY4732" fmla="*/ 388884 h 426089"/>
                  <a:gd name="connsiteX4733" fmla="*/ 113181 w 388822"/>
                  <a:gd name="connsiteY4733" fmla="*/ 388735 h 426089"/>
                  <a:gd name="connsiteX4734" fmla="*/ 112994 w 388822"/>
                  <a:gd name="connsiteY4734" fmla="*/ 388586 h 426089"/>
                  <a:gd name="connsiteX4735" fmla="*/ 112833 w 388822"/>
                  <a:gd name="connsiteY4735" fmla="*/ 388437 h 426089"/>
                  <a:gd name="connsiteX4736" fmla="*/ 112647 w 388822"/>
                  <a:gd name="connsiteY4736" fmla="*/ 388300 h 426089"/>
                  <a:gd name="connsiteX4737" fmla="*/ 112473 w 388822"/>
                  <a:gd name="connsiteY4737" fmla="*/ 388151 h 426089"/>
                  <a:gd name="connsiteX4738" fmla="*/ 112311 w 388822"/>
                  <a:gd name="connsiteY4738" fmla="*/ 388002 h 426089"/>
                  <a:gd name="connsiteX4739" fmla="*/ 112137 w 388822"/>
                  <a:gd name="connsiteY4739" fmla="*/ 387866 h 426089"/>
                  <a:gd name="connsiteX4740" fmla="*/ 111976 w 388822"/>
                  <a:gd name="connsiteY4740" fmla="*/ 387717 h 426089"/>
                  <a:gd name="connsiteX4741" fmla="*/ 111802 w 388822"/>
                  <a:gd name="connsiteY4741" fmla="*/ 387568 h 426089"/>
                  <a:gd name="connsiteX4742" fmla="*/ 111640 w 388822"/>
                  <a:gd name="connsiteY4742" fmla="*/ 387418 h 426089"/>
                  <a:gd name="connsiteX4743" fmla="*/ 111466 w 388822"/>
                  <a:gd name="connsiteY4743" fmla="*/ 387257 h 426089"/>
                  <a:gd name="connsiteX4744" fmla="*/ 111305 w 388822"/>
                  <a:gd name="connsiteY4744" fmla="*/ 387120 h 426089"/>
                  <a:gd name="connsiteX4745" fmla="*/ 111144 w 388822"/>
                  <a:gd name="connsiteY4745" fmla="*/ 386971 h 426089"/>
                  <a:gd name="connsiteX4746" fmla="*/ 110982 w 388822"/>
                  <a:gd name="connsiteY4746" fmla="*/ 386810 h 426089"/>
                  <a:gd name="connsiteX4747" fmla="*/ 110821 w 388822"/>
                  <a:gd name="connsiteY4747" fmla="*/ 386661 h 426089"/>
                  <a:gd name="connsiteX4748" fmla="*/ 110671 w 388822"/>
                  <a:gd name="connsiteY4748" fmla="*/ 386512 h 426089"/>
                  <a:gd name="connsiteX4749" fmla="*/ 110498 w 388822"/>
                  <a:gd name="connsiteY4749" fmla="*/ 386363 h 426089"/>
                  <a:gd name="connsiteX4750" fmla="*/ 110348 w 388822"/>
                  <a:gd name="connsiteY4750" fmla="*/ 386213 h 426089"/>
                  <a:gd name="connsiteX4751" fmla="*/ 110187 w 388822"/>
                  <a:gd name="connsiteY4751" fmla="*/ 386052 h 426089"/>
                  <a:gd name="connsiteX4752" fmla="*/ 110038 w 388822"/>
                  <a:gd name="connsiteY4752" fmla="*/ 385903 h 426089"/>
                  <a:gd name="connsiteX4753" fmla="*/ 109889 w 388822"/>
                  <a:gd name="connsiteY4753" fmla="*/ 385754 h 426089"/>
                  <a:gd name="connsiteX4754" fmla="*/ 109727 w 388822"/>
                  <a:gd name="connsiteY4754" fmla="*/ 385592 h 426089"/>
                  <a:gd name="connsiteX4755" fmla="*/ 109578 w 388822"/>
                  <a:gd name="connsiteY4755" fmla="*/ 385431 h 426089"/>
                  <a:gd name="connsiteX4756" fmla="*/ 109429 w 388822"/>
                  <a:gd name="connsiteY4756" fmla="*/ 385282 h 426089"/>
                  <a:gd name="connsiteX4757" fmla="*/ 109280 w 388822"/>
                  <a:gd name="connsiteY4757" fmla="*/ 385120 h 426089"/>
                  <a:gd name="connsiteX4758" fmla="*/ 109131 w 388822"/>
                  <a:gd name="connsiteY4758" fmla="*/ 384971 h 426089"/>
                  <a:gd name="connsiteX4759" fmla="*/ 108994 w 388822"/>
                  <a:gd name="connsiteY4759" fmla="*/ 384822 h 426089"/>
                  <a:gd name="connsiteX4760" fmla="*/ 108845 w 388822"/>
                  <a:gd name="connsiteY4760" fmla="*/ 384661 h 426089"/>
                  <a:gd name="connsiteX4761" fmla="*/ 108709 w 388822"/>
                  <a:gd name="connsiteY4761" fmla="*/ 384499 h 426089"/>
                  <a:gd name="connsiteX4762" fmla="*/ 108560 w 388822"/>
                  <a:gd name="connsiteY4762" fmla="*/ 384338 h 426089"/>
                  <a:gd name="connsiteX4763" fmla="*/ 108423 w 388822"/>
                  <a:gd name="connsiteY4763" fmla="*/ 384189 h 426089"/>
                  <a:gd name="connsiteX4764" fmla="*/ 108286 w 388822"/>
                  <a:gd name="connsiteY4764" fmla="*/ 384027 h 426089"/>
                  <a:gd name="connsiteX4765" fmla="*/ 108150 w 388822"/>
                  <a:gd name="connsiteY4765" fmla="*/ 383866 h 426089"/>
                  <a:gd name="connsiteX4766" fmla="*/ 108001 w 388822"/>
                  <a:gd name="connsiteY4766" fmla="*/ 383717 h 426089"/>
                  <a:gd name="connsiteX4767" fmla="*/ 107876 w 388822"/>
                  <a:gd name="connsiteY4767" fmla="*/ 383543 h 426089"/>
                  <a:gd name="connsiteX4768" fmla="*/ 107740 w 388822"/>
                  <a:gd name="connsiteY4768" fmla="*/ 383394 h 426089"/>
                  <a:gd name="connsiteX4769" fmla="*/ 107603 w 388822"/>
                  <a:gd name="connsiteY4769" fmla="*/ 383220 h 426089"/>
                  <a:gd name="connsiteX4770" fmla="*/ 107466 w 388822"/>
                  <a:gd name="connsiteY4770" fmla="*/ 383071 h 426089"/>
                  <a:gd name="connsiteX4771" fmla="*/ 107342 w 388822"/>
                  <a:gd name="connsiteY4771" fmla="*/ 382909 h 426089"/>
                  <a:gd name="connsiteX4772" fmla="*/ 107206 w 388822"/>
                  <a:gd name="connsiteY4772" fmla="*/ 382748 h 426089"/>
                  <a:gd name="connsiteX4773" fmla="*/ 107081 w 388822"/>
                  <a:gd name="connsiteY4773" fmla="*/ 382586 h 426089"/>
                  <a:gd name="connsiteX4774" fmla="*/ 107007 w 388822"/>
                  <a:gd name="connsiteY4774" fmla="*/ 382338 h 426089"/>
                  <a:gd name="connsiteX4775" fmla="*/ 106883 w 388822"/>
                  <a:gd name="connsiteY4775" fmla="*/ 382176 h 426089"/>
                  <a:gd name="connsiteX4776" fmla="*/ 106758 w 388822"/>
                  <a:gd name="connsiteY4776" fmla="*/ 382002 h 426089"/>
                  <a:gd name="connsiteX4777" fmla="*/ 106634 w 388822"/>
                  <a:gd name="connsiteY4777" fmla="*/ 381853 h 426089"/>
                  <a:gd name="connsiteX4778" fmla="*/ 106510 w 388822"/>
                  <a:gd name="connsiteY4778" fmla="*/ 381679 h 426089"/>
                  <a:gd name="connsiteX4779" fmla="*/ 106398 w 388822"/>
                  <a:gd name="connsiteY4779" fmla="*/ 381518 h 426089"/>
                  <a:gd name="connsiteX4780" fmla="*/ 106274 w 388822"/>
                  <a:gd name="connsiteY4780" fmla="*/ 381356 h 426089"/>
                  <a:gd name="connsiteX4781" fmla="*/ 106150 w 388822"/>
                  <a:gd name="connsiteY4781" fmla="*/ 381195 h 426089"/>
                  <a:gd name="connsiteX4782" fmla="*/ 106050 w 388822"/>
                  <a:gd name="connsiteY4782" fmla="*/ 381033 h 426089"/>
                  <a:gd name="connsiteX4783" fmla="*/ 105939 w 388822"/>
                  <a:gd name="connsiteY4783" fmla="*/ 380872 h 426089"/>
                  <a:gd name="connsiteX4784" fmla="*/ 105814 w 388822"/>
                  <a:gd name="connsiteY4784" fmla="*/ 380698 h 426089"/>
                  <a:gd name="connsiteX4785" fmla="*/ 105702 w 388822"/>
                  <a:gd name="connsiteY4785" fmla="*/ 380536 h 426089"/>
                  <a:gd name="connsiteX4786" fmla="*/ 105591 w 388822"/>
                  <a:gd name="connsiteY4786" fmla="*/ 380375 h 426089"/>
                  <a:gd name="connsiteX4787" fmla="*/ 105479 w 388822"/>
                  <a:gd name="connsiteY4787" fmla="*/ 380201 h 426089"/>
                  <a:gd name="connsiteX4788" fmla="*/ 105380 w 388822"/>
                  <a:gd name="connsiteY4788" fmla="*/ 380052 h 426089"/>
                  <a:gd name="connsiteX4789" fmla="*/ 105268 w 388822"/>
                  <a:gd name="connsiteY4789" fmla="*/ 379878 h 426089"/>
                  <a:gd name="connsiteX4790" fmla="*/ 105168 w 388822"/>
                  <a:gd name="connsiteY4790" fmla="*/ 379704 h 426089"/>
                  <a:gd name="connsiteX4791" fmla="*/ 105057 w 388822"/>
                  <a:gd name="connsiteY4791" fmla="*/ 379543 h 426089"/>
                  <a:gd name="connsiteX4792" fmla="*/ 104957 w 388822"/>
                  <a:gd name="connsiteY4792" fmla="*/ 379381 h 426089"/>
                  <a:gd name="connsiteX4793" fmla="*/ 104858 w 388822"/>
                  <a:gd name="connsiteY4793" fmla="*/ 379207 h 426089"/>
                  <a:gd name="connsiteX4794" fmla="*/ 104758 w 388822"/>
                  <a:gd name="connsiteY4794" fmla="*/ 379058 h 426089"/>
                  <a:gd name="connsiteX4795" fmla="*/ 104659 w 388822"/>
                  <a:gd name="connsiteY4795" fmla="*/ 378884 h 426089"/>
                  <a:gd name="connsiteX4796" fmla="*/ 104560 w 388822"/>
                  <a:gd name="connsiteY4796" fmla="*/ 378710 h 426089"/>
                  <a:gd name="connsiteX4797" fmla="*/ 104473 w 388822"/>
                  <a:gd name="connsiteY4797" fmla="*/ 378549 h 426089"/>
                  <a:gd name="connsiteX4798" fmla="*/ 104373 w 388822"/>
                  <a:gd name="connsiteY4798" fmla="*/ 378375 h 426089"/>
                  <a:gd name="connsiteX4799" fmla="*/ 104286 w 388822"/>
                  <a:gd name="connsiteY4799" fmla="*/ 378213 h 426089"/>
                  <a:gd name="connsiteX4800" fmla="*/ 104187 w 388822"/>
                  <a:gd name="connsiteY4800" fmla="*/ 378040 h 426089"/>
                  <a:gd name="connsiteX4801" fmla="*/ 104100 w 388822"/>
                  <a:gd name="connsiteY4801" fmla="*/ 377878 h 426089"/>
                  <a:gd name="connsiteX4802" fmla="*/ 104013 w 388822"/>
                  <a:gd name="connsiteY4802" fmla="*/ 377704 h 426089"/>
                  <a:gd name="connsiteX4803" fmla="*/ 103926 w 388822"/>
                  <a:gd name="connsiteY4803" fmla="*/ 377530 h 426089"/>
                  <a:gd name="connsiteX4804" fmla="*/ 103839 w 388822"/>
                  <a:gd name="connsiteY4804" fmla="*/ 377369 h 426089"/>
                  <a:gd name="connsiteX4805" fmla="*/ 103752 w 388822"/>
                  <a:gd name="connsiteY4805" fmla="*/ 377207 h 426089"/>
                  <a:gd name="connsiteX4806" fmla="*/ 103665 w 388822"/>
                  <a:gd name="connsiteY4806" fmla="*/ 377046 h 426089"/>
                  <a:gd name="connsiteX4807" fmla="*/ 103591 w 388822"/>
                  <a:gd name="connsiteY4807" fmla="*/ 376872 h 426089"/>
                  <a:gd name="connsiteX4808" fmla="*/ 103516 w 388822"/>
                  <a:gd name="connsiteY4808" fmla="*/ 376698 h 426089"/>
                  <a:gd name="connsiteX4809" fmla="*/ 103429 w 388822"/>
                  <a:gd name="connsiteY4809" fmla="*/ 376524 h 426089"/>
                  <a:gd name="connsiteX4810" fmla="*/ 103355 w 388822"/>
                  <a:gd name="connsiteY4810" fmla="*/ 376362 h 426089"/>
                  <a:gd name="connsiteX4811" fmla="*/ 103280 w 388822"/>
                  <a:gd name="connsiteY4811" fmla="*/ 376189 h 426089"/>
                  <a:gd name="connsiteX4812" fmla="*/ 103193 w 388822"/>
                  <a:gd name="connsiteY4812" fmla="*/ 376015 h 426089"/>
                  <a:gd name="connsiteX4813" fmla="*/ 103119 w 388822"/>
                  <a:gd name="connsiteY4813" fmla="*/ 375853 h 426089"/>
                  <a:gd name="connsiteX4814" fmla="*/ 103044 w 388822"/>
                  <a:gd name="connsiteY4814" fmla="*/ 375679 h 426089"/>
                  <a:gd name="connsiteX4815" fmla="*/ 103044 w 388822"/>
                  <a:gd name="connsiteY4815" fmla="*/ 375518 h 426089"/>
                  <a:gd name="connsiteX4816" fmla="*/ 102982 w 388822"/>
                  <a:gd name="connsiteY4816" fmla="*/ 375344 h 426089"/>
                  <a:gd name="connsiteX4817" fmla="*/ 102907 w 388822"/>
                  <a:gd name="connsiteY4817" fmla="*/ 375170 h 426089"/>
                  <a:gd name="connsiteX4818" fmla="*/ 102907 w 388822"/>
                  <a:gd name="connsiteY4818" fmla="*/ 375008 h 426089"/>
                  <a:gd name="connsiteX4819" fmla="*/ 102833 w 388822"/>
                  <a:gd name="connsiteY4819" fmla="*/ 374835 h 426089"/>
                  <a:gd name="connsiteX4820" fmla="*/ 102771 w 388822"/>
                  <a:gd name="connsiteY4820" fmla="*/ 374661 h 426089"/>
                  <a:gd name="connsiteX4821" fmla="*/ 102709 w 388822"/>
                  <a:gd name="connsiteY4821" fmla="*/ 374487 h 426089"/>
                  <a:gd name="connsiteX4822" fmla="*/ 102709 w 388822"/>
                  <a:gd name="connsiteY4822" fmla="*/ 374325 h 426089"/>
                  <a:gd name="connsiteX4823" fmla="*/ 102647 w 388822"/>
                  <a:gd name="connsiteY4823" fmla="*/ 374139 h 426089"/>
                  <a:gd name="connsiteX4824" fmla="*/ 102647 w 388822"/>
                  <a:gd name="connsiteY4824" fmla="*/ 373977 h 426089"/>
                  <a:gd name="connsiteX4825" fmla="*/ 102647 w 388822"/>
                  <a:gd name="connsiteY4825" fmla="*/ 373803 h 426089"/>
                  <a:gd name="connsiteX4826" fmla="*/ 102647 w 388822"/>
                  <a:gd name="connsiteY4826" fmla="*/ 373630 h 426089"/>
                  <a:gd name="connsiteX4827" fmla="*/ 102647 w 388822"/>
                  <a:gd name="connsiteY4827" fmla="*/ 373468 h 426089"/>
                  <a:gd name="connsiteX4828" fmla="*/ 102647 w 388822"/>
                  <a:gd name="connsiteY4828" fmla="*/ 373294 h 426089"/>
                  <a:gd name="connsiteX4829" fmla="*/ 102647 w 388822"/>
                  <a:gd name="connsiteY4829" fmla="*/ 373120 h 426089"/>
                  <a:gd name="connsiteX4830" fmla="*/ 102647 w 388822"/>
                  <a:gd name="connsiteY4830" fmla="*/ 372946 h 426089"/>
                  <a:gd name="connsiteX4831" fmla="*/ 102647 w 388822"/>
                  <a:gd name="connsiteY4831" fmla="*/ 372772 h 426089"/>
                  <a:gd name="connsiteX4832" fmla="*/ 102647 w 388822"/>
                  <a:gd name="connsiteY4832" fmla="*/ 372598 h 426089"/>
                  <a:gd name="connsiteX4833" fmla="*/ 102647 w 388822"/>
                  <a:gd name="connsiteY4833" fmla="*/ 372425 h 426089"/>
                  <a:gd name="connsiteX4834" fmla="*/ 102647 w 388822"/>
                  <a:gd name="connsiteY4834" fmla="*/ 372263 h 426089"/>
                  <a:gd name="connsiteX4835" fmla="*/ 102647 w 388822"/>
                  <a:gd name="connsiteY4835" fmla="*/ 372089 h 426089"/>
                  <a:gd name="connsiteX4836" fmla="*/ 102647 w 388822"/>
                  <a:gd name="connsiteY4836" fmla="*/ 371903 h 426089"/>
                  <a:gd name="connsiteX4837" fmla="*/ 102647 w 388822"/>
                  <a:gd name="connsiteY4837" fmla="*/ 371729 h 426089"/>
                  <a:gd name="connsiteX4838" fmla="*/ 102647 w 388822"/>
                  <a:gd name="connsiteY4838" fmla="*/ 371567 h 426089"/>
                  <a:gd name="connsiteX4839" fmla="*/ 102647 w 388822"/>
                  <a:gd name="connsiteY4839" fmla="*/ 371394 h 426089"/>
                  <a:gd name="connsiteX4840" fmla="*/ 102647 w 388822"/>
                  <a:gd name="connsiteY4840" fmla="*/ 371220 h 426089"/>
                  <a:gd name="connsiteX4841" fmla="*/ 102647 w 388822"/>
                  <a:gd name="connsiteY4841" fmla="*/ 371033 h 426089"/>
                  <a:gd name="connsiteX4842" fmla="*/ 102647 w 388822"/>
                  <a:gd name="connsiteY4842" fmla="*/ 370859 h 426089"/>
                  <a:gd name="connsiteX4843" fmla="*/ 102647 w 388822"/>
                  <a:gd name="connsiteY4843" fmla="*/ 370685 h 426089"/>
                  <a:gd name="connsiteX4844" fmla="*/ 102647 w 388822"/>
                  <a:gd name="connsiteY4844" fmla="*/ 370512 h 426089"/>
                  <a:gd name="connsiteX4845" fmla="*/ 102647 w 388822"/>
                  <a:gd name="connsiteY4845" fmla="*/ 370338 h 426089"/>
                  <a:gd name="connsiteX4846" fmla="*/ 102647 w 388822"/>
                  <a:gd name="connsiteY4846" fmla="*/ 370164 h 426089"/>
                  <a:gd name="connsiteX4847" fmla="*/ 102647 w 388822"/>
                  <a:gd name="connsiteY4847" fmla="*/ 369990 h 426089"/>
                  <a:gd name="connsiteX4848" fmla="*/ 102647 w 388822"/>
                  <a:gd name="connsiteY4848" fmla="*/ 369816 h 426089"/>
                  <a:gd name="connsiteX4849" fmla="*/ 100734 w 388822"/>
                  <a:gd name="connsiteY4849" fmla="*/ 356462 h 426089"/>
                  <a:gd name="connsiteX4850" fmla="*/ 85889 w 388822"/>
                  <a:gd name="connsiteY4850" fmla="*/ 358362 h 426089"/>
                  <a:gd name="connsiteX4851" fmla="*/ 85516 w 388822"/>
                  <a:gd name="connsiteY4851" fmla="*/ 358362 h 426089"/>
                  <a:gd name="connsiteX4852" fmla="*/ 85143 w 388822"/>
                  <a:gd name="connsiteY4852" fmla="*/ 358362 h 426089"/>
                  <a:gd name="connsiteX4853" fmla="*/ 84771 w 388822"/>
                  <a:gd name="connsiteY4853" fmla="*/ 358362 h 426089"/>
                  <a:gd name="connsiteX4854" fmla="*/ 84410 w 388822"/>
                  <a:gd name="connsiteY4854" fmla="*/ 358362 h 426089"/>
                  <a:gd name="connsiteX4855" fmla="*/ 84050 w 388822"/>
                  <a:gd name="connsiteY4855" fmla="*/ 358362 h 426089"/>
                  <a:gd name="connsiteX4856" fmla="*/ 83678 w 388822"/>
                  <a:gd name="connsiteY4856" fmla="*/ 358362 h 426089"/>
                  <a:gd name="connsiteX4857" fmla="*/ 83305 w 388822"/>
                  <a:gd name="connsiteY4857" fmla="*/ 358362 h 426089"/>
                  <a:gd name="connsiteX4858" fmla="*/ 82957 w 388822"/>
                  <a:gd name="connsiteY4858" fmla="*/ 358362 h 426089"/>
                  <a:gd name="connsiteX4859" fmla="*/ 82597 w 388822"/>
                  <a:gd name="connsiteY4859" fmla="*/ 358362 h 426089"/>
                  <a:gd name="connsiteX4860" fmla="*/ 82249 w 388822"/>
                  <a:gd name="connsiteY4860" fmla="*/ 358362 h 426089"/>
                  <a:gd name="connsiteX4861" fmla="*/ 81876 w 388822"/>
                  <a:gd name="connsiteY4861" fmla="*/ 358362 h 426089"/>
                  <a:gd name="connsiteX4862" fmla="*/ 81528 w 388822"/>
                  <a:gd name="connsiteY4862" fmla="*/ 358362 h 426089"/>
                  <a:gd name="connsiteX4863" fmla="*/ 81181 w 388822"/>
                  <a:gd name="connsiteY4863" fmla="*/ 358362 h 426089"/>
                  <a:gd name="connsiteX4864" fmla="*/ 80833 w 388822"/>
                  <a:gd name="connsiteY4864" fmla="*/ 358362 h 426089"/>
                  <a:gd name="connsiteX4865" fmla="*/ 80485 w 388822"/>
                  <a:gd name="connsiteY4865" fmla="*/ 358362 h 426089"/>
                  <a:gd name="connsiteX4866" fmla="*/ 74858 w 388822"/>
                  <a:gd name="connsiteY4866" fmla="*/ 358362 h 426089"/>
                  <a:gd name="connsiteX4867" fmla="*/ 74547 w 388822"/>
                  <a:gd name="connsiteY4867" fmla="*/ 358362 h 426089"/>
                  <a:gd name="connsiteX4868" fmla="*/ 74236 w 388822"/>
                  <a:gd name="connsiteY4868" fmla="*/ 358362 h 426089"/>
                  <a:gd name="connsiteX4869" fmla="*/ 73926 w 388822"/>
                  <a:gd name="connsiteY4869" fmla="*/ 358362 h 426089"/>
                  <a:gd name="connsiteX4870" fmla="*/ 73615 w 388822"/>
                  <a:gd name="connsiteY4870" fmla="*/ 358362 h 426089"/>
                  <a:gd name="connsiteX4871" fmla="*/ 73317 w 388822"/>
                  <a:gd name="connsiteY4871" fmla="*/ 358362 h 426089"/>
                  <a:gd name="connsiteX4872" fmla="*/ 73007 w 388822"/>
                  <a:gd name="connsiteY4872" fmla="*/ 358362 h 426089"/>
                  <a:gd name="connsiteX4873" fmla="*/ 72709 w 388822"/>
                  <a:gd name="connsiteY4873" fmla="*/ 358362 h 426089"/>
                  <a:gd name="connsiteX4874" fmla="*/ 72410 w 388822"/>
                  <a:gd name="connsiteY4874" fmla="*/ 358362 h 426089"/>
                  <a:gd name="connsiteX4875" fmla="*/ 72100 w 388822"/>
                  <a:gd name="connsiteY4875" fmla="*/ 358362 h 426089"/>
                  <a:gd name="connsiteX4876" fmla="*/ 71814 w 388822"/>
                  <a:gd name="connsiteY4876" fmla="*/ 358362 h 426089"/>
                  <a:gd name="connsiteX4877" fmla="*/ 71528 w 388822"/>
                  <a:gd name="connsiteY4877" fmla="*/ 358362 h 426089"/>
                  <a:gd name="connsiteX4878" fmla="*/ 71230 w 388822"/>
                  <a:gd name="connsiteY4878" fmla="*/ 358362 h 426089"/>
                  <a:gd name="connsiteX4879" fmla="*/ 70932 w 388822"/>
                  <a:gd name="connsiteY4879" fmla="*/ 358362 h 426089"/>
                  <a:gd name="connsiteX4880" fmla="*/ 70659 w 388822"/>
                  <a:gd name="connsiteY4880" fmla="*/ 358362 h 426089"/>
                  <a:gd name="connsiteX4881" fmla="*/ 70361 w 388822"/>
                  <a:gd name="connsiteY4881" fmla="*/ 358362 h 426089"/>
                  <a:gd name="connsiteX4882" fmla="*/ 70087 w 388822"/>
                  <a:gd name="connsiteY4882" fmla="*/ 358362 h 426089"/>
                  <a:gd name="connsiteX4883" fmla="*/ 69814 w 388822"/>
                  <a:gd name="connsiteY4883" fmla="*/ 358362 h 426089"/>
                  <a:gd name="connsiteX4884" fmla="*/ 69528 w 388822"/>
                  <a:gd name="connsiteY4884" fmla="*/ 358362 h 426089"/>
                  <a:gd name="connsiteX4885" fmla="*/ 69243 w 388822"/>
                  <a:gd name="connsiteY4885" fmla="*/ 358362 h 426089"/>
                  <a:gd name="connsiteX4886" fmla="*/ 68969 w 388822"/>
                  <a:gd name="connsiteY4886" fmla="*/ 358362 h 426089"/>
                  <a:gd name="connsiteX4887" fmla="*/ 68696 w 388822"/>
                  <a:gd name="connsiteY4887" fmla="*/ 358362 h 426089"/>
                  <a:gd name="connsiteX4888" fmla="*/ 68423 w 388822"/>
                  <a:gd name="connsiteY4888" fmla="*/ 358300 h 426089"/>
                  <a:gd name="connsiteX4889" fmla="*/ 68162 w 388822"/>
                  <a:gd name="connsiteY4889" fmla="*/ 358238 h 426089"/>
                  <a:gd name="connsiteX4890" fmla="*/ 67889 w 388822"/>
                  <a:gd name="connsiteY4890" fmla="*/ 358238 h 426089"/>
                  <a:gd name="connsiteX4891" fmla="*/ 67628 w 388822"/>
                  <a:gd name="connsiteY4891" fmla="*/ 358176 h 426089"/>
                  <a:gd name="connsiteX4892" fmla="*/ 67367 w 388822"/>
                  <a:gd name="connsiteY4892" fmla="*/ 358102 h 426089"/>
                  <a:gd name="connsiteX4893" fmla="*/ 67094 w 388822"/>
                  <a:gd name="connsiteY4893" fmla="*/ 358102 h 426089"/>
                  <a:gd name="connsiteX4894" fmla="*/ 66845 w 388822"/>
                  <a:gd name="connsiteY4894" fmla="*/ 358027 h 426089"/>
                  <a:gd name="connsiteX4895" fmla="*/ 66584 w 388822"/>
                  <a:gd name="connsiteY4895" fmla="*/ 357965 h 426089"/>
                  <a:gd name="connsiteX4896" fmla="*/ 66323 w 388822"/>
                  <a:gd name="connsiteY4896" fmla="*/ 357890 h 426089"/>
                  <a:gd name="connsiteX4897" fmla="*/ 66075 w 388822"/>
                  <a:gd name="connsiteY4897" fmla="*/ 357828 h 426089"/>
                  <a:gd name="connsiteX4898" fmla="*/ 65826 w 388822"/>
                  <a:gd name="connsiteY4898" fmla="*/ 357754 h 426089"/>
                  <a:gd name="connsiteX4899" fmla="*/ 65578 w 388822"/>
                  <a:gd name="connsiteY4899" fmla="*/ 357679 h 426089"/>
                  <a:gd name="connsiteX4900" fmla="*/ 65317 w 388822"/>
                  <a:gd name="connsiteY4900" fmla="*/ 357605 h 426089"/>
                  <a:gd name="connsiteX4901" fmla="*/ 65081 w 388822"/>
                  <a:gd name="connsiteY4901" fmla="*/ 357530 h 426089"/>
                  <a:gd name="connsiteX4902" fmla="*/ 64845 w 388822"/>
                  <a:gd name="connsiteY4902" fmla="*/ 357456 h 426089"/>
                  <a:gd name="connsiteX4903" fmla="*/ 64609 w 388822"/>
                  <a:gd name="connsiteY4903" fmla="*/ 357369 h 426089"/>
                  <a:gd name="connsiteX4904" fmla="*/ 64361 w 388822"/>
                  <a:gd name="connsiteY4904" fmla="*/ 357294 h 426089"/>
                  <a:gd name="connsiteX4905" fmla="*/ 64112 w 388822"/>
                  <a:gd name="connsiteY4905" fmla="*/ 357207 h 426089"/>
                  <a:gd name="connsiteX4906" fmla="*/ 63876 w 388822"/>
                  <a:gd name="connsiteY4906" fmla="*/ 357120 h 426089"/>
                  <a:gd name="connsiteX4907" fmla="*/ 63653 w 388822"/>
                  <a:gd name="connsiteY4907" fmla="*/ 357046 h 426089"/>
                  <a:gd name="connsiteX4908" fmla="*/ 63417 w 388822"/>
                  <a:gd name="connsiteY4908" fmla="*/ 356959 h 426089"/>
                  <a:gd name="connsiteX4909" fmla="*/ 63193 w 388822"/>
                  <a:gd name="connsiteY4909" fmla="*/ 356872 h 426089"/>
                  <a:gd name="connsiteX4910" fmla="*/ 62969 w 388822"/>
                  <a:gd name="connsiteY4910" fmla="*/ 356772 h 426089"/>
                  <a:gd name="connsiteX4911" fmla="*/ 62721 w 388822"/>
                  <a:gd name="connsiteY4911" fmla="*/ 356685 h 426089"/>
                  <a:gd name="connsiteX4912" fmla="*/ 62510 w 388822"/>
                  <a:gd name="connsiteY4912" fmla="*/ 356598 h 426089"/>
                  <a:gd name="connsiteX4913" fmla="*/ 62299 w 388822"/>
                  <a:gd name="connsiteY4913" fmla="*/ 356499 h 426089"/>
                  <a:gd name="connsiteX4914" fmla="*/ 62075 w 388822"/>
                  <a:gd name="connsiteY4914" fmla="*/ 356412 h 426089"/>
                  <a:gd name="connsiteX4915" fmla="*/ 61864 w 388822"/>
                  <a:gd name="connsiteY4915" fmla="*/ 356313 h 426089"/>
                  <a:gd name="connsiteX4916" fmla="*/ 61640 w 388822"/>
                  <a:gd name="connsiteY4916" fmla="*/ 356213 h 426089"/>
                  <a:gd name="connsiteX4917" fmla="*/ 61429 w 388822"/>
                  <a:gd name="connsiteY4917" fmla="*/ 356114 h 426089"/>
                  <a:gd name="connsiteX4918" fmla="*/ 61205 w 388822"/>
                  <a:gd name="connsiteY4918" fmla="*/ 356015 h 426089"/>
                  <a:gd name="connsiteX4919" fmla="*/ 60994 w 388822"/>
                  <a:gd name="connsiteY4919" fmla="*/ 355915 h 426089"/>
                  <a:gd name="connsiteX4920" fmla="*/ 60783 w 388822"/>
                  <a:gd name="connsiteY4920" fmla="*/ 355816 h 426089"/>
                  <a:gd name="connsiteX4921" fmla="*/ 60584 w 388822"/>
                  <a:gd name="connsiteY4921" fmla="*/ 355716 h 426089"/>
                  <a:gd name="connsiteX4922" fmla="*/ 60373 w 388822"/>
                  <a:gd name="connsiteY4922" fmla="*/ 355605 h 426089"/>
                  <a:gd name="connsiteX4923" fmla="*/ 60162 w 388822"/>
                  <a:gd name="connsiteY4923" fmla="*/ 355493 h 426089"/>
                  <a:gd name="connsiteX4924" fmla="*/ 59976 w 388822"/>
                  <a:gd name="connsiteY4924" fmla="*/ 355393 h 426089"/>
                  <a:gd name="connsiteX4925" fmla="*/ 59777 w 388822"/>
                  <a:gd name="connsiteY4925" fmla="*/ 355294 h 426089"/>
                  <a:gd name="connsiteX4926" fmla="*/ 59578 w 388822"/>
                  <a:gd name="connsiteY4926" fmla="*/ 355182 h 426089"/>
                  <a:gd name="connsiteX4927" fmla="*/ 59379 w 388822"/>
                  <a:gd name="connsiteY4927" fmla="*/ 355058 h 426089"/>
                  <a:gd name="connsiteX4928" fmla="*/ 59180 w 388822"/>
                  <a:gd name="connsiteY4928" fmla="*/ 354946 h 426089"/>
                  <a:gd name="connsiteX4929" fmla="*/ 58994 w 388822"/>
                  <a:gd name="connsiteY4929" fmla="*/ 354847 h 426089"/>
                  <a:gd name="connsiteX4930" fmla="*/ 58795 w 388822"/>
                  <a:gd name="connsiteY4930" fmla="*/ 354723 h 426089"/>
                  <a:gd name="connsiteX4931" fmla="*/ 58609 w 388822"/>
                  <a:gd name="connsiteY4931" fmla="*/ 354611 h 426089"/>
                  <a:gd name="connsiteX4932" fmla="*/ 58423 w 388822"/>
                  <a:gd name="connsiteY4932" fmla="*/ 354499 h 426089"/>
                  <a:gd name="connsiteX4933" fmla="*/ 58236 w 388822"/>
                  <a:gd name="connsiteY4933" fmla="*/ 354375 h 426089"/>
                  <a:gd name="connsiteX4934" fmla="*/ 58062 w 388822"/>
                  <a:gd name="connsiteY4934" fmla="*/ 354263 h 426089"/>
                  <a:gd name="connsiteX4935" fmla="*/ 57876 w 388822"/>
                  <a:gd name="connsiteY4935" fmla="*/ 354139 h 426089"/>
                  <a:gd name="connsiteX4936" fmla="*/ 57690 w 388822"/>
                  <a:gd name="connsiteY4936" fmla="*/ 354015 h 426089"/>
                  <a:gd name="connsiteX4937" fmla="*/ 57503 w 388822"/>
                  <a:gd name="connsiteY4937" fmla="*/ 353890 h 426089"/>
                  <a:gd name="connsiteX4938" fmla="*/ 57342 w 388822"/>
                  <a:gd name="connsiteY4938" fmla="*/ 353766 h 426089"/>
                  <a:gd name="connsiteX4939" fmla="*/ 57168 w 388822"/>
                  <a:gd name="connsiteY4939" fmla="*/ 353642 h 426089"/>
                  <a:gd name="connsiteX4940" fmla="*/ 56982 w 388822"/>
                  <a:gd name="connsiteY4940" fmla="*/ 353518 h 426089"/>
                  <a:gd name="connsiteX4941" fmla="*/ 56808 w 388822"/>
                  <a:gd name="connsiteY4941" fmla="*/ 353381 h 426089"/>
                  <a:gd name="connsiteX4942" fmla="*/ 56634 w 388822"/>
                  <a:gd name="connsiteY4942" fmla="*/ 353257 h 426089"/>
                  <a:gd name="connsiteX4943" fmla="*/ 56472 w 388822"/>
                  <a:gd name="connsiteY4943" fmla="*/ 353133 h 426089"/>
                  <a:gd name="connsiteX4944" fmla="*/ 56298 w 388822"/>
                  <a:gd name="connsiteY4944" fmla="*/ 352996 h 426089"/>
                  <a:gd name="connsiteX4945" fmla="*/ 56137 w 388822"/>
                  <a:gd name="connsiteY4945" fmla="*/ 352859 h 426089"/>
                  <a:gd name="connsiteX4946" fmla="*/ 55975 w 388822"/>
                  <a:gd name="connsiteY4946" fmla="*/ 352735 h 426089"/>
                  <a:gd name="connsiteX4947" fmla="*/ 55814 w 388822"/>
                  <a:gd name="connsiteY4947" fmla="*/ 352598 h 426089"/>
                  <a:gd name="connsiteX4948" fmla="*/ 55653 w 388822"/>
                  <a:gd name="connsiteY4948" fmla="*/ 352462 h 426089"/>
                  <a:gd name="connsiteX4949" fmla="*/ 55491 w 388822"/>
                  <a:gd name="connsiteY4949" fmla="*/ 352325 h 426089"/>
                  <a:gd name="connsiteX4950" fmla="*/ 55330 w 388822"/>
                  <a:gd name="connsiteY4950" fmla="*/ 352188 h 426089"/>
                  <a:gd name="connsiteX4951" fmla="*/ 55180 w 388822"/>
                  <a:gd name="connsiteY4951" fmla="*/ 352052 h 426089"/>
                  <a:gd name="connsiteX4952" fmla="*/ 55019 w 388822"/>
                  <a:gd name="connsiteY4952" fmla="*/ 351903 h 426089"/>
                  <a:gd name="connsiteX4953" fmla="*/ 54857 w 388822"/>
                  <a:gd name="connsiteY4953" fmla="*/ 351754 h 426089"/>
                  <a:gd name="connsiteX4954" fmla="*/ 54708 w 388822"/>
                  <a:gd name="connsiteY4954" fmla="*/ 351617 h 426089"/>
                  <a:gd name="connsiteX4955" fmla="*/ 54559 w 388822"/>
                  <a:gd name="connsiteY4955" fmla="*/ 351468 h 426089"/>
                  <a:gd name="connsiteX4956" fmla="*/ 54398 w 388822"/>
                  <a:gd name="connsiteY4956" fmla="*/ 351319 h 426089"/>
                  <a:gd name="connsiteX4957" fmla="*/ 54261 w 388822"/>
                  <a:gd name="connsiteY4957" fmla="*/ 351170 h 426089"/>
                  <a:gd name="connsiteX4958" fmla="*/ 54112 w 388822"/>
                  <a:gd name="connsiteY4958" fmla="*/ 351021 h 426089"/>
                  <a:gd name="connsiteX4959" fmla="*/ 53963 w 388822"/>
                  <a:gd name="connsiteY4959" fmla="*/ 350872 h 426089"/>
                  <a:gd name="connsiteX4960" fmla="*/ 53814 w 388822"/>
                  <a:gd name="connsiteY4960" fmla="*/ 350723 h 426089"/>
                  <a:gd name="connsiteX4961" fmla="*/ 53665 w 388822"/>
                  <a:gd name="connsiteY4961" fmla="*/ 350561 h 426089"/>
                  <a:gd name="connsiteX4962" fmla="*/ 53590 w 388822"/>
                  <a:gd name="connsiteY4962" fmla="*/ 350039 h 426089"/>
                  <a:gd name="connsiteX4963" fmla="*/ 53441 w 388822"/>
                  <a:gd name="connsiteY4963" fmla="*/ 349878 h 426089"/>
                  <a:gd name="connsiteX4964" fmla="*/ 53305 w 388822"/>
                  <a:gd name="connsiteY4964" fmla="*/ 349716 h 426089"/>
                  <a:gd name="connsiteX4965" fmla="*/ 53168 w 388822"/>
                  <a:gd name="connsiteY4965" fmla="*/ 349555 h 426089"/>
                  <a:gd name="connsiteX4966" fmla="*/ 53031 w 388822"/>
                  <a:gd name="connsiteY4966" fmla="*/ 349393 h 426089"/>
                  <a:gd name="connsiteX4967" fmla="*/ 52895 w 388822"/>
                  <a:gd name="connsiteY4967" fmla="*/ 349232 h 426089"/>
                  <a:gd name="connsiteX4968" fmla="*/ 52770 w 388822"/>
                  <a:gd name="connsiteY4968" fmla="*/ 349070 h 426089"/>
                  <a:gd name="connsiteX4969" fmla="*/ 52621 w 388822"/>
                  <a:gd name="connsiteY4969" fmla="*/ 348896 h 426089"/>
                  <a:gd name="connsiteX4970" fmla="*/ 52497 w 388822"/>
                  <a:gd name="connsiteY4970" fmla="*/ 348735 h 426089"/>
                  <a:gd name="connsiteX4971" fmla="*/ 52361 w 388822"/>
                  <a:gd name="connsiteY4971" fmla="*/ 348574 h 426089"/>
                  <a:gd name="connsiteX4972" fmla="*/ 52236 w 388822"/>
                  <a:gd name="connsiteY4972" fmla="*/ 348400 h 426089"/>
                  <a:gd name="connsiteX4973" fmla="*/ 52112 w 388822"/>
                  <a:gd name="connsiteY4973" fmla="*/ 348226 h 426089"/>
                  <a:gd name="connsiteX4974" fmla="*/ 51975 w 388822"/>
                  <a:gd name="connsiteY4974" fmla="*/ 348064 h 426089"/>
                  <a:gd name="connsiteX4975" fmla="*/ 51864 w 388822"/>
                  <a:gd name="connsiteY4975" fmla="*/ 347890 h 426089"/>
                  <a:gd name="connsiteX4976" fmla="*/ 51739 w 388822"/>
                  <a:gd name="connsiteY4976" fmla="*/ 347704 h 426089"/>
                  <a:gd name="connsiteX4977" fmla="*/ 51615 w 388822"/>
                  <a:gd name="connsiteY4977" fmla="*/ 347530 h 426089"/>
                  <a:gd name="connsiteX4978" fmla="*/ 51491 w 388822"/>
                  <a:gd name="connsiteY4978" fmla="*/ 347344 h 426089"/>
                  <a:gd name="connsiteX4979" fmla="*/ 51367 w 388822"/>
                  <a:gd name="connsiteY4979" fmla="*/ 347170 h 426089"/>
                  <a:gd name="connsiteX4980" fmla="*/ 51243 w 388822"/>
                  <a:gd name="connsiteY4980" fmla="*/ 346996 h 426089"/>
                  <a:gd name="connsiteX4981" fmla="*/ 51131 w 388822"/>
                  <a:gd name="connsiteY4981" fmla="*/ 346810 h 426089"/>
                  <a:gd name="connsiteX4982" fmla="*/ 51019 w 388822"/>
                  <a:gd name="connsiteY4982" fmla="*/ 346636 h 426089"/>
                  <a:gd name="connsiteX4983" fmla="*/ 50895 w 388822"/>
                  <a:gd name="connsiteY4983" fmla="*/ 346437 h 426089"/>
                  <a:gd name="connsiteX4984" fmla="*/ 50783 w 388822"/>
                  <a:gd name="connsiteY4984" fmla="*/ 346251 h 426089"/>
                  <a:gd name="connsiteX4985" fmla="*/ 50671 w 388822"/>
                  <a:gd name="connsiteY4985" fmla="*/ 346052 h 426089"/>
                  <a:gd name="connsiteX4986" fmla="*/ 50559 w 388822"/>
                  <a:gd name="connsiteY4986" fmla="*/ 345865 h 426089"/>
                  <a:gd name="connsiteX4987" fmla="*/ 50460 w 388822"/>
                  <a:gd name="connsiteY4987" fmla="*/ 345667 h 426089"/>
                  <a:gd name="connsiteX4988" fmla="*/ 50348 w 388822"/>
                  <a:gd name="connsiteY4988" fmla="*/ 345480 h 426089"/>
                  <a:gd name="connsiteX4989" fmla="*/ 50236 w 388822"/>
                  <a:gd name="connsiteY4989" fmla="*/ 345282 h 426089"/>
                  <a:gd name="connsiteX4990" fmla="*/ 50137 w 388822"/>
                  <a:gd name="connsiteY4990" fmla="*/ 345083 h 426089"/>
                  <a:gd name="connsiteX4991" fmla="*/ 50025 w 388822"/>
                  <a:gd name="connsiteY4991" fmla="*/ 344872 h 426089"/>
                  <a:gd name="connsiteX4992" fmla="*/ 49926 w 388822"/>
                  <a:gd name="connsiteY4992" fmla="*/ 344673 h 426089"/>
                  <a:gd name="connsiteX4993" fmla="*/ 49826 w 388822"/>
                  <a:gd name="connsiteY4993" fmla="*/ 344462 h 426089"/>
                  <a:gd name="connsiteX4994" fmla="*/ 49727 w 388822"/>
                  <a:gd name="connsiteY4994" fmla="*/ 344263 h 426089"/>
                  <a:gd name="connsiteX4995" fmla="*/ 49615 w 388822"/>
                  <a:gd name="connsiteY4995" fmla="*/ 344052 h 426089"/>
                  <a:gd name="connsiteX4996" fmla="*/ 49516 w 388822"/>
                  <a:gd name="connsiteY4996" fmla="*/ 343841 h 426089"/>
                  <a:gd name="connsiteX4997" fmla="*/ 49429 w 388822"/>
                  <a:gd name="connsiteY4997" fmla="*/ 343629 h 426089"/>
                  <a:gd name="connsiteX4998" fmla="*/ 49329 w 388822"/>
                  <a:gd name="connsiteY4998" fmla="*/ 343418 h 426089"/>
                  <a:gd name="connsiteX4999" fmla="*/ 49230 w 388822"/>
                  <a:gd name="connsiteY4999" fmla="*/ 343207 h 426089"/>
                  <a:gd name="connsiteX5000" fmla="*/ 49143 w 388822"/>
                  <a:gd name="connsiteY5000" fmla="*/ 342983 h 426089"/>
                  <a:gd name="connsiteX5001" fmla="*/ 49044 w 388822"/>
                  <a:gd name="connsiteY5001" fmla="*/ 342760 h 426089"/>
                  <a:gd name="connsiteX5002" fmla="*/ 48957 w 388822"/>
                  <a:gd name="connsiteY5002" fmla="*/ 342536 h 426089"/>
                  <a:gd name="connsiteX5003" fmla="*/ 48870 w 388822"/>
                  <a:gd name="connsiteY5003" fmla="*/ 342313 h 426089"/>
                  <a:gd name="connsiteX5004" fmla="*/ 48783 w 388822"/>
                  <a:gd name="connsiteY5004" fmla="*/ 342089 h 426089"/>
                  <a:gd name="connsiteX5005" fmla="*/ 48696 w 388822"/>
                  <a:gd name="connsiteY5005" fmla="*/ 341865 h 426089"/>
                  <a:gd name="connsiteX5006" fmla="*/ 48621 w 388822"/>
                  <a:gd name="connsiteY5006" fmla="*/ 341629 h 426089"/>
                  <a:gd name="connsiteX5007" fmla="*/ 48534 w 388822"/>
                  <a:gd name="connsiteY5007" fmla="*/ 341393 h 426089"/>
                  <a:gd name="connsiteX5008" fmla="*/ 48447 w 388822"/>
                  <a:gd name="connsiteY5008" fmla="*/ 341157 h 426089"/>
                  <a:gd name="connsiteX5009" fmla="*/ 48373 w 388822"/>
                  <a:gd name="connsiteY5009" fmla="*/ 340921 h 426089"/>
                  <a:gd name="connsiteX5010" fmla="*/ 48286 w 388822"/>
                  <a:gd name="connsiteY5010" fmla="*/ 340685 h 426089"/>
                  <a:gd name="connsiteX5011" fmla="*/ 48211 w 388822"/>
                  <a:gd name="connsiteY5011" fmla="*/ 340449 h 426089"/>
                  <a:gd name="connsiteX5012" fmla="*/ 48137 w 388822"/>
                  <a:gd name="connsiteY5012" fmla="*/ 340201 h 426089"/>
                  <a:gd name="connsiteX5013" fmla="*/ 48062 w 388822"/>
                  <a:gd name="connsiteY5013" fmla="*/ 339952 h 426089"/>
                  <a:gd name="connsiteX5014" fmla="*/ 48062 w 388822"/>
                  <a:gd name="connsiteY5014" fmla="*/ 339704 h 426089"/>
                  <a:gd name="connsiteX5015" fmla="*/ 47988 w 388822"/>
                  <a:gd name="connsiteY5015" fmla="*/ 339455 h 426089"/>
                  <a:gd name="connsiteX5016" fmla="*/ 47913 w 388822"/>
                  <a:gd name="connsiteY5016" fmla="*/ 339207 h 426089"/>
                  <a:gd name="connsiteX5017" fmla="*/ 47839 w 388822"/>
                  <a:gd name="connsiteY5017" fmla="*/ 338959 h 426089"/>
                  <a:gd name="connsiteX5018" fmla="*/ 47777 w 388822"/>
                  <a:gd name="connsiteY5018" fmla="*/ 338698 h 426089"/>
                  <a:gd name="connsiteX5019" fmla="*/ 47777 w 388822"/>
                  <a:gd name="connsiteY5019" fmla="*/ 338437 h 426089"/>
                  <a:gd name="connsiteX5020" fmla="*/ 47715 w 388822"/>
                  <a:gd name="connsiteY5020" fmla="*/ 338176 h 426089"/>
                  <a:gd name="connsiteX5021" fmla="*/ 47715 w 388822"/>
                  <a:gd name="connsiteY5021" fmla="*/ 337915 h 426089"/>
                  <a:gd name="connsiteX5022" fmla="*/ 47379 w 388822"/>
                  <a:gd name="connsiteY5022" fmla="*/ 337617 h 426089"/>
                  <a:gd name="connsiteX5023" fmla="*/ 47317 w 388822"/>
                  <a:gd name="connsiteY5023" fmla="*/ 337344 h 426089"/>
                  <a:gd name="connsiteX5024" fmla="*/ 47317 w 388822"/>
                  <a:gd name="connsiteY5024" fmla="*/ 337083 h 426089"/>
                  <a:gd name="connsiteX5025" fmla="*/ 47317 w 388822"/>
                  <a:gd name="connsiteY5025" fmla="*/ 336809 h 426089"/>
                  <a:gd name="connsiteX5026" fmla="*/ 47317 w 388822"/>
                  <a:gd name="connsiteY5026" fmla="*/ 336524 h 426089"/>
                  <a:gd name="connsiteX5027" fmla="*/ 47255 w 388822"/>
                  <a:gd name="connsiteY5027" fmla="*/ 336250 h 426089"/>
                  <a:gd name="connsiteX5028" fmla="*/ 47255 w 388822"/>
                  <a:gd name="connsiteY5028" fmla="*/ 335977 h 426089"/>
                  <a:gd name="connsiteX5029" fmla="*/ 47255 w 388822"/>
                  <a:gd name="connsiteY5029" fmla="*/ 335691 h 426089"/>
                  <a:gd name="connsiteX5030" fmla="*/ 47255 w 388822"/>
                  <a:gd name="connsiteY5030" fmla="*/ 335418 h 426089"/>
                  <a:gd name="connsiteX5031" fmla="*/ 47255 w 388822"/>
                  <a:gd name="connsiteY5031" fmla="*/ 335120 h 426089"/>
                  <a:gd name="connsiteX5032" fmla="*/ 47255 w 388822"/>
                  <a:gd name="connsiteY5032" fmla="*/ 334834 h 426089"/>
                  <a:gd name="connsiteX5033" fmla="*/ 47255 w 388822"/>
                  <a:gd name="connsiteY5033" fmla="*/ 334549 h 426089"/>
                  <a:gd name="connsiteX5034" fmla="*/ 47255 w 388822"/>
                  <a:gd name="connsiteY5034" fmla="*/ 334250 h 426089"/>
                  <a:gd name="connsiteX5035" fmla="*/ 47255 w 388822"/>
                  <a:gd name="connsiteY5035" fmla="*/ 333965 h 426089"/>
                  <a:gd name="connsiteX5036" fmla="*/ 47255 w 388822"/>
                  <a:gd name="connsiteY5036" fmla="*/ 333654 h 426089"/>
                  <a:gd name="connsiteX5037" fmla="*/ 47255 w 388822"/>
                  <a:gd name="connsiteY5037" fmla="*/ 333356 h 426089"/>
                  <a:gd name="connsiteX5038" fmla="*/ 47255 w 388822"/>
                  <a:gd name="connsiteY5038" fmla="*/ 333058 h 426089"/>
                  <a:gd name="connsiteX5039" fmla="*/ 47255 w 388822"/>
                  <a:gd name="connsiteY5039" fmla="*/ 332760 h 426089"/>
                  <a:gd name="connsiteX5040" fmla="*/ 47255 w 388822"/>
                  <a:gd name="connsiteY5040" fmla="*/ 332449 h 426089"/>
                  <a:gd name="connsiteX5041" fmla="*/ 47255 w 388822"/>
                  <a:gd name="connsiteY5041" fmla="*/ 332139 h 426089"/>
                  <a:gd name="connsiteX5042" fmla="*/ 47255 w 388822"/>
                  <a:gd name="connsiteY5042" fmla="*/ 331828 h 426089"/>
                  <a:gd name="connsiteX5043" fmla="*/ 47255 w 388822"/>
                  <a:gd name="connsiteY5043" fmla="*/ 331518 h 426089"/>
                  <a:gd name="connsiteX5044" fmla="*/ 47255 w 388822"/>
                  <a:gd name="connsiteY5044" fmla="*/ 331207 h 426089"/>
                  <a:gd name="connsiteX5045" fmla="*/ 47255 w 388822"/>
                  <a:gd name="connsiteY5045" fmla="*/ 330884 h 426089"/>
                  <a:gd name="connsiteX5046" fmla="*/ 47255 w 388822"/>
                  <a:gd name="connsiteY5046" fmla="*/ 325828 h 426089"/>
                  <a:gd name="connsiteX5047" fmla="*/ 47255 w 388822"/>
                  <a:gd name="connsiteY5047" fmla="*/ 325468 h 426089"/>
                  <a:gd name="connsiteX5048" fmla="*/ 47255 w 388822"/>
                  <a:gd name="connsiteY5048" fmla="*/ 325194 h 426089"/>
                  <a:gd name="connsiteX5049" fmla="*/ 47255 w 388822"/>
                  <a:gd name="connsiteY5049" fmla="*/ 324834 h 426089"/>
                  <a:gd name="connsiteX5050" fmla="*/ 47255 w 388822"/>
                  <a:gd name="connsiteY5050" fmla="*/ 324462 h 426089"/>
                  <a:gd name="connsiteX5051" fmla="*/ 47255 w 388822"/>
                  <a:gd name="connsiteY5051" fmla="*/ 324101 h 426089"/>
                  <a:gd name="connsiteX5052" fmla="*/ 47255 w 388822"/>
                  <a:gd name="connsiteY5052" fmla="*/ 323729 h 426089"/>
                  <a:gd name="connsiteX5053" fmla="*/ 47255 w 388822"/>
                  <a:gd name="connsiteY5053" fmla="*/ 323368 h 426089"/>
                  <a:gd name="connsiteX5054" fmla="*/ 47255 w 388822"/>
                  <a:gd name="connsiteY5054" fmla="*/ 322996 h 426089"/>
                  <a:gd name="connsiteX5055" fmla="*/ 47255 w 388822"/>
                  <a:gd name="connsiteY5055" fmla="*/ 322623 h 426089"/>
                  <a:gd name="connsiteX5056" fmla="*/ 47255 w 388822"/>
                  <a:gd name="connsiteY5056" fmla="*/ 322250 h 426089"/>
                  <a:gd name="connsiteX5057" fmla="*/ 47255 w 388822"/>
                  <a:gd name="connsiteY5057" fmla="*/ 321865 h 426089"/>
                  <a:gd name="connsiteX5058" fmla="*/ 47255 w 388822"/>
                  <a:gd name="connsiteY5058" fmla="*/ 321493 h 426089"/>
                  <a:gd name="connsiteX5059" fmla="*/ 47255 w 388822"/>
                  <a:gd name="connsiteY5059" fmla="*/ 321107 h 426089"/>
                  <a:gd name="connsiteX5060" fmla="*/ 47317 w 388822"/>
                  <a:gd name="connsiteY5060" fmla="*/ 320722 h 426089"/>
                  <a:gd name="connsiteX5061" fmla="*/ 47317 w 388822"/>
                  <a:gd name="connsiteY5061" fmla="*/ 320325 h 426089"/>
                  <a:gd name="connsiteX5062" fmla="*/ 47317 w 388822"/>
                  <a:gd name="connsiteY5062" fmla="*/ 319940 h 426089"/>
                  <a:gd name="connsiteX5063" fmla="*/ 47317 w 388822"/>
                  <a:gd name="connsiteY5063" fmla="*/ 319555 h 426089"/>
                  <a:gd name="connsiteX5064" fmla="*/ 47379 w 388822"/>
                  <a:gd name="connsiteY5064" fmla="*/ 319157 h 426089"/>
                  <a:gd name="connsiteX5065" fmla="*/ 47379 w 388822"/>
                  <a:gd name="connsiteY5065" fmla="*/ 318760 h 426089"/>
                  <a:gd name="connsiteX5066" fmla="*/ 47441 w 388822"/>
                  <a:gd name="connsiteY5066" fmla="*/ 318362 h 426089"/>
                  <a:gd name="connsiteX5067" fmla="*/ 47516 w 388822"/>
                  <a:gd name="connsiteY5067" fmla="*/ 317965 h 426089"/>
                  <a:gd name="connsiteX5068" fmla="*/ 47578 w 388822"/>
                  <a:gd name="connsiteY5068" fmla="*/ 317555 h 426089"/>
                  <a:gd name="connsiteX5069" fmla="*/ 47652 w 388822"/>
                  <a:gd name="connsiteY5069" fmla="*/ 317145 h 426089"/>
                  <a:gd name="connsiteX5070" fmla="*/ 47739 w 388822"/>
                  <a:gd name="connsiteY5070" fmla="*/ 316747 h 426089"/>
                  <a:gd name="connsiteX5071" fmla="*/ 47814 w 388822"/>
                  <a:gd name="connsiteY5071" fmla="*/ 316337 h 426089"/>
                  <a:gd name="connsiteX5072" fmla="*/ 47901 w 388822"/>
                  <a:gd name="connsiteY5072" fmla="*/ 315927 h 426089"/>
                  <a:gd name="connsiteX5073" fmla="*/ 47975 w 388822"/>
                  <a:gd name="connsiteY5073" fmla="*/ 315517 h 426089"/>
                  <a:gd name="connsiteX5074" fmla="*/ 48062 w 388822"/>
                  <a:gd name="connsiteY5074" fmla="*/ 315095 h 426089"/>
                  <a:gd name="connsiteX5075" fmla="*/ 50162 w 388822"/>
                  <a:gd name="connsiteY5075" fmla="*/ 305343 h 426089"/>
                  <a:gd name="connsiteX5076" fmla="*/ 41777 w 388822"/>
                  <a:gd name="connsiteY5076" fmla="*/ 300275 h 426089"/>
                  <a:gd name="connsiteX5077" fmla="*/ 41553 w 388822"/>
                  <a:gd name="connsiteY5077" fmla="*/ 300138 h 426089"/>
                  <a:gd name="connsiteX5078" fmla="*/ 41329 w 388822"/>
                  <a:gd name="connsiteY5078" fmla="*/ 300002 h 426089"/>
                  <a:gd name="connsiteX5079" fmla="*/ 41106 w 388822"/>
                  <a:gd name="connsiteY5079" fmla="*/ 299865 h 426089"/>
                  <a:gd name="connsiteX5080" fmla="*/ 40895 w 388822"/>
                  <a:gd name="connsiteY5080" fmla="*/ 299728 h 426089"/>
                  <a:gd name="connsiteX5081" fmla="*/ 40683 w 388822"/>
                  <a:gd name="connsiteY5081" fmla="*/ 299604 h 426089"/>
                  <a:gd name="connsiteX5082" fmla="*/ 40472 w 388822"/>
                  <a:gd name="connsiteY5082" fmla="*/ 299468 h 426089"/>
                  <a:gd name="connsiteX5083" fmla="*/ 40261 w 388822"/>
                  <a:gd name="connsiteY5083" fmla="*/ 299331 h 426089"/>
                  <a:gd name="connsiteX5084" fmla="*/ 40062 w 388822"/>
                  <a:gd name="connsiteY5084" fmla="*/ 299207 h 426089"/>
                  <a:gd name="connsiteX5085" fmla="*/ 39851 w 388822"/>
                  <a:gd name="connsiteY5085" fmla="*/ 299058 h 426089"/>
                  <a:gd name="connsiteX5086" fmla="*/ 39640 w 388822"/>
                  <a:gd name="connsiteY5086" fmla="*/ 298921 h 426089"/>
                  <a:gd name="connsiteX5087" fmla="*/ 39441 w 388822"/>
                  <a:gd name="connsiteY5087" fmla="*/ 298784 h 426089"/>
                  <a:gd name="connsiteX5088" fmla="*/ 39242 w 388822"/>
                  <a:gd name="connsiteY5088" fmla="*/ 298660 h 426089"/>
                  <a:gd name="connsiteX5089" fmla="*/ 39056 w 388822"/>
                  <a:gd name="connsiteY5089" fmla="*/ 298524 h 426089"/>
                  <a:gd name="connsiteX5090" fmla="*/ 38857 w 388822"/>
                  <a:gd name="connsiteY5090" fmla="*/ 298387 h 426089"/>
                  <a:gd name="connsiteX5091" fmla="*/ 38671 w 388822"/>
                  <a:gd name="connsiteY5091" fmla="*/ 298250 h 426089"/>
                  <a:gd name="connsiteX5092" fmla="*/ 38472 w 388822"/>
                  <a:gd name="connsiteY5092" fmla="*/ 298126 h 426089"/>
                  <a:gd name="connsiteX5093" fmla="*/ 38286 w 388822"/>
                  <a:gd name="connsiteY5093" fmla="*/ 297977 h 426089"/>
                  <a:gd name="connsiteX5094" fmla="*/ 38100 w 388822"/>
                  <a:gd name="connsiteY5094" fmla="*/ 297853 h 426089"/>
                  <a:gd name="connsiteX5095" fmla="*/ 37913 w 388822"/>
                  <a:gd name="connsiteY5095" fmla="*/ 297716 h 426089"/>
                  <a:gd name="connsiteX5096" fmla="*/ 37739 w 388822"/>
                  <a:gd name="connsiteY5096" fmla="*/ 297579 h 426089"/>
                  <a:gd name="connsiteX5097" fmla="*/ 37553 w 388822"/>
                  <a:gd name="connsiteY5097" fmla="*/ 297443 h 426089"/>
                  <a:gd name="connsiteX5098" fmla="*/ 37367 w 388822"/>
                  <a:gd name="connsiteY5098" fmla="*/ 297319 h 426089"/>
                  <a:gd name="connsiteX5099" fmla="*/ 37193 w 388822"/>
                  <a:gd name="connsiteY5099" fmla="*/ 297182 h 426089"/>
                  <a:gd name="connsiteX5100" fmla="*/ 37019 w 388822"/>
                  <a:gd name="connsiteY5100" fmla="*/ 297045 h 426089"/>
                  <a:gd name="connsiteX5101" fmla="*/ 36833 w 388822"/>
                  <a:gd name="connsiteY5101" fmla="*/ 296909 h 426089"/>
                  <a:gd name="connsiteX5102" fmla="*/ 36671 w 388822"/>
                  <a:gd name="connsiteY5102" fmla="*/ 296784 h 426089"/>
                  <a:gd name="connsiteX5103" fmla="*/ 36510 w 388822"/>
                  <a:gd name="connsiteY5103" fmla="*/ 296660 h 426089"/>
                  <a:gd name="connsiteX5104" fmla="*/ 36336 w 388822"/>
                  <a:gd name="connsiteY5104" fmla="*/ 296511 h 426089"/>
                  <a:gd name="connsiteX5105" fmla="*/ 36174 w 388822"/>
                  <a:gd name="connsiteY5105" fmla="*/ 296387 h 426089"/>
                  <a:gd name="connsiteX5106" fmla="*/ 36013 w 388822"/>
                  <a:gd name="connsiteY5106" fmla="*/ 296250 h 426089"/>
                  <a:gd name="connsiteX5107" fmla="*/ 35851 w 388822"/>
                  <a:gd name="connsiteY5107" fmla="*/ 296126 h 426089"/>
                  <a:gd name="connsiteX5108" fmla="*/ 35677 w 388822"/>
                  <a:gd name="connsiteY5108" fmla="*/ 295977 h 426089"/>
                  <a:gd name="connsiteX5109" fmla="*/ 35541 w 388822"/>
                  <a:gd name="connsiteY5109" fmla="*/ 295865 h 426089"/>
                  <a:gd name="connsiteX5110" fmla="*/ 35379 w 388822"/>
                  <a:gd name="connsiteY5110" fmla="*/ 295728 h 426089"/>
                  <a:gd name="connsiteX5111" fmla="*/ 35218 w 388822"/>
                  <a:gd name="connsiteY5111" fmla="*/ 295592 h 426089"/>
                  <a:gd name="connsiteX5112" fmla="*/ 34957 w 388822"/>
                  <a:gd name="connsiteY5112" fmla="*/ 295381 h 426089"/>
                  <a:gd name="connsiteX5113" fmla="*/ 34808 w 388822"/>
                  <a:gd name="connsiteY5113" fmla="*/ 295244 h 426089"/>
                  <a:gd name="connsiteX5114" fmla="*/ 34646 w 388822"/>
                  <a:gd name="connsiteY5114" fmla="*/ 295120 h 426089"/>
                  <a:gd name="connsiteX5115" fmla="*/ 34522 w 388822"/>
                  <a:gd name="connsiteY5115" fmla="*/ 294996 h 426089"/>
                  <a:gd name="connsiteX5116" fmla="*/ 34360 w 388822"/>
                  <a:gd name="connsiteY5116" fmla="*/ 294859 h 426089"/>
                  <a:gd name="connsiteX5117" fmla="*/ 34211 w 388822"/>
                  <a:gd name="connsiteY5117" fmla="*/ 294722 h 426089"/>
                  <a:gd name="connsiteX5118" fmla="*/ 34075 w 388822"/>
                  <a:gd name="connsiteY5118" fmla="*/ 294598 h 426089"/>
                  <a:gd name="connsiteX5119" fmla="*/ 33926 w 388822"/>
                  <a:gd name="connsiteY5119" fmla="*/ 294461 h 426089"/>
                  <a:gd name="connsiteX5120" fmla="*/ 33801 w 388822"/>
                  <a:gd name="connsiteY5120" fmla="*/ 294337 h 426089"/>
                  <a:gd name="connsiteX5121" fmla="*/ 33665 w 388822"/>
                  <a:gd name="connsiteY5121" fmla="*/ 294213 h 426089"/>
                  <a:gd name="connsiteX5122" fmla="*/ 33528 w 388822"/>
                  <a:gd name="connsiteY5122" fmla="*/ 294076 h 426089"/>
                  <a:gd name="connsiteX5123" fmla="*/ 33404 w 388822"/>
                  <a:gd name="connsiteY5123" fmla="*/ 293952 h 426089"/>
                  <a:gd name="connsiteX5124" fmla="*/ 33267 w 388822"/>
                  <a:gd name="connsiteY5124" fmla="*/ 293828 h 426089"/>
                  <a:gd name="connsiteX5125" fmla="*/ 33143 w 388822"/>
                  <a:gd name="connsiteY5125" fmla="*/ 293691 h 426089"/>
                  <a:gd name="connsiteX5126" fmla="*/ 33006 w 388822"/>
                  <a:gd name="connsiteY5126" fmla="*/ 293567 h 426089"/>
                  <a:gd name="connsiteX5127" fmla="*/ 32882 w 388822"/>
                  <a:gd name="connsiteY5127" fmla="*/ 293443 h 426089"/>
                  <a:gd name="connsiteX5128" fmla="*/ 32746 w 388822"/>
                  <a:gd name="connsiteY5128" fmla="*/ 293306 h 426089"/>
                  <a:gd name="connsiteX5129" fmla="*/ 32634 w 388822"/>
                  <a:gd name="connsiteY5129" fmla="*/ 293182 h 426089"/>
                  <a:gd name="connsiteX5130" fmla="*/ 32510 w 388822"/>
                  <a:gd name="connsiteY5130" fmla="*/ 293045 h 426089"/>
                  <a:gd name="connsiteX5131" fmla="*/ 32385 w 388822"/>
                  <a:gd name="connsiteY5131" fmla="*/ 292933 h 426089"/>
                  <a:gd name="connsiteX5132" fmla="*/ 32273 w 388822"/>
                  <a:gd name="connsiteY5132" fmla="*/ 292809 h 426089"/>
                  <a:gd name="connsiteX5133" fmla="*/ 32149 w 388822"/>
                  <a:gd name="connsiteY5133" fmla="*/ 292685 h 426089"/>
                  <a:gd name="connsiteX5134" fmla="*/ 32050 w 388822"/>
                  <a:gd name="connsiteY5134" fmla="*/ 292561 h 426089"/>
                  <a:gd name="connsiteX5135" fmla="*/ 31926 w 388822"/>
                  <a:gd name="connsiteY5135" fmla="*/ 292424 h 426089"/>
                  <a:gd name="connsiteX5136" fmla="*/ 31814 w 388822"/>
                  <a:gd name="connsiteY5136" fmla="*/ 292300 h 426089"/>
                  <a:gd name="connsiteX5137" fmla="*/ 31702 w 388822"/>
                  <a:gd name="connsiteY5137" fmla="*/ 292176 h 426089"/>
                  <a:gd name="connsiteX5138" fmla="*/ 31590 w 388822"/>
                  <a:gd name="connsiteY5138" fmla="*/ 292051 h 426089"/>
                  <a:gd name="connsiteX5139" fmla="*/ 31491 w 388822"/>
                  <a:gd name="connsiteY5139" fmla="*/ 291927 h 426089"/>
                  <a:gd name="connsiteX5140" fmla="*/ 31379 w 388822"/>
                  <a:gd name="connsiteY5140" fmla="*/ 291815 h 426089"/>
                  <a:gd name="connsiteX5141" fmla="*/ 31267 w 388822"/>
                  <a:gd name="connsiteY5141" fmla="*/ 291679 h 426089"/>
                  <a:gd name="connsiteX5142" fmla="*/ 31230 w 388822"/>
                  <a:gd name="connsiteY5142" fmla="*/ 291654 h 426089"/>
                  <a:gd name="connsiteX5143" fmla="*/ 31131 w 388822"/>
                  <a:gd name="connsiteY5143" fmla="*/ 291542 h 426089"/>
                  <a:gd name="connsiteX5144" fmla="*/ 31031 w 388822"/>
                  <a:gd name="connsiteY5144" fmla="*/ 291405 h 426089"/>
                  <a:gd name="connsiteX5145" fmla="*/ 30919 w 388822"/>
                  <a:gd name="connsiteY5145" fmla="*/ 291281 h 426089"/>
                  <a:gd name="connsiteX5146" fmla="*/ 30832 w 388822"/>
                  <a:gd name="connsiteY5146" fmla="*/ 291169 h 426089"/>
                  <a:gd name="connsiteX5147" fmla="*/ 30733 w 388822"/>
                  <a:gd name="connsiteY5147" fmla="*/ 291045 h 426089"/>
                  <a:gd name="connsiteX5148" fmla="*/ 30646 w 388822"/>
                  <a:gd name="connsiteY5148" fmla="*/ 290921 h 426089"/>
                  <a:gd name="connsiteX5149" fmla="*/ 30547 w 388822"/>
                  <a:gd name="connsiteY5149" fmla="*/ 290797 h 426089"/>
                  <a:gd name="connsiteX5150" fmla="*/ 30447 w 388822"/>
                  <a:gd name="connsiteY5150" fmla="*/ 290673 h 426089"/>
                  <a:gd name="connsiteX5151" fmla="*/ 30373 w 388822"/>
                  <a:gd name="connsiteY5151" fmla="*/ 290561 h 426089"/>
                  <a:gd name="connsiteX5152" fmla="*/ 30273 w 388822"/>
                  <a:gd name="connsiteY5152" fmla="*/ 290437 h 426089"/>
                  <a:gd name="connsiteX5153" fmla="*/ 30187 w 388822"/>
                  <a:gd name="connsiteY5153" fmla="*/ 290312 h 426089"/>
                  <a:gd name="connsiteX5154" fmla="*/ 30100 w 388822"/>
                  <a:gd name="connsiteY5154" fmla="*/ 290200 h 426089"/>
                  <a:gd name="connsiteX5155" fmla="*/ 30013 w 388822"/>
                  <a:gd name="connsiteY5155" fmla="*/ 290076 h 426089"/>
                  <a:gd name="connsiteX5156" fmla="*/ 29926 w 388822"/>
                  <a:gd name="connsiteY5156" fmla="*/ 289964 h 426089"/>
                  <a:gd name="connsiteX5157" fmla="*/ 29851 w 388822"/>
                  <a:gd name="connsiteY5157" fmla="*/ 289840 h 426089"/>
                  <a:gd name="connsiteX5158" fmla="*/ 29764 w 388822"/>
                  <a:gd name="connsiteY5158" fmla="*/ 289716 h 426089"/>
                  <a:gd name="connsiteX5159" fmla="*/ 29677 w 388822"/>
                  <a:gd name="connsiteY5159" fmla="*/ 289604 h 426089"/>
                  <a:gd name="connsiteX5160" fmla="*/ 29603 w 388822"/>
                  <a:gd name="connsiteY5160" fmla="*/ 289480 h 426089"/>
                  <a:gd name="connsiteX5161" fmla="*/ 29528 w 388822"/>
                  <a:gd name="connsiteY5161" fmla="*/ 289368 h 426089"/>
                  <a:gd name="connsiteX5162" fmla="*/ 29441 w 388822"/>
                  <a:gd name="connsiteY5162" fmla="*/ 289244 h 426089"/>
                  <a:gd name="connsiteX5163" fmla="*/ 29367 w 388822"/>
                  <a:gd name="connsiteY5163" fmla="*/ 289120 h 426089"/>
                  <a:gd name="connsiteX5164" fmla="*/ 29292 w 388822"/>
                  <a:gd name="connsiteY5164" fmla="*/ 289008 h 426089"/>
                  <a:gd name="connsiteX5165" fmla="*/ 29218 w 388822"/>
                  <a:gd name="connsiteY5165" fmla="*/ 288896 h 426089"/>
                  <a:gd name="connsiteX5166" fmla="*/ 29143 w 388822"/>
                  <a:gd name="connsiteY5166" fmla="*/ 288784 h 426089"/>
                  <a:gd name="connsiteX5167" fmla="*/ 29081 w 388822"/>
                  <a:gd name="connsiteY5167" fmla="*/ 288660 h 426089"/>
                  <a:gd name="connsiteX5168" fmla="*/ 29006 w 388822"/>
                  <a:gd name="connsiteY5168" fmla="*/ 288536 h 426089"/>
                  <a:gd name="connsiteX5169" fmla="*/ 28932 w 388822"/>
                  <a:gd name="connsiteY5169" fmla="*/ 288424 h 426089"/>
                  <a:gd name="connsiteX5170" fmla="*/ 28932 w 388822"/>
                  <a:gd name="connsiteY5170" fmla="*/ 288312 h 426089"/>
                  <a:gd name="connsiteX5171" fmla="*/ 28870 w 388822"/>
                  <a:gd name="connsiteY5171" fmla="*/ 288200 h 426089"/>
                  <a:gd name="connsiteX5172" fmla="*/ 28795 w 388822"/>
                  <a:gd name="connsiteY5172" fmla="*/ 288076 h 426089"/>
                  <a:gd name="connsiteX5173" fmla="*/ 28721 w 388822"/>
                  <a:gd name="connsiteY5173" fmla="*/ 287964 h 426089"/>
                  <a:gd name="connsiteX5174" fmla="*/ 28721 w 388822"/>
                  <a:gd name="connsiteY5174" fmla="*/ 287840 h 426089"/>
                  <a:gd name="connsiteX5175" fmla="*/ 28721 w 388822"/>
                  <a:gd name="connsiteY5175" fmla="*/ 287728 h 426089"/>
                  <a:gd name="connsiteX5176" fmla="*/ 28646 w 388822"/>
                  <a:gd name="connsiteY5176" fmla="*/ 287617 h 426089"/>
                  <a:gd name="connsiteX5177" fmla="*/ 28584 w 388822"/>
                  <a:gd name="connsiteY5177" fmla="*/ 287505 h 426089"/>
                  <a:gd name="connsiteX5178" fmla="*/ 28584 w 388822"/>
                  <a:gd name="connsiteY5178" fmla="*/ 287393 h 426089"/>
                  <a:gd name="connsiteX5179" fmla="*/ 28522 w 388822"/>
                  <a:gd name="connsiteY5179" fmla="*/ 287281 h 426089"/>
                  <a:gd name="connsiteX5180" fmla="*/ 28522 w 388822"/>
                  <a:gd name="connsiteY5180" fmla="*/ 287169 h 426089"/>
                  <a:gd name="connsiteX5181" fmla="*/ 28460 w 388822"/>
                  <a:gd name="connsiteY5181" fmla="*/ 287045 h 426089"/>
                  <a:gd name="connsiteX5182" fmla="*/ 28460 w 388822"/>
                  <a:gd name="connsiteY5182" fmla="*/ 286933 h 426089"/>
                  <a:gd name="connsiteX5183" fmla="*/ 28460 w 388822"/>
                  <a:gd name="connsiteY5183" fmla="*/ 286822 h 426089"/>
                  <a:gd name="connsiteX5184" fmla="*/ 28460 w 388822"/>
                  <a:gd name="connsiteY5184" fmla="*/ 286710 h 426089"/>
                  <a:gd name="connsiteX5185" fmla="*/ 28460 w 388822"/>
                  <a:gd name="connsiteY5185" fmla="*/ 286598 h 426089"/>
                  <a:gd name="connsiteX5186" fmla="*/ 28460 w 388822"/>
                  <a:gd name="connsiteY5186" fmla="*/ 286486 h 426089"/>
                  <a:gd name="connsiteX5187" fmla="*/ 28460 w 388822"/>
                  <a:gd name="connsiteY5187" fmla="*/ 286362 h 426089"/>
                  <a:gd name="connsiteX5188" fmla="*/ 28460 w 388822"/>
                  <a:gd name="connsiteY5188" fmla="*/ 286250 h 426089"/>
                  <a:gd name="connsiteX5189" fmla="*/ 28398 w 388822"/>
                  <a:gd name="connsiteY5189" fmla="*/ 286138 h 426089"/>
                  <a:gd name="connsiteX5190" fmla="*/ 28398 w 388822"/>
                  <a:gd name="connsiteY5190" fmla="*/ 286039 h 426089"/>
                  <a:gd name="connsiteX5191" fmla="*/ 28398 w 388822"/>
                  <a:gd name="connsiteY5191" fmla="*/ 285915 h 426089"/>
                  <a:gd name="connsiteX5192" fmla="*/ 28398 w 388822"/>
                  <a:gd name="connsiteY5192" fmla="*/ 285803 h 426089"/>
                  <a:gd name="connsiteX5193" fmla="*/ 28398 w 388822"/>
                  <a:gd name="connsiteY5193" fmla="*/ 285704 h 426089"/>
                  <a:gd name="connsiteX5194" fmla="*/ 28398 w 388822"/>
                  <a:gd name="connsiteY5194" fmla="*/ 285579 h 426089"/>
                  <a:gd name="connsiteX5195" fmla="*/ 28398 w 388822"/>
                  <a:gd name="connsiteY5195" fmla="*/ 285468 h 426089"/>
                  <a:gd name="connsiteX5196" fmla="*/ 28398 w 388822"/>
                  <a:gd name="connsiteY5196" fmla="*/ 285356 h 426089"/>
                  <a:gd name="connsiteX5197" fmla="*/ 28398 w 388822"/>
                  <a:gd name="connsiteY5197" fmla="*/ 285244 h 426089"/>
                  <a:gd name="connsiteX5198" fmla="*/ 28398 w 388822"/>
                  <a:gd name="connsiteY5198" fmla="*/ 285132 h 426089"/>
                  <a:gd name="connsiteX5199" fmla="*/ 28398 w 388822"/>
                  <a:gd name="connsiteY5199" fmla="*/ 285020 h 426089"/>
                  <a:gd name="connsiteX5200" fmla="*/ 28398 w 388822"/>
                  <a:gd name="connsiteY5200" fmla="*/ 284909 h 426089"/>
                  <a:gd name="connsiteX5201" fmla="*/ 28398 w 388822"/>
                  <a:gd name="connsiteY5201" fmla="*/ 284797 h 426089"/>
                  <a:gd name="connsiteX5202" fmla="*/ 28398 w 388822"/>
                  <a:gd name="connsiteY5202" fmla="*/ 284685 h 426089"/>
                  <a:gd name="connsiteX5203" fmla="*/ 28398 w 388822"/>
                  <a:gd name="connsiteY5203" fmla="*/ 284586 h 426089"/>
                  <a:gd name="connsiteX5204" fmla="*/ 28398 w 388822"/>
                  <a:gd name="connsiteY5204" fmla="*/ 284474 h 426089"/>
                  <a:gd name="connsiteX5205" fmla="*/ 28398 w 388822"/>
                  <a:gd name="connsiteY5205" fmla="*/ 284350 h 426089"/>
                  <a:gd name="connsiteX5206" fmla="*/ 28398 w 388822"/>
                  <a:gd name="connsiteY5206" fmla="*/ 284238 h 426089"/>
                  <a:gd name="connsiteX5207" fmla="*/ 28398 w 388822"/>
                  <a:gd name="connsiteY5207" fmla="*/ 284138 h 426089"/>
                  <a:gd name="connsiteX5208" fmla="*/ 28398 w 388822"/>
                  <a:gd name="connsiteY5208" fmla="*/ 284027 h 426089"/>
                  <a:gd name="connsiteX5209" fmla="*/ 28398 w 388822"/>
                  <a:gd name="connsiteY5209" fmla="*/ 283915 h 426089"/>
                  <a:gd name="connsiteX5210" fmla="*/ 28398 w 388822"/>
                  <a:gd name="connsiteY5210" fmla="*/ 283803 h 426089"/>
                  <a:gd name="connsiteX5211" fmla="*/ 28398 w 388822"/>
                  <a:gd name="connsiteY5211" fmla="*/ 283691 h 426089"/>
                  <a:gd name="connsiteX5212" fmla="*/ 28398 w 388822"/>
                  <a:gd name="connsiteY5212" fmla="*/ 283579 h 426089"/>
                  <a:gd name="connsiteX5213" fmla="*/ 28398 w 388822"/>
                  <a:gd name="connsiteY5213" fmla="*/ 283468 h 426089"/>
                  <a:gd name="connsiteX5214" fmla="*/ 28398 w 388822"/>
                  <a:gd name="connsiteY5214" fmla="*/ 283356 h 426089"/>
                  <a:gd name="connsiteX5215" fmla="*/ 28398 w 388822"/>
                  <a:gd name="connsiteY5215" fmla="*/ 283244 h 426089"/>
                  <a:gd name="connsiteX5216" fmla="*/ 28398 w 388822"/>
                  <a:gd name="connsiteY5216" fmla="*/ 283132 h 426089"/>
                  <a:gd name="connsiteX5217" fmla="*/ 28398 w 388822"/>
                  <a:gd name="connsiteY5217" fmla="*/ 283020 h 426089"/>
                  <a:gd name="connsiteX5218" fmla="*/ 28398 w 388822"/>
                  <a:gd name="connsiteY5218" fmla="*/ 282909 h 426089"/>
                  <a:gd name="connsiteX5219" fmla="*/ 28398 w 388822"/>
                  <a:gd name="connsiteY5219" fmla="*/ 282797 h 426089"/>
                  <a:gd name="connsiteX5220" fmla="*/ 28398 w 388822"/>
                  <a:gd name="connsiteY5220" fmla="*/ 282697 h 426089"/>
                  <a:gd name="connsiteX5221" fmla="*/ 28398 w 388822"/>
                  <a:gd name="connsiteY5221" fmla="*/ 282573 h 426089"/>
                  <a:gd name="connsiteX5222" fmla="*/ 28398 w 388822"/>
                  <a:gd name="connsiteY5222" fmla="*/ 282461 h 426089"/>
                  <a:gd name="connsiteX5223" fmla="*/ 28398 w 388822"/>
                  <a:gd name="connsiteY5223" fmla="*/ 282350 h 426089"/>
                  <a:gd name="connsiteX5224" fmla="*/ 28398 w 388822"/>
                  <a:gd name="connsiteY5224" fmla="*/ 282238 h 426089"/>
                  <a:gd name="connsiteX5225" fmla="*/ 28398 w 388822"/>
                  <a:gd name="connsiteY5225" fmla="*/ 282126 h 426089"/>
                  <a:gd name="connsiteX5226" fmla="*/ 28398 w 388822"/>
                  <a:gd name="connsiteY5226" fmla="*/ 282014 h 426089"/>
                  <a:gd name="connsiteX5227" fmla="*/ 28398 w 388822"/>
                  <a:gd name="connsiteY5227" fmla="*/ 281902 h 426089"/>
                  <a:gd name="connsiteX5228" fmla="*/ 28398 w 388822"/>
                  <a:gd name="connsiteY5228" fmla="*/ 281791 h 426089"/>
                  <a:gd name="connsiteX5229" fmla="*/ 28398 w 388822"/>
                  <a:gd name="connsiteY5229" fmla="*/ 281679 h 426089"/>
                  <a:gd name="connsiteX5230" fmla="*/ 28398 w 388822"/>
                  <a:gd name="connsiteY5230" fmla="*/ 281567 h 426089"/>
                  <a:gd name="connsiteX5231" fmla="*/ 28398 w 388822"/>
                  <a:gd name="connsiteY5231" fmla="*/ 281455 h 426089"/>
                  <a:gd name="connsiteX5232" fmla="*/ 28398 w 388822"/>
                  <a:gd name="connsiteY5232" fmla="*/ 281120 h 426089"/>
                  <a:gd name="connsiteX5233" fmla="*/ 28398 w 388822"/>
                  <a:gd name="connsiteY5233" fmla="*/ 281008 h 426089"/>
                  <a:gd name="connsiteX5234" fmla="*/ 28398 w 388822"/>
                  <a:gd name="connsiteY5234" fmla="*/ 280325 h 426089"/>
                  <a:gd name="connsiteX5235" fmla="*/ 28398 w 388822"/>
                  <a:gd name="connsiteY5235" fmla="*/ 280213 h 426089"/>
                  <a:gd name="connsiteX5236" fmla="*/ 28398 w 388822"/>
                  <a:gd name="connsiteY5236" fmla="*/ 277082 h 426089"/>
                  <a:gd name="connsiteX5237" fmla="*/ 28398 w 388822"/>
                  <a:gd name="connsiteY5237" fmla="*/ 276834 h 426089"/>
                  <a:gd name="connsiteX5238" fmla="*/ 28398 w 388822"/>
                  <a:gd name="connsiteY5238" fmla="*/ 276113 h 426089"/>
                  <a:gd name="connsiteX5239" fmla="*/ 28398 w 388822"/>
                  <a:gd name="connsiteY5239" fmla="*/ 275877 h 426089"/>
                  <a:gd name="connsiteX5240" fmla="*/ 28398 w 388822"/>
                  <a:gd name="connsiteY5240" fmla="*/ 275629 h 426089"/>
                  <a:gd name="connsiteX5241" fmla="*/ 28398 w 388822"/>
                  <a:gd name="connsiteY5241" fmla="*/ 275381 h 426089"/>
                  <a:gd name="connsiteX5242" fmla="*/ 28398 w 388822"/>
                  <a:gd name="connsiteY5242" fmla="*/ 275144 h 426089"/>
                  <a:gd name="connsiteX5243" fmla="*/ 28398 w 388822"/>
                  <a:gd name="connsiteY5243" fmla="*/ 274908 h 426089"/>
                  <a:gd name="connsiteX5244" fmla="*/ 28398 w 388822"/>
                  <a:gd name="connsiteY5244" fmla="*/ 274660 h 426089"/>
                  <a:gd name="connsiteX5245" fmla="*/ 28398 w 388822"/>
                  <a:gd name="connsiteY5245" fmla="*/ 274412 h 426089"/>
                  <a:gd name="connsiteX5246" fmla="*/ 28398 w 388822"/>
                  <a:gd name="connsiteY5246" fmla="*/ 274163 h 426089"/>
                  <a:gd name="connsiteX5247" fmla="*/ 28398 w 388822"/>
                  <a:gd name="connsiteY5247" fmla="*/ 273927 h 426089"/>
                  <a:gd name="connsiteX5248" fmla="*/ 28398 w 388822"/>
                  <a:gd name="connsiteY5248" fmla="*/ 273679 h 426089"/>
                  <a:gd name="connsiteX5249" fmla="*/ 28398 w 388822"/>
                  <a:gd name="connsiteY5249" fmla="*/ 273430 h 426089"/>
                  <a:gd name="connsiteX5250" fmla="*/ 28398 w 388822"/>
                  <a:gd name="connsiteY5250" fmla="*/ 273182 h 426089"/>
                  <a:gd name="connsiteX5251" fmla="*/ 28398 w 388822"/>
                  <a:gd name="connsiteY5251" fmla="*/ 272933 h 426089"/>
                  <a:gd name="connsiteX5252" fmla="*/ 28398 w 388822"/>
                  <a:gd name="connsiteY5252" fmla="*/ 272685 h 426089"/>
                  <a:gd name="connsiteX5253" fmla="*/ 28398 w 388822"/>
                  <a:gd name="connsiteY5253" fmla="*/ 272436 h 426089"/>
                  <a:gd name="connsiteX5254" fmla="*/ 28398 w 388822"/>
                  <a:gd name="connsiteY5254" fmla="*/ 272200 h 426089"/>
                  <a:gd name="connsiteX5255" fmla="*/ 28460 w 388822"/>
                  <a:gd name="connsiteY5255" fmla="*/ 271940 h 426089"/>
                  <a:gd name="connsiteX5256" fmla="*/ 28460 w 388822"/>
                  <a:gd name="connsiteY5256" fmla="*/ 271691 h 426089"/>
                  <a:gd name="connsiteX5257" fmla="*/ 28522 w 388822"/>
                  <a:gd name="connsiteY5257" fmla="*/ 271443 h 426089"/>
                  <a:gd name="connsiteX5258" fmla="*/ 28522 w 388822"/>
                  <a:gd name="connsiteY5258" fmla="*/ 271194 h 426089"/>
                  <a:gd name="connsiteX5259" fmla="*/ 28596 w 388822"/>
                  <a:gd name="connsiteY5259" fmla="*/ 270946 h 426089"/>
                  <a:gd name="connsiteX5260" fmla="*/ 28659 w 388822"/>
                  <a:gd name="connsiteY5260" fmla="*/ 270697 h 426089"/>
                  <a:gd name="connsiteX5261" fmla="*/ 28659 w 388822"/>
                  <a:gd name="connsiteY5261" fmla="*/ 270449 h 426089"/>
                  <a:gd name="connsiteX5262" fmla="*/ 28733 w 388822"/>
                  <a:gd name="connsiteY5262" fmla="*/ 270188 h 426089"/>
                  <a:gd name="connsiteX5263" fmla="*/ 28808 w 388822"/>
                  <a:gd name="connsiteY5263" fmla="*/ 269939 h 426089"/>
                  <a:gd name="connsiteX5264" fmla="*/ 28882 w 388822"/>
                  <a:gd name="connsiteY5264" fmla="*/ 269691 h 426089"/>
                  <a:gd name="connsiteX5265" fmla="*/ 28957 w 388822"/>
                  <a:gd name="connsiteY5265" fmla="*/ 269443 h 426089"/>
                  <a:gd name="connsiteX5266" fmla="*/ 29031 w 388822"/>
                  <a:gd name="connsiteY5266" fmla="*/ 269194 h 426089"/>
                  <a:gd name="connsiteX5267" fmla="*/ 29106 w 388822"/>
                  <a:gd name="connsiteY5267" fmla="*/ 268933 h 426089"/>
                  <a:gd name="connsiteX5268" fmla="*/ 29193 w 388822"/>
                  <a:gd name="connsiteY5268" fmla="*/ 268685 h 426089"/>
                  <a:gd name="connsiteX5269" fmla="*/ 29280 w 388822"/>
                  <a:gd name="connsiteY5269" fmla="*/ 268449 h 426089"/>
                  <a:gd name="connsiteX5270" fmla="*/ 29367 w 388822"/>
                  <a:gd name="connsiteY5270" fmla="*/ 268188 h 426089"/>
                  <a:gd name="connsiteX5271" fmla="*/ 29441 w 388822"/>
                  <a:gd name="connsiteY5271" fmla="*/ 267939 h 426089"/>
                  <a:gd name="connsiteX5272" fmla="*/ 29541 w 388822"/>
                  <a:gd name="connsiteY5272" fmla="*/ 267691 h 426089"/>
                  <a:gd name="connsiteX5273" fmla="*/ 29628 w 388822"/>
                  <a:gd name="connsiteY5273" fmla="*/ 267443 h 426089"/>
                  <a:gd name="connsiteX5274" fmla="*/ 29714 w 388822"/>
                  <a:gd name="connsiteY5274" fmla="*/ 267194 h 426089"/>
                  <a:gd name="connsiteX5275" fmla="*/ 29814 w 388822"/>
                  <a:gd name="connsiteY5275" fmla="*/ 266946 h 426089"/>
                  <a:gd name="connsiteX5276" fmla="*/ 29901 w 388822"/>
                  <a:gd name="connsiteY5276" fmla="*/ 266697 h 426089"/>
                  <a:gd name="connsiteX5277" fmla="*/ 30000 w 388822"/>
                  <a:gd name="connsiteY5277" fmla="*/ 266449 h 426089"/>
                  <a:gd name="connsiteX5278" fmla="*/ 30100 w 388822"/>
                  <a:gd name="connsiteY5278" fmla="*/ 266200 h 426089"/>
                  <a:gd name="connsiteX5279" fmla="*/ 30199 w 388822"/>
                  <a:gd name="connsiteY5279" fmla="*/ 265952 h 426089"/>
                  <a:gd name="connsiteX5280" fmla="*/ 30298 w 388822"/>
                  <a:gd name="connsiteY5280" fmla="*/ 265703 h 426089"/>
                  <a:gd name="connsiteX5281" fmla="*/ 30398 w 388822"/>
                  <a:gd name="connsiteY5281" fmla="*/ 265467 h 426089"/>
                  <a:gd name="connsiteX5282" fmla="*/ 30497 w 388822"/>
                  <a:gd name="connsiteY5282" fmla="*/ 265207 h 426089"/>
                  <a:gd name="connsiteX5283" fmla="*/ 30609 w 388822"/>
                  <a:gd name="connsiteY5283" fmla="*/ 264971 h 426089"/>
                  <a:gd name="connsiteX5284" fmla="*/ 30708 w 388822"/>
                  <a:gd name="connsiteY5284" fmla="*/ 264734 h 426089"/>
                  <a:gd name="connsiteX5285" fmla="*/ 30820 w 388822"/>
                  <a:gd name="connsiteY5285" fmla="*/ 264486 h 426089"/>
                  <a:gd name="connsiteX5286" fmla="*/ 30932 w 388822"/>
                  <a:gd name="connsiteY5286" fmla="*/ 264238 h 426089"/>
                  <a:gd name="connsiteX5287" fmla="*/ 31044 w 388822"/>
                  <a:gd name="connsiteY5287" fmla="*/ 264002 h 426089"/>
                  <a:gd name="connsiteX5288" fmla="*/ 31155 w 388822"/>
                  <a:gd name="connsiteY5288" fmla="*/ 263753 h 426089"/>
                  <a:gd name="connsiteX5289" fmla="*/ 31267 w 388822"/>
                  <a:gd name="connsiteY5289" fmla="*/ 263517 h 426089"/>
                  <a:gd name="connsiteX5290" fmla="*/ 31379 w 388822"/>
                  <a:gd name="connsiteY5290" fmla="*/ 263281 h 426089"/>
                  <a:gd name="connsiteX5291" fmla="*/ 31491 w 388822"/>
                  <a:gd name="connsiteY5291" fmla="*/ 263045 h 426089"/>
                  <a:gd name="connsiteX5292" fmla="*/ 31603 w 388822"/>
                  <a:gd name="connsiteY5292" fmla="*/ 262809 h 426089"/>
                  <a:gd name="connsiteX5293" fmla="*/ 31727 w 388822"/>
                  <a:gd name="connsiteY5293" fmla="*/ 262573 h 426089"/>
                  <a:gd name="connsiteX5294" fmla="*/ 31839 w 388822"/>
                  <a:gd name="connsiteY5294" fmla="*/ 262337 h 426089"/>
                  <a:gd name="connsiteX5295" fmla="*/ 31951 w 388822"/>
                  <a:gd name="connsiteY5295" fmla="*/ 262101 h 426089"/>
                  <a:gd name="connsiteX5296" fmla="*/ 32075 w 388822"/>
                  <a:gd name="connsiteY5296" fmla="*/ 261865 h 426089"/>
                  <a:gd name="connsiteX5297" fmla="*/ 32187 w 388822"/>
                  <a:gd name="connsiteY5297" fmla="*/ 261641 h 426089"/>
                  <a:gd name="connsiteX5298" fmla="*/ 32311 w 388822"/>
                  <a:gd name="connsiteY5298" fmla="*/ 261405 h 426089"/>
                  <a:gd name="connsiteX5299" fmla="*/ 32435 w 388822"/>
                  <a:gd name="connsiteY5299" fmla="*/ 261169 h 426089"/>
                  <a:gd name="connsiteX5300" fmla="*/ 32559 w 388822"/>
                  <a:gd name="connsiteY5300" fmla="*/ 260946 h 426089"/>
                  <a:gd name="connsiteX5301" fmla="*/ 32671 w 388822"/>
                  <a:gd name="connsiteY5301" fmla="*/ 260722 h 426089"/>
                  <a:gd name="connsiteX5302" fmla="*/ 32808 w 388822"/>
                  <a:gd name="connsiteY5302" fmla="*/ 260498 h 426089"/>
                  <a:gd name="connsiteX5303" fmla="*/ 32932 w 388822"/>
                  <a:gd name="connsiteY5303" fmla="*/ 260275 h 426089"/>
                  <a:gd name="connsiteX5304" fmla="*/ 33044 w 388822"/>
                  <a:gd name="connsiteY5304" fmla="*/ 260051 h 426089"/>
                  <a:gd name="connsiteX5305" fmla="*/ 33180 w 388822"/>
                  <a:gd name="connsiteY5305" fmla="*/ 259828 h 426089"/>
                  <a:gd name="connsiteX5306" fmla="*/ 33305 w 388822"/>
                  <a:gd name="connsiteY5306" fmla="*/ 259604 h 426089"/>
                  <a:gd name="connsiteX5307" fmla="*/ 33416 w 388822"/>
                  <a:gd name="connsiteY5307" fmla="*/ 259393 h 426089"/>
                  <a:gd name="connsiteX5308" fmla="*/ 33553 w 388822"/>
                  <a:gd name="connsiteY5308" fmla="*/ 259169 h 426089"/>
                  <a:gd name="connsiteX5309" fmla="*/ 33553 w 388822"/>
                  <a:gd name="connsiteY5309" fmla="*/ 259169 h 426089"/>
                  <a:gd name="connsiteX5310" fmla="*/ 33777 w 388822"/>
                  <a:gd name="connsiteY5310" fmla="*/ 259306 h 426089"/>
                  <a:gd name="connsiteX5311" fmla="*/ 34261 w 388822"/>
                  <a:gd name="connsiteY5311" fmla="*/ 259592 h 426089"/>
                  <a:gd name="connsiteX5312" fmla="*/ 34746 w 388822"/>
                  <a:gd name="connsiteY5312" fmla="*/ 259877 h 426089"/>
                  <a:gd name="connsiteX5313" fmla="*/ 35230 w 388822"/>
                  <a:gd name="connsiteY5313" fmla="*/ 260163 h 426089"/>
                  <a:gd name="connsiteX5314" fmla="*/ 35739 w 388822"/>
                  <a:gd name="connsiteY5314" fmla="*/ 260449 h 426089"/>
                  <a:gd name="connsiteX5315" fmla="*/ 36224 w 388822"/>
                  <a:gd name="connsiteY5315" fmla="*/ 260722 h 426089"/>
                  <a:gd name="connsiteX5316" fmla="*/ 36733 w 388822"/>
                  <a:gd name="connsiteY5316" fmla="*/ 261008 h 426089"/>
                  <a:gd name="connsiteX5317" fmla="*/ 37230 w 388822"/>
                  <a:gd name="connsiteY5317" fmla="*/ 261281 h 426089"/>
                  <a:gd name="connsiteX5318" fmla="*/ 37752 w 388822"/>
                  <a:gd name="connsiteY5318" fmla="*/ 261554 h 426089"/>
                  <a:gd name="connsiteX5319" fmla="*/ 38261 w 388822"/>
                  <a:gd name="connsiteY5319" fmla="*/ 261815 h 426089"/>
                  <a:gd name="connsiteX5320" fmla="*/ 38783 w 388822"/>
                  <a:gd name="connsiteY5320" fmla="*/ 262089 h 426089"/>
                  <a:gd name="connsiteX5321" fmla="*/ 39305 w 388822"/>
                  <a:gd name="connsiteY5321" fmla="*/ 262349 h 426089"/>
                  <a:gd name="connsiteX5322" fmla="*/ 39826 w 388822"/>
                  <a:gd name="connsiteY5322" fmla="*/ 262610 h 426089"/>
                  <a:gd name="connsiteX5323" fmla="*/ 40360 w 388822"/>
                  <a:gd name="connsiteY5323" fmla="*/ 262871 h 426089"/>
                  <a:gd name="connsiteX5324" fmla="*/ 40895 w 388822"/>
                  <a:gd name="connsiteY5324" fmla="*/ 263120 h 426089"/>
                  <a:gd name="connsiteX5325" fmla="*/ 41429 w 388822"/>
                  <a:gd name="connsiteY5325" fmla="*/ 263368 h 426089"/>
                  <a:gd name="connsiteX5326" fmla="*/ 41975 w 388822"/>
                  <a:gd name="connsiteY5326" fmla="*/ 263629 h 426089"/>
                  <a:gd name="connsiteX5327" fmla="*/ 42522 w 388822"/>
                  <a:gd name="connsiteY5327" fmla="*/ 263865 h 426089"/>
                  <a:gd name="connsiteX5328" fmla="*/ 43069 w 388822"/>
                  <a:gd name="connsiteY5328" fmla="*/ 264113 h 426089"/>
                  <a:gd name="connsiteX5329" fmla="*/ 43628 w 388822"/>
                  <a:gd name="connsiteY5329" fmla="*/ 264349 h 426089"/>
                  <a:gd name="connsiteX5330" fmla="*/ 44187 w 388822"/>
                  <a:gd name="connsiteY5330" fmla="*/ 264585 h 426089"/>
                  <a:gd name="connsiteX5331" fmla="*/ 44746 w 388822"/>
                  <a:gd name="connsiteY5331" fmla="*/ 264821 h 426089"/>
                  <a:gd name="connsiteX5332" fmla="*/ 45317 w 388822"/>
                  <a:gd name="connsiteY5332" fmla="*/ 265045 h 426089"/>
                  <a:gd name="connsiteX5333" fmla="*/ 45876 w 388822"/>
                  <a:gd name="connsiteY5333" fmla="*/ 265281 h 426089"/>
                  <a:gd name="connsiteX5334" fmla="*/ 46460 w 388822"/>
                  <a:gd name="connsiteY5334" fmla="*/ 265505 h 426089"/>
                  <a:gd name="connsiteX5335" fmla="*/ 47031 w 388822"/>
                  <a:gd name="connsiteY5335" fmla="*/ 265728 h 426089"/>
                  <a:gd name="connsiteX5336" fmla="*/ 47615 w 388822"/>
                  <a:gd name="connsiteY5336" fmla="*/ 265939 h 426089"/>
                  <a:gd name="connsiteX5337" fmla="*/ 48199 w 388822"/>
                  <a:gd name="connsiteY5337" fmla="*/ 266163 h 426089"/>
                  <a:gd name="connsiteX5338" fmla="*/ 48783 w 388822"/>
                  <a:gd name="connsiteY5338" fmla="*/ 266374 h 426089"/>
                  <a:gd name="connsiteX5339" fmla="*/ 49379 w 388822"/>
                  <a:gd name="connsiteY5339" fmla="*/ 266585 h 426089"/>
                  <a:gd name="connsiteX5340" fmla="*/ 49975 w 388822"/>
                  <a:gd name="connsiteY5340" fmla="*/ 266797 h 426089"/>
                  <a:gd name="connsiteX5341" fmla="*/ 50584 w 388822"/>
                  <a:gd name="connsiteY5341" fmla="*/ 266995 h 426089"/>
                  <a:gd name="connsiteX5342" fmla="*/ 51180 w 388822"/>
                  <a:gd name="connsiteY5342" fmla="*/ 267194 h 426089"/>
                  <a:gd name="connsiteX5343" fmla="*/ 51789 w 388822"/>
                  <a:gd name="connsiteY5343" fmla="*/ 267393 h 426089"/>
                  <a:gd name="connsiteX5344" fmla="*/ 52410 w 388822"/>
                  <a:gd name="connsiteY5344" fmla="*/ 267592 h 426089"/>
                  <a:gd name="connsiteX5345" fmla="*/ 53019 w 388822"/>
                  <a:gd name="connsiteY5345" fmla="*/ 267778 h 426089"/>
                  <a:gd name="connsiteX5346" fmla="*/ 53640 w 388822"/>
                  <a:gd name="connsiteY5346" fmla="*/ 267977 h 426089"/>
                  <a:gd name="connsiteX5347" fmla="*/ 54274 w 388822"/>
                  <a:gd name="connsiteY5347" fmla="*/ 268151 h 426089"/>
                  <a:gd name="connsiteX5348" fmla="*/ 54895 w 388822"/>
                  <a:gd name="connsiteY5348" fmla="*/ 268337 h 426089"/>
                  <a:gd name="connsiteX5349" fmla="*/ 55528 w 388822"/>
                  <a:gd name="connsiteY5349" fmla="*/ 268523 h 426089"/>
                  <a:gd name="connsiteX5350" fmla="*/ 56174 w 388822"/>
                  <a:gd name="connsiteY5350" fmla="*/ 268697 h 426089"/>
                  <a:gd name="connsiteX5351" fmla="*/ 56820 w 388822"/>
                  <a:gd name="connsiteY5351" fmla="*/ 268871 h 426089"/>
                  <a:gd name="connsiteX5352" fmla="*/ 57454 w 388822"/>
                  <a:gd name="connsiteY5352" fmla="*/ 269045 h 426089"/>
                  <a:gd name="connsiteX5353" fmla="*/ 58100 w 388822"/>
                  <a:gd name="connsiteY5353" fmla="*/ 269207 h 426089"/>
                  <a:gd name="connsiteX5354" fmla="*/ 58758 w 388822"/>
                  <a:gd name="connsiteY5354" fmla="*/ 269381 h 426089"/>
                  <a:gd name="connsiteX5355" fmla="*/ 59417 w 388822"/>
                  <a:gd name="connsiteY5355" fmla="*/ 269530 h 426089"/>
                  <a:gd name="connsiteX5356" fmla="*/ 60075 w 388822"/>
                  <a:gd name="connsiteY5356" fmla="*/ 269691 h 426089"/>
                  <a:gd name="connsiteX5357" fmla="*/ 60746 w 388822"/>
                  <a:gd name="connsiteY5357" fmla="*/ 269853 h 426089"/>
                  <a:gd name="connsiteX5358" fmla="*/ 61417 w 388822"/>
                  <a:gd name="connsiteY5358" fmla="*/ 270002 h 426089"/>
                  <a:gd name="connsiteX5359" fmla="*/ 62087 w 388822"/>
                  <a:gd name="connsiteY5359" fmla="*/ 270151 h 426089"/>
                  <a:gd name="connsiteX5360" fmla="*/ 62771 w 388822"/>
                  <a:gd name="connsiteY5360" fmla="*/ 270300 h 426089"/>
                  <a:gd name="connsiteX5361" fmla="*/ 63441 w 388822"/>
                  <a:gd name="connsiteY5361" fmla="*/ 270436 h 426089"/>
                  <a:gd name="connsiteX5362" fmla="*/ 64100 w 388822"/>
                  <a:gd name="connsiteY5362" fmla="*/ 270573 h 426089"/>
                  <a:gd name="connsiteX5363" fmla="*/ 69379 w 388822"/>
                  <a:gd name="connsiteY5363" fmla="*/ 244486 h 426089"/>
                  <a:gd name="connsiteX5364" fmla="*/ 68820 w 388822"/>
                  <a:gd name="connsiteY5364" fmla="*/ 244362 h 426089"/>
                  <a:gd name="connsiteX5365" fmla="*/ 68274 w 388822"/>
                  <a:gd name="connsiteY5365" fmla="*/ 244250 h 426089"/>
                  <a:gd name="connsiteX5366" fmla="*/ 67752 w 388822"/>
                  <a:gd name="connsiteY5366" fmla="*/ 244138 h 426089"/>
                  <a:gd name="connsiteX5367" fmla="*/ 67218 w 388822"/>
                  <a:gd name="connsiteY5367" fmla="*/ 244026 h 426089"/>
                  <a:gd name="connsiteX5368" fmla="*/ 66708 w 388822"/>
                  <a:gd name="connsiteY5368" fmla="*/ 243902 h 426089"/>
                  <a:gd name="connsiteX5369" fmla="*/ 66199 w 388822"/>
                  <a:gd name="connsiteY5369" fmla="*/ 243790 h 426089"/>
                  <a:gd name="connsiteX5370" fmla="*/ 65677 w 388822"/>
                  <a:gd name="connsiteY5370" fmla="*/ 243666 h 426089"/>
                  <a:gd name="connsiteX5371" fmla="*/ 65181 w 388822"/>
                  <a:gd name="connsiteY5371" fmla="*/ 243542 h 426089"/>
                  <a:gd name="connsiteX5372" fmla="*/ 64684 w 388822"/>
                  <a:gd name="connsiteY5372" fmla="*/ 243418 h 426089"/>
                  <a:gd name="connsiteX5373" fmla="*/ 64187 w 388822"/>
                  <a:gd name="connsiteY5373" fmla="*/ 243293 h 426089"/>
                  <a:gd name="connsiteX5374" fmla="*/ 63690 w 388822"/>
                  <a:gd name="connsiteY5374" fmla="*/ 243157 h 426089"/>
                  <a:gd name="connsiteX5375" fmla="*/ 63218 w 388822"/>
                  <a:gd name="connsiteY5375" fmla="*/ 243032 h 426089"/>
                  <a:gd name="connsiteX5376" fmla="*/ 62733 w 388822"/>
                  <a:gd name="connsiteY5376" fmla="*/ 242896 h 426089"/>
                  <a:gd name="connsiteX5377" fmla="*/ 62261 w 388822"/>
                  <a:gd name="connsiteY5377" fmla="*/ 242759 h 426089"/>
                  <a:gd name="connsiteX5378" fmla="*/ 61789 w 388822"/>
                  <a:gd name="connsiteY5378" fmla="*/ 242623 h 426089"/>
                  <a:gd name="connsiteX5379" fmla="*/ 61317 w 388822"/>
                  <a:gd name="connsiteY5379" fmla="*/ 242486 h 426089"/>
                  <a:gd name="connsiteX5380" fmla="*/ 60858 w 388822"/>
                  <a:gd name="connsiteY5380" fmla="*/ 242349 h 426089"/>
                  <a:gd name="connsiteX5381" fmla="*/ 60410 w 388822"/>
                  <a:gd name="connsiteY5381" fmla="*/ 242213 h 426089"/>
                  <a:gd name="connsiteX5382" fmla="*/ 58559 w 388822"/>
                  <a:gd name="connsiteY5382" fmla="*/ 241964 h 426089"/>
                  <a:gd name="connsiteX5383" fmla="*/ 58125 w 388822"/>
                  <a:gd name="connsiteY5383" fmla="*/ 241828 h 426089"/>
                  <a:gd name="connsiteX5384" fmla="*/ 57677 w 388822"/>
                  <a:gd name="connsiteY5384" fmla="*/ 241666 h 426089"/>
                  <a:gd name="connsiteX5385" fmla="*/ 57243 w 388822"/>
                  <a:gd name="connsiteY5385" fmla="*/ 241517 h 426089"/>
                  <a:gd name="connsiteX5386" fmla="*/ 56808 w 388822"/>
                  <a:gd name="connsiteY5386" fmla="*/ 241380 h 426089"/>
                  <a:gd name="connsiteX5387" fmla="*/ 56373 w 388822"/>
                  <a:gd name="connsiteY5387" fmla="*/ 241219 h 426089"/>
                  <a:gd name="connsiteX5388" fmla="*/ 55963 w 388822"/>
                  <a:gd name="connsiteY5388" fmla="*/ 241070 h 426089"/>
                  <a:gd name="connsiteX5389" fmla="*/ 55541 w 388822"/>
                  <a:gd name="connsiteY5389" fmla="*/ 240921 h 426089"/>
                  <a:gd name="connsiteX5390" fmla="*/ 55131 w 388822"/>
                  <a:gd name="connsiteY5390" fmla="*/ 240759 h 426089"/>
                  <a:gd name="connsiteX5391" fmla="*/ 54721 w 388822"/>
                  <a:gd name="connsiteY5391" fmla="*/ 240598 h 426089"/>
                  <a:gd name="connsiteX5392" fmla="*/ 54311 w 388822"/>
                  <a:gd name="connsiteY5392" fmla="*/ 240449 h 426089"/>
                  <a:gd name="connsiteX5393" fmla="*/ 53913 w 388822"/>
                  <a:gd name="connsiteY5393" fmla="*/ 240287 h 426089"/>
                  <a:gd name="connsiteX5394" fmla="*/ 53528 w 388822"/>
                  <a:gd name="connsiteY5394" fmla="*/ 240126 h 426089"/>
                  <a:gd name="connsiteX5395" fmla="*/ 53131 w 388822"/>
                  <a:gd name="connsiteY5395" fmla="*/ 239952 h 426089"/>
                  <a:gd name="connsiteX5396" fmla="*/ 52746 w 388822"/>
                  <a:gd name="connsiteY5396" fmla="*/ 239790 h 426089"/>
                  <a:gd name="connsiteX5397" fmla="*/ 52361 w 388822"/>
                  <a:gd name="connsiteY5397" fmla="*/ 239629 h 426089"/>
                  <a:gd name="connsiteX5398" fmla="*/ 51975 w 388822"/>
                  <a:gd name="connsiteY5398" fmla="*/ 239467 h 426089"/>
                  <a:gd name="connsiteX5399" fmla="*/ 51603 w 388822"/>
                  <a:gd name="connsiteY5399" fmla="*/ 239293 h 426089"/>
                  <a:gd name="connsiteX5400" fmla="*/ 51243 w 388822"/>
                  <a:gd name="connsiteY5400" fmla="*/ 239132 h 426089"/>
                  <a:gd name="connsiteX5401" fmla="*/ 50870 w 388822"/>
                  <a:gd name="connsiteY5401" fmla="*/ 238958 h 426089"/>
                  <a:gd name="connsiteX5402" fmla="*/ 50510 w 388822"/>
                  <a:gd name="connsiteY5402" fmla="*/ 238784 h 426089"/>
                  <a:gd name="connsiteX5403" fmla="*/ 50162 w 388822"/>
                  <a:gd name="connsiteY5403" fmla="*/ 238610 h 426089"/>
                  <a:gd name="connsiteX5404" fmla="*/ 49814 w 388822"/>
                  <a:gd name="connsiteY5404" fmla="*/ 238436 h 426089"/>
                  <a:gd name="connsiteX5405" fmla="*/ 49466 w 388822"/>
                  <a:gd name="connsiteY5405" fmla="*/ 238262 h 426089"/>
                  <a:gd name="connsiteX5406" fmla="*/ 49118 w 388822"/>
                  <a:gd name="connsiteY5406" fmla="*/ 238088 h 426089"/>
                  <a:gd name="connsiteX5407" fmla="*/ 48783 w 388822"/>
                  <a:gd name="connsiteY5407" fmla="*/ 237914 h 426089"/>
                  <a:gd name="connsiteX5408" fmla="*/ 48447 w 388822"/>
                  <a:gd name="connsiteY5408" fmla="*/ 237728 h 426089"/>
                  <a:gd name="connsiteX5409" fmla="*/ 48112 w 388822"/>
                  <a:gd name="connsiteY5409" fmla="*/ 237554 h 426089"/>
                  <a:gd name="connsiteX5410" fmla="*/ 47789 w 388822"/>
                  <a:gd name="connsiteY5410" fmla="*/ 237368 h 426089"/>
                  <a:gd name="connsiteX5411" fmla="*/ 47466 w 388822"/>
                  <a:gd name="connsiteY5411" fmla="*/ 237194 h 426089"/>
                  <a:gd name="connsiteX5412" fmla="*/ 47156 w 388822"/>
                  <a:gd name="connsiteY5412" fmla="*/ 237008 h 426089"/>
                  <a:gd name="connsiteX5413" fmla="*/ 46845 w 388822"/>
                  <a:gd name="connsiteY5413" fmla="*/ 236834 h 426089"/>
                  <a:gd name="connsiteX5414" fmla="*/ 46522 w 388822"/>
                  <a:gd name="connsiteY5414" fmla="*/ 236647 h 426089"/>
                  <a:gd name="connsiteX5415" fmla="*/ 46224 w 388822"/>
                  <a:gd name="connsiteY5415" fmla="*/ 236461 h 426089"/>
                  <a:gd name="connsiteX5416" fmla="*/ 45926 w 388822"/>
                  <a:gd name="connsiteY5416" fmla="*/ 236275 h 426089"/>
                  <a:gd name="connsiteX5417" fmla="*/ 45628 w 388822"/>
                  <a:gd name="connsiteY5417" fmla="*/ 236088 h 426089"/>
                  <a:gd name="connsiteX5418" fmla="*/ 45329 w 388822"/>
                  <a:gd name="connsiteY5418" fmla="*/ 235902 h 426089"/>
                  <a:gd name="connsiteX5419" fmla="*/ 45031 w 388822"/>
                  <a:gd name="connsiteY5419" fmla="*/ 235716 h 426089"/>
                  <a:gd name="connsiteX5420" fmla="*/ 44758 w 388822"/>
                  <a:gd name="connsiteY5420" fmla="*/ 235529 h 426089"/>
                  <a:gd name="connsiteX5421" fmla="*/ 44472 w 388822"/>
                  <a:gd name="connsiteY5421" fmla="*/ 235343 h 426089"/>
                  <a:gd name="connsiteX5422" fmla="*/ 44187 w 388822"/>
                  <a:gd name="connsiteY5422" fmla="*/ 235157 h 426089"/>
                  <a:gd name="connsiteX5423" fmla="*/ 43913 w 388822"/>
                  <a:gd name="connsiteY5423" fmla="*/ 234958 h 426089"/>
                  <a:gd name="connsiteX5424" fmla="*/ 43640 w 388822"/>
                  <a:gd name="connsiteY5424" fmla="*/ 234772 h 426089"/>
                  <a:gd name="connsiteX5425" fmla="*/ 43379 w 388822"/>
                  <a:gd name="connsiteY5425" fmla="*/ 234585 h 426089"/>
                  <a:gd name="connsiteX5426" fmla="*/ 43118 w 388822"/>
                  <a:gd name="connsiteY5426" fmla="*/ 234386 h 426089"/>
                  <a:gd name="connsiteX5427" fmla="*/ 42857 w 388822"/>
                  <a:gd name="connsiteY5427" fmla="*/ 234188 h 426089"/>
                  <a:gd name="connsiteX5428" fmla="*/ 42597 w 388822"/>
                  <a:gd name="connsiteY5428" fmla="*/ 234001 h 426089"/>
                  <a:gd name="connsiteX5429" fmla="*/ 42348 w 388822"/>
                  <a:gd name="connsiteY5429" fmla="*/ 233803 h 426089"/>
                  <a:gd name="connsiteX5430" fmla="*/ 42100 w 388822"/>
                  <a:gd name="connsiteY5430" fmla="*/ 233616 h 426089"/>
                  <a:gd name="connsiteX5431" fmla="*/ 41851 w 388822"/>
                  <a:gd name="connsiteY5431" fmla="*/ 233418 h 426089"/>
                  <a:gd name="connsiteX5432" fmla="*/ 41615 w 388822"/>
                  <a:gd name="connsiteY5432" fmla="*/ 233219 h 426089"/>
                  <a:gd name="connsiteX5433" fmla="*/ 41367 w 388822"/>
                  <a:gd name="connsiteY5433" fmla="*/ 233032 h 426089"/>
                  <a:gd name="connsiteX5434" fmla="*/ 41143 w 388822"/>
                  <a:gd name="connsiteY5434" fmla="*/ 232834 h 426089"/>
                  <a:gd name="connsiteX5435" fmla="*/ 40907 w 388822"/>
                  <a:gd name="connsiteY5435" fmla="*/ 232635 h 426089"/>
                  <a:gd name="connsiteX5436" fmla="*/ 40671 w 388822"/>
                  <a:gd name="connsiteY5436" fmla="*/ 232436 h 426089"/>
                  <a:gd name="connsiteX5437" fmla="*/ 40447 w 388822"/>
                  <a:gd name="connsiteY5437" fmla="*/ 232237 h 426089"/>
                  <a:gd name="connsiteX5438" fmla="*/ 40224 w 388822"/>
                  <a:gd name="connsiteY5438" fmla="*/ 232039 h 426089"/>
                  <a:gd name="connsiteX5439" fmla="*/ 40013 w 388822"/>
                  <a:gd name="connsiteY5439" fmla="*/ 231840 h 426089"/>
                  <a:gd name="connsiteX5440" fmla="*/ 39801 w 388822"/>
                  <a:gd name="connsiteY5440" fmla="*/ 231641 h 426089"/>
                  <a:gd name="connsiteX5441" fmla="*/ 39578 w 388822"/>
                  <a:gd name="connsiteY5441" fmla="*/ 231442 h 426089"/>
                  <a:gd name="connsiteX5442" fmla="*/ 39379 w 388822"/>
                  <a:gd name="connsiteY5442" fmla="*/ 231231 h 426089"/>
                  <a:gd name="connsiteX5443" fmla="*/ 39168 w 388822"/>
                  <a:gd name="connsiteY5443" fmla="*/ 231032 h 426089"/>
                  <a:gd name="connsiteX5444" fmla="*/ 38957 w 388822"/>
                  <a:gd name="connsiteY5444" fmla="*/ 230834 h 426089"/>
                  <a:gd name="connsiteX5445" fmla="*/ 38770 w 388822"/>
                  <a:gd name="connsiteY5445" fmla="*/ 230635 h 426089"/>
                  <a:gd name="connsiteX5446" fmla="*/ 38572 w 388822"/>
                  <a:gd name="connsiteY5446" fmla="*/ 230436 h 426089"/>
                  <a:gd name="connsiteX5447" fmla="*/ 38373 w 388822"/>
                  <a:gd name="connsiteY5447" fmla="*/ 230225 h 426089"/>
                  <a:gd name="connsiteX5448" fmla="*/ 38187 w 388822"/>
                  <a:gd name="connsiteY5448" fmla="*/ 230026 h 426089"/>
                  <a:gd name="connsiteX5449" fmla="*/ 38000 w 388822"/>
                  <a:gd name="connsiteY5449" fmla="*/ 229827 h 426089"/>
                  <a:gd name="connsiteX5450" fmla="*/ 37814 w 388822"/>
                  <a:gd name="connsiteY5450" fmla="*/ 229616 h 426089"/>
                  <a:gd name="connsiteX5451" fmla="*/ 37628 w 388822"/>
                  <a:gd name="connsiteY5451" fmla="*/ 229418 h 426089"/>
                  <a:gd name="connsiteX5452" fmla="*/ 37454 w 388822"/>
                  <a:gd name="connsiteY5452" fmla="*/ 229219 h 426089"/>
                  <a:gd name="connsiteX5453" fmla="*/ 37280 w 388822"/>
                  <a:gd name="connsiteY5453" fmla="*/ 229020 h 426089"/>
                  <a:gd name="connsiteX5454" fmla="*/ 37106 w 388822"/>
                  <a:gd name="connsiteY5454" fmla="*/ 228809 h 426089"/>
                  <a:gd name="connsiteX5455" fmla="*/ 36932 w 388822"/>
                  <a:gd name="connsiteY5455" fmla="*/ 228598 h 426089"/>
                  <a:gd name="connsiteX5456" fmla="*/ 36770 w 388822"/>
                  <a:gd name="connsiteY5456" fmla="*/ 228399 h 426089"/>
                  <a:gd name="connsiteX5457" fmla="*/ 36597 w 388822"/>
                  <a:gd name="connsiteY5457" fmla="*/ 228188 h 426089"/>
                  <a:gd name="connsiteX5458" fmla="*/ 36435 w 388822"/>
                  <a:gd name="connsiteY5458" fmla="*/ 227989 h 426089"/>
                  <a:gd name="connsiteX5459" fmla="*/ 36274 w 388822"/>
                  <a:gd name="connsiteY5459" fmla="*/ 227778 h 426089"/>
                  <a:gd name="connsiteX5460" fmla="*/ 36124 w 388822"/>
                  <a:gd name="connsiteY5460" fmla="*/ 227579 h 426089"/>
                  <a:gd name="connsiteX5461" fmla="*/ 35963 w 388822"/>
                  <a:gd name="connsiteY5461" fmla="*/ 227368 h 426089"/>
                  <a:gd name="connsiteX5462" fmla="*/ 35814 w 388822"/>
                  <a:gd name="connsiteY5462" fmla="*/ 227157 h 426089"/>
                  <a:gd name="connsiteX5463" fmla="*/ 35665 w 388822"/>
                  <a:gd name="connsiteY5463" fmla="*/ 226945 h 426089"/>
                  <a:gd name="connsiteX5464" fmla="*/ 35528 w 388822"/>
                  <a:gd name="connsiteY5464" fmla="*/ 226747 h 426089"/>
                  <a:gd name="connsiteX5465" fmla="*/ 35379 w 388822"/>
                  <a:gd name="connsiteY5465" fmla="*/ 226535 h 426089"/>
                  <a:gd name="connsiteX5466" fmla="*/ 35230 w 388822"/>
                  <a:gd name="connsiteY5466" fmla="*/ 226324 h 426089"/>
                  <a:gd name="connsiteX5467" fmla="*/ 35093 w 388822"/>
                  <a:gd name="connsiteY5467" fmla="*/ 226126 h 426089"/>
                  <a:gd name="connsiteX5468" fmla="*/ 34957 w 388822"/>
                  <a:gd name="connsiteY5468" fmla="*/ 225902 h 426089"/>
                  <a:gd name="connsiteX5469" fmla="*/ 34820 w 388822"/>
                  <a:gd name="connsiteY5469" fmla="*/ 225703 h 426089"/>
                  <a:gd name="connsiteX5470" fmla="*/ 34696 w 388822"/>
                  <a:gd name="connsiteY5470" fmla="*/ 225492 h 426089"/>
                  <a:gd name="connsiteX5471" fmla="*/ 34559 w 388822"/>
                  <a:gd name="connsiteY5471" fmla="*/ 225281 h 426089"/>
                  <a:gd name="connsiteX5472" fmla="*/ 34435 w 388822"/>
                  <a:gd name="connsiteY5472" fmla="*/ 225070 h 426089"/>
                  <a:gd name="connsiteX5473" fmla="*/ 34311 w 388822"/>
                  <a:gd name="connsiteY5473" fmla="*/ 224858 h 426089"/>
                  <a:gd name="connsiteX5474" fmla="*/ 34187 w 388822"/>
                  <a:gd name="connsiteY5474" fmla="*/ 224647 h 426089"/>
                  <a:gd name="connsiteX5475" fmla="*/ 34075 w 388822"/>
                  <a:gd name="connsiteY5475" fmla="*/ 224436 h 426089"/>
                  <a:gd name="connsiteX5476" fmla="*/ 33951 w 388822"/>
                  <a:gd name="connsiteY5476" fmla="*/ 224225 h 426089"/>
                  <a:gd name="connsiteX5477" fmla="*/ 33839 w 388822"/>
                  <a:gd name="connsiteY5477" fmla="*/ 224014 h 426089"/>
                  <a:gd name="connsiteX5478" fmla="*/ 33727 w 388822"/>
                  <a:gd name="connsiteY5478" fmla="*/ 223803 h 426089"/>
                  <a:gd name="connsiteX5479" fmla="*/ 33615 w 388822"/>
                  <a:gd name="connsiteY5479" fmla="*/ 223591 h 426089"/>
                  <a:gd name="connsiteX5480" fmla="*/ 33503 w 388822"/>
                  <a:gd name="connsiteY5480" fmla="*/ 223380 h 426089"/>
                  <a:gd name="connsiteX5481" fmla="*/ 33392 w 388822"/>
                  <a:gd name="connsiteY5481" fmla="*/ 223169 h 426089"/>
                  <a:gd name="connsiteX5482" fmla="*/ 33292 w 388822"/>
                  <a:gd name="connsiteY5482" fmla="*/ 222958 h 426089"/>
                  <a:gd name="connsiteX5483" fmla="*/ 33193 w 388822"/>
                  <a:gd name="connsiteY5483" fmla="*/ 222734 h 426089"/>
                  <a:gd name="connsiteX5484" fmla="*/ 33093 w 388822"/>
                  <a:gd name="connsiteY5484" fmla="*/ 222523 h 426089"/>
                  <a:gd name="connsiteX5485" fmla="*/ 32994 w 388822"/>
                  <a:gd name="connsiteY5485" fmla="*/ 222312 h 426089"/>
                  <a:gd name="connsiteX5486" fmla="*/ 32895 w 388822"/>
                  <a:gd name="connsiteY5486" fmla="*/ 222088 h 426089"/>
                  <a:gd name="connsiteX5487" fmla="*/ 32808 w 388822"/>
                  <a:gd name="connsiteY5487" fmla="*/ 221877 h 426089"/>
                  <a:gd name="connsiteX5488" fmla="*/ 32708 w 388822"/>
                  <a:gd name="connsiteY5488" fmla="*/ 221666 h 426089"/>
                  <a:gd name="connsiteX5489" fmla="*/ 32621 w 388822"/>
                  <a:gd name="connsiteY5489" fmla="*/ 221442 h 426089"/>
                  <a:gd name="connsiteX5490" fmla="*/ 32534 w 388822"/>
                  <a:gd name="connsiteY5490" fmla="*/ 221231 h 426089"/>
                  <a:gd name="connsiteX5491" fmla="*/ 32447 w 388822"/>
                  <a:gd name="connsiteY5491" fmla="*/ 221020 h 426089"/>
                  <a:gd name="connsiteX5492" fmla="*/ 32360 w 388822"/>
                  <a:gd name="connsiteY5492" fmla="*/ 220796 h 426089"/>
                  <a:gd name="connsiteX5493" fmla="*/ 32286 w 388822"/>
                  <a:gd name="connsiteY5493" fmla="*/ 220585 h 426089"/>
                  <a:gd name="connsiteX5494" fmla="*/ 32199 w 388822"/>
                  <a:gd name="connsiteY5494" fmla="*/ 220362 h 426089"/>
                  <a:gd name="connsiteX5495" fmla="*/ 32137 w 388822"/>
                  <a:gd name="connsiteY5495" fmla="*/ 220150 h 426089"/>
                  <a:gd name="connsiteX5496" fmla="*/ 32050 w 388822"/>
                  <a:gd name="connsiteY5496" fmla="*/ 219927 h 426089"/>
                  <a:gd name="connsiteX5497" fmla="*/ 31975 w 388822"/>
                  <a:gd name="connsiteY5497" fmla="*/ 219716 h 426089"/>
                  <a:gd name="connsiteX5498" fmla="*/ 31913 w 388822"/>
                  <a:gd name="connsiteY5498" fmla="*/ 219504 h 426089"/>
                  <a:gd name="connsiteX5499" fmla="*/ 31839 w 388822"/>
                  <a:gd name="connsiteY5499" fmla="*/ 219281 h 426089"/>
                  <a:gd name="connsiteX5500" fmla="*/ 31839 w 388822"/>
                  <a:gd name="connsiteY5500" fmla="*/ 219057 h 426089"/>
                  <a:gd name="connsiteX5501" fmla="*/ 31764 w 388822"/>
                  <a:gd name="connsiteY5501" fmla="*/ 218846 h 426089"/>
                  <a:gd name="connsiteX5502" fmla="*/ 31702 w 388822"/>
                  <a:gd name="connsiteY5502" fmla="*/ 218610 h 426089"/>
                  <a:gd name="connsiteX5503" fmla="*/ 31702 w 388822"/>
                  <a:gd name="connsiteY5503" fmla="*/ 218399 h 426089"/>
                  <a:gd name="connsiteX5504" fmla="*/ 31640 w 388822"/>
                  <a:gd name="connsiteY5504" fmla="*/ 218188 h 426089"/>
                  <a:gd name="connsiteX5505" fmla="*/ 31640 w 388822"/>
                  <a:gd name="connsiteY5505" fmla="*/ 217964 h 426089"/>
                  <a:gd name="connsiteX5506" fmla="*/ 31578 w 388822"/>
                  <a:gd name="connsiteY5506" fmla="*/ 217740 h 426089"/>
                  <a:gd name="connsiteX5507" fmla="*/ 31578 w 388822"/>
                  <a:gd name="connsiteY5507" fmla="*/ 217517 h 426089"/>
                  <a:gd name="connsiteX5508" fmla="*/ 31578 w 388822"/>
                  <a:gd name="connsiteY5508" fmla="*/ 217293 h 426089"/>
                  <a:gd name="connsiteX5509" fmla="*/ 31578 w 388822"/>
                  <a:gd name="connsiteY5509" fmla="*/ 217082 h 426089"/>
                  <a:gd name="connsiteX5510" fmla="*/ 31578 w 388822"/>
                  <a:gd name="connsiteY5510" fmla="*/ 216858 h 426089"/>
                  <a:gd name="connsiteX5511" fmla="*/ 31578 w 388822"/>
                  <a:gd name="connsiteY5511" fmla="*/ 216635 h 426089"/>
                  <a:gd name="connsiteX5512" fmla="*/ 31578 w 388822"/>
                  <a:gd name="connsiteY5512" fmla="*/ 216411 h 426089"/>
                  <a:gd name="connsiteX5513" fmla="*/ 31578 w 388822"/>
                  <a:gd name="connsiteY5513" fmla="*/ 216188 h 426089"/>
                  <a:gd name="connsiteX5514" fmla="*/ 31578 w 388822"/>
                  <a:gd name="connsiteY5514" fmla="*/ 215964 h 426089"/>
                  <a:gd name="connsiteX5515" fmla="*/ 31578 w 388822"/>
                  <a:gd name="connsiteY5515" fmla="*/ 215740 h 426089"/>
                  <a:gd name="connsiteX5516" fmla="*/ 31578 w 388822"/>
                  <a:gd name="connsiteY5516" fmla="*/ 215517 h 426089"/>
                  <a:gd name="connsiteX5517" fmla="*/ 31578 w 388822"/>
                  <a:gd name="connsiteY5517" fmla="*/ 215293 h 426089"/>
                  <a:gd name="connsiteX5518" fmla="*/ 31578 w 388822"/>
                  <a:gd name="connsiteY5518" fmla="*/ 215070 h 426089"/>
                  <a:gd name="connsiteX5519" fmla="*/ 31578 w 388822"/>
                  <a:gd name="connsiteY5519" fmla="*/ 214846 h 426089"/>
                  <a:gd name="connsiteX5520" fmla="*/ 31578 w 388822"/>
                  <a:gd name="connsiteY5520" fmla="*/ 214622 h 426089"/>
                  <a:gd name="connsiteX5521" fmla="*/ 31578 w 388822"/>
                  <a:gd name="connsiteY5521" fmla="*/ 214399 h 426089"/>
                  <a:gd name="connsiteX5522" fmla="*/ 31578 w 388822"/>
                  <a:gd name="connsiteY5522" fmla="*/ 214175 h 426089"/>
                  <a:gd name="connsiteX5523" fmla="*/ 31578 w 388822"/>
                  <a:gd name="connsiteY5523" fmla="*/ 213939 h 426089"/>
                  <a:gd name="connsiteX5524" fmla="*/ 31578 w 388822"/>
                  <a:gd name="connsiteY5524" fmla="*/ 213728 h 426089"/>
                  <a:gd name="connsiteX5525" fmla="*/ 31578 w 388822"/>
                  <a:gd name="connsiteY5525" fmla="*/ 213492 h 426089"/>
                  <a:gd name="connsiteX5526" fmla="*/ 31578 w 388822"/>
                  <a:gd name="connsiteY5526" fmla="*/ 213281 h 426089"/>
                  <a:gd name="connsiteX5527" fmla="*/ 31578 w 388822"/>
                  <a:gd name="connsiteY5527" fmla="*/ 213057 h 426089"/>
                  <a:gd name="connsiteX5528" fmla="*/ 31578 w 388822"/>
                  <a:gd name="connsiteY5528" fmla="*/ 212821 h 426089"/>
                  <a:gd name="connsiteX5529" fmla="*/ 31578 w 388822"/>
                  <a:gd name="connsiteY5529" fmla="*/ 208771 h 426089"/>
                  <a:gd name="connsiteX5530" fmla="*/ 31578 w 388822"/>
                  <a:gd name="connsiteY5530" fmla="*/ 208548 h 426089"/>
                  <a:gd name="connsiteX5531" fmla="*/ 31578 w 388822"/>
                  <a:gd name="connsiteY5531" fmla="*/ 208324 h 426089"/>
                  <a:gd name="connsiteX5532" fmla="*/ 31578 w 388822"/>
                  <a:gd name="connsiteY5532" fmla="*/ 208101 h 426089"/>
                  <a:gd name="connsiteX5533" fmla="*/ 31578 w 388822"/>
                  <a:gd name="connsiteY5533" fmla="*/ 207877 h 426089"/>
                  <a:gd name="connsiteX5534" fmla="*/ 31578 w 388822"/>
                  <a:gd name="connsiteY5534" fmla="*/ 207653 h 426089"/>
                  <a:gd name="connsiteX5535" fmla="*/ 31578 w 388822"/>
                  <a:gd name="connsiteY5535" fmla="*/ 207430 h 426089"/>
                  <a:gd name="connsiteX5536" fmla="*/ 31578 w 388822"/>
                  <a:gd name="connsiteY5536" fmla="*/ 207206 h 426089"/>
                  <a:gd name="connsiteX5537" fmla="*/ 31578 w 388822"/>
                  <a:gd name="connsiteY5537" fmla="*/ 206983 h 426089"/>
                  <a:gd name="connsiteX5538" fmla="*/ 31578 w 388822"/>
                  <a:gd name="connsiteY5538" fmla="*/ 206759 h 426089"/>
                  <a:gd name="connsiteX5539" fmla="*/ 31578 w 388822"/>
                  <a:gd name="connsiteY5539" fmla="*/ 206548 h 426089"/>
                  <a:gd name="connsiteX5540" fmla="*/ 31578 w 388822"/>
                  <a:gd name="connsiteY5540" fmla="*/ 206324 h 426089"/>
                  <a:gd name="connsiteX5541" fmla="*/ 31578 w 388822"/>
                  <a:gd name="connsiteY5541" fmla="*/ 206101 h 426089"/>
                  <a:gd name="connsiteX5542" fmla="*/ 31578 w 388822"/>
                  <a:gd name="connsiteY5542" fmla="*/ 205877 h 426089"/>
                  <a:gd name="connsiteX5543" fmla="*/ 31578 w 388822"/>
                  <a:gd name="connsiteY5543" fmla="*/ 205653 h 426089"/>
                  <a:gd name="connsiteX5544" fmla="*/ 31578 w 388822"/>
                  <a:gd name="connsiteY5544" fmla="*/ 205430 h 426089"/>
                  <a:gd name="connsiteX5545" fmla="*/ 31578 w 388822"/>
                  <a:gd name="connsiteY5545" fmla="*/ 205219 h 426089"/>
                  <a:gd name="connsiteX5546" fmla="*/ 31578 w 388822"/>
                  <a:gd name="connsiteY5546" fmla="*/ 205007 h 426089"/>
                  <a:gd name="connsiteX5547" fmla="*/ 31578 w 388822"/>
                  <a:gd name="connsiteY5547" fmla="*/ 204784 h 426089"/>
                  <a:gd name="connsiteX5548" fmla="*/ 31578 w 388822"/>
                  <a:gd name="connsiteY5548" fmla="*/ 204560 h 426089"/>
                  <a:gd name="connsiteX5549" fmla="*/ 31578 w 388822"/>
                  <a:gd name="connsiteY5549" fmla="*/ 204349 h 426089"/>
                  <a:gd name="connsiteX5550" fmla="*/ 31640 w 388822"/>
                  <a:gd name="connsiteY5550" fmla="*/ 204125 h 426089"/>
                  <a:gd name="connsiteX5551" fmla="*/ 31640 w 388822"/>
                  <a:gd name="connsiteY5551" fmla="*/ 203914 h 426089"/>
                  <a:gd name="connsiteX5552" fmla="*/ 31640 w 388822"/>
                  <a:gd name="connsiteY5552" fmla="*/ 203691 h 426089"/>
                  <a:gd name="connsiteX5553" fmla="*/ 31640 w 388822"/>
                  <a:gd name="connsiteY5553" fmla="*/ 203479 h 426089"/>
                  <a:gd name="connsiteX5554" fmla="*/ 31640 w 388822"/>
                  <a:gd name="connsiteY5554" fmla="*/ 203268 h 426089"/>
                  <a:gd name="connsiteX5555" fmla="*/ 31640 w 388822"/>
                  <a:gd name="connsiteY5555" fmla="*/ 203045 h 426089"/>
                  <a:gd name="connsiteX5556" fmla="*/ 31640 w 388822"/>
                  <a:gd name="connsiteY5556" fmla="*/ 202834 h 426089"/>
                  <a:gd name="connsiteX5557" fmla="*/ 31640 w 388822"/>
                  <a:gd name="connsiteY5557" fmla="*/ 202635 h 426089"/>
                  <a:gd name="connsiteX5558" fmla="*/ 31702 w 388822"/>
                  <a:gd name="connsiteY5558" fmla="*/ 202424 h 426089"/>
                  <a:gd name="connsiteX5559" fmla="*/ 31702 w 388822"/>
                  <a:gd name="connsiteY5559" fmla="*/ 202200 h 426089"/>
                  <a:gd name="connsiteX5560" fmla="*/ 31764 w 388822"/>
                  <a:gd name="connsiteY5560" fmla="*/ 202001 h 426089"/>
                  <a:gd name="connsiteX5561" fmla="*/ 31826 w 388822"/>
                  <a:gd name="connsiteY5561" fmla="*/ 201790 h 426089"/>
                  <a:gd name="connsiteX5562" fmla="*/ 31826 w 388822"/>
                  <a:gd name="connsiteY5562" fmla="*/ 201579 h 426089"/>
                  <a:gd name="connsiteX5563" fmla="*/ 31888 w 388822"/>
                  <a:gd name="connsiteY5563" fmla="*/ 201368 h 426089"/>
                  <a:gd name="connsiteX5564" fmla="*/ 31963 w 388822"/>
                  <a:gd name="connsiteY5564" fmla="*/ 201169 h 426089"/>
                  <a:gd name="connsiteX5565" fmla="*/ 32037 w 388822"/>
                  <a:gd name="connsiteY5565" fmla="*/ 200958 h 426089"/>
                  <a:gd name="connsiteX5566" fmla="*/ 32037 w 388822"/>
                  <a:gd name="connsiteY5566" fmla="*/ 200747 h 426089"/>
                  <a:gd name="connsiteX5567" fmla="*/ 32112 w 388822"/>
                  <a:gd name="connsiteY5567" fmla="*/ 200548 h 426089"/>
                  <a:gd name="connsiteX5568" fmla="*/ 32187 w 388822"/>
                  <a:gd name="connsiteY5568" fmla="*/ 200349 h 426089"/>
                  <a:gd name="connsiteX5569" fmla="*/ 32261 w 388822"/>
                  <a:gd name="connsiteY5569" fmla="*/ 200138 h 426089"/>
                  <a:gd name="connsiteX5570" fmla="*/ 32336 w 388822"/>
                  <a:gd name="connsiteY5570" fmla="*/ 199939 h 426089"/>
                  <a:gd name="connsiteX5571" fmla="*/ 32423 w 388822"/>
                  <a:gd name="connsiteY5571" fmla="*/ 199740 h 426089"/>
                  <a:gd name="connsiteX5572" fmla="*/ 32497 w 388822"/>
                  <a:gd name="connsiteY5572" fmla="*/ 199542 h 426089"/>
                  <a:gd name="connsiteX5573" fmla="*/ 32572 w 388822"/>
                  <a:gd name="connsiteY5573" fmla="*/ 199343 h 426089"/>
                  <a:gd name="connsiteX5574" fmla="*/ 32659 w 388822"/>
                  <a:gd name="connsiteY5574" fmla="*/ 199144 h 426089"/>
                  <a:gd name="connsiteX5575" fmla="*/ 32733 w 388822"/>
                  <a:gd name="connsiteY5575" fmla="*/ 198958 h 426089"/>
                  <a:gd name="connsiteX5576" fmla="*/ 32820 w 388822"/>
                  <a:gd name="connsiteY5576" fmla="*/ 198759 h 426089"/>
                  <a:gd name="connsiteX5577" fmla="*/ 32907 w 388822"/>
                  <a:gd name="connsiteY5577" fmla="*/ 198560 h 426089"/>
                  <a:gd name="connsiteX5578" fmla="*/ 32994 w 388822"/>
                  <a:gd name="connsiteY5578" fmla="*/ 198361 h 426089"/>
                  <a:gd name="connsiteX5579" fmla="*/ 33081 w 388822"/>
                  <a:gd name="connsiteY5579" fmla="*/ 198175 h 426089"/>
                  <a:gd name="connsiteX5580" fmla="*/ 33168 w 388822"/>
                  <a:gd name="connsiteY5580" fmla="*/ 197989 h 426089"/>
                  <a:gd name="connsiteX5581" fmla="*/ 33255 w 388822"/>
                  <a:gd name="connsiteY5581" fmla="*/ 197802 h 426089"/>
                  <a:gd name="connsiteX5582" fmla="*/ 33342 w 388822"/>
                  <a:gd name="connsiteY5582" fmla="*/ 197616 h 426089"/>
                  <a:gd name="connsiteX5583" fmla="*/ 33429 w 388822"/>
                  <a:gd name="connsiteY5583" fmla="*/ 197417 h 426089"/>
                  <a:gd name="connsiteX5584" fmla="*/ 33714 w 388822"/>
                  <a:gd name="connsiteY5584" fmla="*/ 197243 h 426089"/>
                  <a:gd name="connsiteX5585" fmla="*/ 33801 w 388822"/>
                  <a:gd name="connsiteY5585" fmla="*/ 197057 h 426089"/>
                  <a:gd name="connsiteX5586" fmla="*/ 33901 w 388822"/>
                  <a:gd name="connsiteY5586" fmla="*/ 196871 h 426089"/>
                  <a:gd name="connsiteX5587" fmla="*/ 33988 w 388822"/>
                  <a:gd name="connsiteY5587" fmla="*/ 196684 h 426089"/>
                  <a:gd name="connsiteX5588" fmla="*/ 34087 w 388822"/>
                  <a:gd name="connsiteY5588" fmla="*/ 196510 h 426089"/>
                  <a:gd name="connsiteX5589" fmla="*/ 34187 w 388822"/>
                  <a:gd name="connsiteY5589" fmla="*/ 196337 h 426089"/>
                  <a:gd name="connsiteX5590" fmla="*/ 34286 w 388822"/>
                  <a:gd name="connsiteY5590" fmla="*/ 196150 h 426089"/>
                  <a:gd name="connsiteX5591" fmla="*/ 34373 w 388822"/>
                  <a:gd name="connsiteY5591" fmla="*/ 195976 h 426089"/>
                  <a:gd name="connsiteX5592" fmla="*/ 34472 w 388822"/>
                  <a:gd name="connsiteY5592" fmla="*/ 195802 h 426089"/>
                  <a:gd name="connsiteX5593" fmla="*/ 34584 w 388822"/>
                  <a:gd name="connsiteY5593" fmla="*/ 195629 h 426089"/>
                  <a:gd name="connsiteX5594" fmla="*/ 34683 w 388822"/>
                  <a:gd name="connsiteY5594" fmla="*/ 195455 h 426089"/>
                  <a:gd name="connsiteX5595" fmla="*/ 34783 w 388822"/>
                  <a:gd name="connsiteY5595" fmla="*/ 195293 h 426089"/>
                  <a:gd name="connsiteX5596" fmla="*/ 34882 w 388822"/>
                  <a:gd name="connsiteY5596" fmla="*/ 195119 h 426089"/>
                  <a:gd name="connsiteX5597" fmla="*/ 34994 w 388822"/>
                  <a:gd name="connsiteY5597" fmla="*/ 194958 h 426089"/>
                  <a:gd name="connsiteX5598" fmla="*/ 35093 w 388822"/>
                  <a:gd name="connsiteY5598" fmla="*/ 194784 h 426089"/>
                  <a:gd name="connsiteX5599" fmla="*/ 35193 w 388822"/>
                  <a:gd name="connsiteY5599" fmla="*/ 194622 h 426089"/>
                  <a:gd name="connsiteX5600" fmla="*/ 35305 w 388822"/>
                  <a:gd name="connsiteY5600" fmla="*/ 194461 h 426089"/>
                  <a:gd name="connsiteX5601" fmla="*/ 35404 w 388822"/>
                  <a:gd name="connsiteY5601" fmla="*/ 194299 h 426089"/>
                  <a:gd name="connsiteX5602" fmla="*/ 35516 w 388822"/>
                  <a:gd name="connsiteY5602" fmla="*/ 194138 h 426089"/>
                  <a:gd name="connsiteX5603" fmla="*/ 35578 w 388822"/>
                  <a:gd name="connsiteY5603" fmla="*/ 194051 h 426089"/>
                  <a:gd name="connsiteX5604" fmla="*/ 35652 w 388822"/>
                  <a:gd name="connsiteY5604" fmla="*/ 193939 h 426089"/>
                  <a:gd name="connsiteX5605" fmla="*/ 35727 w 388822"/>
                  <a:gd name="connsiteY5605" fmla="*/ 193840 h 426089"/>
                  <a:gd name="connsiteX5606" fmla="*/ 35789 w 388822"/>
                  <a:gd name="connsiteY5606" fmla="*/ 193740 h 426089"/>
                  <a:gd name="connsiteX5607" fmla="*/ 35864 w 388822"/>
                  <a:gd name="connsiteY5607" fmla="*/ 193641 h 426089"/>
                  <a:gd name="connsiteX5608" fmla="*/ 35938 w 388822"/>
                  <a:gd name="connsiteY5608" fmla="*/ 193542 h 426089"/>
                  <a:gd name="connsiteX5609" fmla="*/ 36013 w 388822"/>
                  <a:gd name="connsiteY5609" fmla="*/ 193442 h 426089"/>
                  <a:gd name="connsiteX5610" fmla="*/ 36013 w 388822"/>
                  <a:gd name="connsiteY5610" fmla="*/ 193355 h 426089"/>
                  <a:gd name="connsiteX5611" fmla="*/ 36087 w 388822"/>
                  <a:gd name="connsiteY5611" fmla="*/ 193243 h 426089"/>
                  <a:gd name="connsiteX5612" fmla="*/ 36162 w 388822"/>
                  <a:gd name="connsiteY5612" fmla="*/ 193156 h 426089"/>
                  <a:gd name="connsiteX5613" fmla="*/ 36236 w 388822"/>
                  <a:gd name="connsiteY5613" fmla="*/ 193057 h 426089"/>
                  <a:gd name="connsiteX5614" fmla="*/ 36311 w 388822"/>
                  <a:gd name="connsiteY5614" fmla="*/ 192970 h 426089"/>
                  <a:gd name="connsiteX5615" fmla="*/ 36373 w 388822"/>
                  <a:gd name="connsiteY5615" fmla="*/ 192871 h 426089"/>
                  <a:gd name="connsiteX5616" fmla="*/ 36447 w 388822"/>
                  <a:gd name="connsiteY5616" fmla="*/ 192771 h 426089"/>
                  <a:gd name="connsiteX5617" fmla="*/ 36522 w 388822"/>
                  <a:gd name="connsiteY5617" fmla="*/ 192684 h 426089"/>
                  <a:gd name="connsiteX5618" fmla="*/ 36597 w 388822"/>
                  <a:gd name="connsiteY5618" fmla="*/ 192597 h 426089"/>
                  <a:gd name="connsiteX5619" fmla="*/ 36671 w 388822"/>
                  <a:gd name="connsiteY5619" fmla="*/ 192510 h 426089"/>
                  <a:gd name="connsiteX5620" fmla="*/ 36746 w 388822"/>
                  <a:gd name="connsiteY5620" fmla="*/ 192411 h 426089"/>
                  <a:gd name="connsiteX5621" fmla="*/ 36808 w 388822"/>
                  <a:gd name="connsiteY5621" fmla="*/ 192324 h 426089"/>
                  <a:gd name="connsiteX5622" fmla="*/ 36882 w 388822"/>
                  <a:gd name="connsiteY5622" fmla="*/ 192237 h 426089"/>
                  <a:gd name="connsiteX5623" fmla="*/ 36957 w 388822"/>
                  <a:gd name="connsiteY5623" fmla="*/ 192150 h 426089"/>
                  <a:gd name="connsiteX5624" fmla="*/ 37031 w 388822"/>
                  <a:gd name="connsiteY5624" fmla="*/ 192076 h 426089"/>
                  <a:gd name="connsiteX5625" fmla="*/ 37106 w 388822"/>
                  <a:gd name="connsiteY5625" fmla="*/ 191989 h 426089"/>
                  <a:gd name="connsiteX5626" fmla="*/ 37180 w 388822"/>
                  <a:gd name="connsiteY5626" fmla="*/ 191902 h 426089"/>
                  <a:gd name="connsiteX5627" fmla="*/ 37255 w 388822"/>
                  <a:gd name="connsiteY5627" fmla="*/ 191815 h 426089"/>
                  <a:gd name="connsiteX5628" fmla="*/ 37329 w 388822"/>
                  <a:gd name="connsiteY5628" fmla="*/ 191728 h 426089"/>
                  <a:gd name="connsiteX5629" fmla="*/ 37392 w 388822"/>
                  <a:gd name="connsiteY5629" fmla="*/ 191653 h 426089"/>
                  <a:gd name="connsiteX5630" fmla="*/ 37466 w 388822"/>
                  <a:gd name="connsiteY5630" fmla="*/ 191566 h 426089"/>
                  <a:gd name="connsiteX5631" fmla="*/ 37553 w 388822"/>
                  <a:gd name="connsiteY5631" fmla="*/ 191479 h 426089"/>
                  <a:gd name="connsiteX5632" fmla="*/ 37628 w 388822"/>
                  <a:gd name="connsiteY5632" fmla="*/ 191405 h 426089"/>
                  <a:gd name="connsiteX5633" fmla="*/ 37690 w 388822"/>
                  <a:gd name="connsiteY5633" fmla="*/ 191330 h 426089"/>
                  <a:gd name="connsiteX5634" fmla="*/ 37777 w 388822"/>
                  <a:gd name="connsiteY5634" fmla="*/ 191256 h 426089"/>
                  <a:gd name="connsiteX5635" fmla="*/ 37777 w 388822"/>
                  <a:gd name="connsiteY5635" fmla="*/ 191169 h 426089"/>
                  <a:gd name="connsiteX5636" fmla="*/ 37864 w 388822"/>
                  <a:gd name="connsiteY5636" fmla="*/ 191094 h 426089"/>
                  <a:gd name="connsiteX5637" fmla="*/ 37938 w 388822"/>
                  <a:gd name="connsiteY5637" fmla="*/ 191007 h 426089"/>
                  <a:gd name="connsiteX5638" fmla="*/ 37938 w 388822"/>
                  <a:gd name="connsiteY5638" fmla="*/ 190945 h 426089"/>
                  <a:gd name="connsiteX5639" fmla="*/ 38013 w 388822"/>
                  <a:gd name="connsiteY5639" fmla="*/ 190883 h 426089"/>
                  <a:gd name="connsiteX5640" fmla="*/ 38087 w 388822"/>
                  <a:gd name="connsiteY5640" fmla="*/ 190796 h 426089"/>
                  <a:gd name="connsiteX5641" fmla="*/ 38174 w 388822"/>
                  <a:gd name="connsiteY5641" fmla="*/ 190722 h 426089"/>
                  <a:gd name="connsiteX5642" fmla="*/ 38249 w 388822"/>
                  <a:gd name="connsiteY5642" fmla="*/ 190647 h 426089"/>
                  <a:gd name="connsiteX5643" fmla="*/ 38311 w 388822"/>
                  <a:gd name="connsiteY5643" fmla="*/ 190573 h 426089"/>
                  <a:gd name="connsiteX5644" fmla="*/ 38398 w 388822"/>
                  <a:gd name="connsiteY5644" fmla="*/ 190510 h 426089"/>
                  <a:gd name="connsiteX5645" fmla="*/ 38472 w 388822"/>
                  <a:gd name="connsiteY5645" fmla="*/ 190436 h 426089"/>
                  <a:gd name="connsiteX5646" fmla="*/ 38534 w 388822"/>
                  <a:gd name="connsiteY5646" fmla="*/ 190374 h 426089"/>
                  <a:gd name="connsiteX5647" fmla="*/ 38621 w 388822"/>
                  <a:gd name="connsiteY5647" fmla="*/ 190299 h 426089"/>
                  <a:gd name="connsiteX5648" fmla="*/ 38621 w 388822"/>
                  <a:gd name="connsiteY5648" fmla="*/ 190299 h 426089"/>
                  <a:gd name="connsiteX5649" fmla="*/ 38696 w 388822"/>
                  <a:gd name="connsiteY5649" fmla="*/ 190237 h 426089"/>
                  <a:gd name="connsiteX5650" fmla="*/ 38783 w 388822"/>
                  <a:gd name="connsiteY5650" fmla="*/ 190163 h 426089"/>
                  <a:gd name="connsiteX5651" fmla="*/ 38783 w 388822"/>
                  <a:gd name="connsiteY5651" fmla="*/ 190101 h 426089"/>
                  <a:gd name="connsiteX5652" fmla="*/ 38857 w 388822"/>
                  <a:gd name="connsiteY5652" fmla="*/ 190038 h 426089"/>
                  <a:gd name="connsiteX5653" fmla="*/ 38932 w 388822"/>
                  <a:gd name="connsiteY5653" fmla="*/ 189976 h 426089"/>
                  <a:gd name="connsiteX5654" fmla="*/ 38994 w 388822"/>
                  <a:gd name="connsiteY5654" fmla="*/ 189976 h 426089"/>
                  <a:gd name="connsiteX5655" fmla="*/ 39081 w 388822"/>
                  <a:gd name="connsiteY5655" fmla="*/ 189914 h 426089"/>
                  <a:gd name="connsiteX5656" fmla="*/ 39156 w 388822"/>
                  <a:gd name="connsiteY5656" fmla="*/ 189852 h 426089"/>
                  <a:gd name="connsiteX5657" fmla="*/ 39156 w 388822"/>
                  <a:gd name="connsiteY5657" fmla="*/ 189790 h 426089"/>
                  <a:gd name="connsiteX5658" fmla="*/ 39230 w 388822"/>
                  <a:gd name="connsiteY5658" fmla="*/ 189790 h 426089"/>
                  <a:gd name="connsiteX5659" fmla="*/ 39305 w 388822"/>
                  <a:gd name="connsiteY5659" fmla="*/ 189728 h 426089"/>
                  <a:gd name="connsiteX5660" fmla="*/ 39392 w 388822"/>
                  <a:gd name="connsiteY5660" fmla="*/ 189666 h 426089"/>
                  <a:gd name="connsiteX5661" fmla="*/ 39454 w 388822"/>
                  <a:gd name="connsiteY5661" fmla="*/ 189666 h 426089"/>
                  <a:gd name="connsiteX5662" fmla="*/ 39516 w 388822"/>
                  <a:gd name="connsiteY5662" fmla="*/ 189666 h 426089"/>
                  <a:gd name="connsiteX5663" fmla="*/ 39603 w 388822"/>
                  <a:gd name="connsiteY5663" fmla="*/ 189604 h 426089"/>
                  <a:gd name="connsiteX5664" fmla="*/ 39677 w 388822"/>
                  <a:gd name="connsiteY5664" fmla="*/ 189604 h 426089"/>
                  <a:gd name="connsiteX5665" fmla="*/ 39677 w 388822"/>
                  <a:gd name="connsiteY5665" fmla="*/ 189604 h 426089"/>
                  <a:gd name="connsiteX5666" fmla="*/ 39764 w 388822"/>
                  <a:gd name="connsiteY5666" fmla="*/ 189541 h 426089"/>
                  <a:gd name="connsiteX5667" fmla="*/ 39839 w 388822"/>
                  <a:gd name="connsiteY5667" fmla="*/ 189541 h 426089"/>
                  <a:gd name="connsiteX5668" fmla="*/ 39901 w 388822"/>
                  <a:gd name="connsiteY5668" fmla="*/ 189541 h 426089"/>
                  <a:gd name="connsiteX5669" fmla="*/ 39975 w 388822"/>
                  <a:gd name="connsiteY5669" fmla="*/ 189541 h 426089"/>
                  <a:gd name="connsiteX5670" fmla="*/ 39975 w 388822"/>
                  <a:gd name="connsiteY5670" fmla="*/ 189541 h 426089"/>
                  <a:gd name="connsiteX5671" fmla="*/ 40062 w 388822"/>
                  <a:gd name="connsiteY5671" fmla="*/ 189541 h 426089"/>
                  <a:gd name="connsiteX5672" fmla="*/ 40137 w 388822"/>
                  <a:gd name="connsiteY5672" fmla="*/ 189541 h 426089"/>
                  <a:gd name="connsiteX5673" fmla="*/ 40137 w 388822"/>
                  <a:gd name="connsiteY5673" fmla="*/ 189541 h 426089"/>
                  <a:gd name="connsiteX5674" fmla="*/ 40199 w 388822"/>
                  <a:gd name="connsiteY5674" fmla="*/ 189541 h 426089"/>
                  <a:gd name="connsiteX5675" fmla="*/ 40199 w 388822"/>
                  <a:gd name="connsiteY5675" fmla="*/ 189541 h 426089"/>
                  <a:gd name="connsiteX5676" fmla="*/ 40274 w 388822"/>
                  <a:gd name="connsiteY5676" fmla="*/ 189541 h 426089"/>
                  <a:gd name="connsiteX5677" fmla="*/ 40360 w 388822"/>
                  <a:gd name="connsiteY5677" fmla="*/ 189541 h 426089"/>
                  <a:gd name="connsiteX5678" fmla="*/ 40360 w 388822"/>
                  <a:gd name="connsiteY5678" fmla="*/ 189541 h 426089"/>
                  <a:gd name="connsiteX5679" fmla="*/ 40360 w 388822"/>
                  <a:gd name="connsiteY5679" fmla="*/ 189541 h 426089"/>
                  <a:gd name="connsiteX5680" fmla="*/ 40447 w 388822"/>
                  <a:gd name="connsiteY5680" fmla="*/ 189541 h 426089"/>
                  <a:gd name="connsiteX5681" fmla="*/ 40522 w 388822"/>
                  <a:gd name="connsiteY5681" fmla="*/ 189541 h 426089"/>
                  <a:gd name="connsiteX5682" fmla="*/ 40522 w 388822"/>
                  <a:gd name="connsiteY5682" fmla="*/ 189541 h 426089"/>
                  <a:gd name="connsiteX5683" fmla="*/ 40522 w 388822"/>
                  <a:gd name="connsiteY5683" fmla="*/ 189541 h 426089"/>
                  <a:gd name="connsiteX5684" fmla="*/ 40597 w 388822"/>
                  <a:gd name="connsiteY5684" fmla="*/ 189541 h 426089"/>
                  <a:gd name="connsiteX5685" fmla="*/ 40659 w 388822"/>
                  <a:gd name="connsiteY5685" fmla="*/ 189541 h 426089"/>
                  <a:gd name="connsiteX5686" fmla="*/ 40733 w 388822"/>
                  <a:gd name="connsiteY5686" fmla="*/ 189541 h 426089"/>
                  <a:gd name="connsiteX5687" fmla="*/ 40808 w 388822"/>
                  <a:gd name="connsiteY5687" fmla="*/ 189541 h 426089"/>
                  <a:gd name="connsiteX5688" fmla="*/ 40808 w 388822"/>
                  <a:gd name="connsiteY5688" fmla="*/ 189541 h 426089"/>
                  <a:gd name="connsiteX5689" fmla="*/ 40882 w 388822"/>
                  <a:gd name="connsiteY5689" fmla="*/ 189541 h 426089"/>
                  <a:gd name="connsiteX5690" fmla="*/ 40882 w 388822"/>
                  <a:gd name="connsiteY5690" fmla="*/ 189541 h 426089"/>
                  <a:gd name="connsiteX5691" fmla="*/ 40944 w 388822"/>
                  <a:gd name="connsiteY5691" fmla="*/ 189541 h 426089"/>
                  <a:gd name="connsiteX5692" fmla="*/ 41019 w 388822"/>
                  <a:gd name="connsiteY5692" fmla="*/ 189541 h 426089"/>
                  <a:gd name="connsiteX5693" fmla="*/ 41019 w 388822"/>
                  <a:gd name="connsiteY5693" fmla="*/ 189541 h 426089"/>
                  <a:gd name="connsiteX5694" fmla="*/ 41081 w 388822"/>
                  <a:gd name="connsiteY5694" fmla="*/ 189541 h 426089"/>
                  <a:gd name="connsiteX5695" fmla="*/ 41143 w 388822"/>
                  <a:gd name="connsiteY5695" fmla="*/ 189541 h 426089"/>
                  <a:gd name="connsiteX5696" fmla="*/ 41143 w 388822"/>
                  <a:gd name="connsiteY5696" fmla="*/ 189541 h 426089"/>
                  <a:gd name="connsiteX5697" fmla="*/ 41143 w 388822"/>
                  <a:gd name="connsiteY5697" fmla="*/ 189541 h 426089"/>
                  <a:gd name="connsiteX5698" fmla="*/ 41218 w 388822"/>
                  <a:gd name="connsiteY5698" fmla="*/ 189541 h 426089"/>
                  <a:gd name="connsiteX5699" fmla="*/ 41218 w 388822"/>
                  <a:gd name="connsiteY5699" fmla="*/ 189541 h 426089"/>
                  <a:gd name="connsiteX5700" fmla="*/ 41218 w 388822"/>
                  <a:gd name="connsiteY5700" fmla="*/ 189541 h 426089"/>
                  <a:gd name="connsiteX5701" fmla="*/ 41292 w 388822"/>
                  <a:gd name="connsiteY5701" fmla="*/ 189541 h 426089"/>
                  <a:gd name="connsiteX5702" fmla="*/ 41292 w 388822"/>
                  <a:gd name="connsiteY5702" fmla="*/ 189541 h 426089"/>
                  <a:gd name="connsiteX5703" fmla="*/ 41367 w 388822"/>
                  <a:gd name="connsiteY5703" fmla="*/ 189541 h 426089"/>
                  <a:gd name="connsiteX5704" fmla="*/ 41367 w 388822"/>
                  <a:gd name="connsiteY5704" fmla="*/ 189541 h 426089"/>
                  <a:gd name="connsiteX5705" fmla="*/ 41367 w 388822"/>
                  <a:gd name="connsiteY5705" fmla="*/ 189541 h 426089"/>
                  <a:gd name="connsiteX5706" fmla="*/ 41429 w 388822"/>
                  <a:gd name="connsiteY5706" fmla="*/ 189541 h 426089"/>
                  <a:gd name="connsiteX5707" fmla="*/ 41429 w 388822"/>
                  <a:gd name="connsiteY5707" fmla="*/ 189541 h 426089"/>
                  <a:gd name="connsiteX5708" fmla="*/ 41503 w 388822"/>
                  <a:gd name="connsiteY5708" fmla="*/ 189541 h 426089"/>
                  <a:gd name="connsiteX5709" fmla="*/ 41652 w 388822"/>
                  <a:gd name="connsiteY5709" fmla="*/ 189541 h 426089"/>
                  <a:gd name="connsiteX5710" fmla="*/ 41652 w 388822"/>
                  <a:gd name="connsiteY5710" fmla="*/ 189541 h 426089"/>
                  <a:gd name="connsiteX5711" fmla="*/ 41727 w 388822"/>
                  <a:gd name="connsiteY5711" fmla="*/ 189541 h 426089"/>
                  <a:gd name="connsiteX5712" fmla="*/ 41975 w 388822"/>
                  <a:gd name="connsiteY5712" fmla="*/ 189541 h 426089"/>
                  <a:gd name="connsiteX5713" fmla="*/ 42050 w 388822"/>
                  <a:gd name="connsiteY5713" fmla="*/ 189541 h 426089"/>
                  <a:gd name="connsiteX5714" fmla="*/ 42311 w 388822"/>
                  <a:gd name="connsiteY5714" fmla="*/ 189541 h 426089"/>
                  <a:gd name="connsiteX5715" fmla="*/ 42311 w 388822"/>
                  <a:gd name="connsiteY5715" fmla="*/ 189541 h 426089"/>
                  <a:gd name="connsiteX5716" fmla="*/ 42497 w 388822"/>
                  <a:gd name="connsiteY5716" fmla="*/ 189541 h 426089"/>
                  <a:gd name="connsiteX5717" fmla="*/ 61715 w 388822"/>
                  <a:gd name="connsiteY5717" fmla="*/ 186510 h 426089"/>
                  <a:gd name="connsiteX5718" fmla="*/ 53491 w 388822"/>
                  <a:gd name="connsiteY5718" fmla="*/ 167430 h 426089"/>
                  <a:gd name="connsiteX5719" fmla="*/ 53392 w 388822"/>
                  <a:gd name="connsiteY5719" fmla="*/ 167268 h 426089"/>
                  <a:gd name="connsiteX5720" fmla="*/ 53305 w 388822"/>
                  <a:gd name="connsiteY5720" fmla="*/ 167094 h 426089"/>
                  <a:gd name="connsiteX5721" fmla="*/ 53205 w 388822"/>
                  <a:gd name="connsiteY5721" fmla="*/ 166908 h 426089"/>
                  <a:gd name="connsiteX5722" fmla="*/ 53106 w 388822"/>
                  <a:gd name="connsiteY5722" fmla="*/ 166721 h 426089"/>
                  <a:gd name="connsiteX5723" fmla="*/ 53007 w 388822"/>
                  <a:gd name="connsiteY5723" fmla="*/ 166535 h 426089"/>
                  <a:gd name="connsiteX5724" fmla="*/ 52907 w 388822"/>
                  <a:gd name="connsiteY5724" fmla="*/ 166349 h 426089"/>
                  <a:gd name="connsiteX5725" fmla="*/ 52820 w 388822"/>
                  <a:gd name="connsiteY5725" fmla="*/ 166162 h 426089"/>
                  <a:gd name="connsiteX5726" fmla="*/ 52721 w 388822"/>
                  <a:gd name="connsiteY5726" fmla="*/ 165964 h 426089"/>
                  <a:gd name="connsiteX5727" fmla="*/ 52621 w 388822"/>
                  <a:gd name="connsiteY5727" fmla="*/ 165777 h 426089"/>
                  <a:gd name="connsiteX5728" fmla="*/ 52534 w 388822"/>
                  <a:gd name="connsiteY5728" fmla="*/ 165579 h 426089"/>
                  <a:gd name="connsiteX5729" fmla="*/ 52435 w 388822"/>
                  <a:gd name="connsiteY5729" fmla="*/ 165380 h 426089"/>
                  <a:gd name="connsiteX5730" fmla="*/ 52348 w 388822"/>
                  <a:gd name="connsiteY5730" fmla="*/ 165181 h 426089"/>
                  <a:gd name="connsiteX5731" fmla="*/ 52249 w 388822"/>
                  <a:gd name="connsiteY5731" fmla="*/ 164982 h 426089"/>
                  <a:gd name="connsiteX5732" fmla="*/ 52162 w 388822"/>
                  <a:gd name="connsiteY5732" fmla="*/ 164784 h 426089"/>
                  <a:gd name="connsiteX5733" fmla="*/ 52075 w 388822"/>
                  <a:gd name="connsiteY5733" fmla="*/ 164572 h 426089"/>
                  <a:gd name="connsiteX5734" fmla="*/ 51975 w 388822"/>
                  <a:gd name="connsiteY5734" fmla="*/ 164361 h 426089"/>
                  <a:gd name="connsiteX5735" fmla="*/ 51889 w 388822"/>
                  <a:gd name="connsiteY5735" fmla="*/ 164150 h 426089"/>
                  <a:gd name="connsiteX5736" fmla="*/ 51802 w 388822"/>
                  <a:gd name="connsiteY5736" fmla="*/ 163939 h 426089"/>
                  <a:gd name="connsiteX5737" fmla="*/ 51715 w 388822"/>
                  <a:gd name="connsiteY5737" fmla="*/ 163728 h 426089"/>
                  <a:gd name="connsiteX5738" fmla="*/ 51628 w 388822"/>
                  <a:gd name="connsiteY5738" fmla="*/ 163517 h 426089"/>
                  <a:gd name="connsiteX5739" fmla="*/ 51541 w 388822"/>
                  <a:gd name="connsiteY5739" fmla="*/ 163280 h 426089"/>
                  <a:gd name="connsiteX5740" fmla="*/ 51454 w 388822"/>
                  <a:gd name="connsiteY5740" fmla="*/ 163069 h 426089"/>
                  <a:gd name="connsiteX5741" fmla="*/ 51367 w 388822"/>
                  <a:gd name="connsiteY5741" fmla="*/ 162846 h 426089"/>
                  <a:gd name="connsiteX5742" fmla="*/ 51280 w 388822"/>
                  <a:gd name="connsiteY5742" fmla="*/ 162622 h 426089"/>
                  <a:gd name="connsiteX5743" fmla="*/ 51205 w 388822"/>
                  <a:gd name="connsiteY5743" fmla="*/ 162386 h 426089"/>
                  <a:gd name="connsiteX5744" fmla="*/ 51118 w 388822"/>
                  <a:gd name="connsiteY5744" fmla="*/ 162162 h 426089"/>
                  <a:gd name="connsiteX5745" fmla="*/ 51031 w 388822"/>
                  <a:gd name="connsiteY5745" fmla="*/ 161939 h 426089"/>
                  <a:gd name="connsiteX5746" fmla="*/ 50957 w 388822"/>
                  <a:gd name="connsiteY5746" fmla="*/ 161703 h 426089"/>
                  <a:gd name="connsiteX5747" fmla="*/ 50882 w 388822"/>
                  <a:gd name="connsiteY5747" fmla="*/ 161467 h 426089"/>
                  <a:gd name="connsiteX5748" fmla="*/ 50808 w 388822"/>
                  <a:gd name="connsiteY5748" fmla="*/ 161243 h 426089"/>
                  <a:gd name="connsiteX5749" fmla="*/ 50721 w 388822"/>
                  <a:gd name="connsiteY5749" fmla="*/ 160995 h 426089"/>
                  <a:gd name="connsiteX5750" fmla="*/ 50646 w 388822"/>
                  <a:gd name="connsiteY5750" fmla="*/ 160771 h 426089"/>
                  <a:gd name="connsiteX5751" fmla="*/ 50572 w 388822"/>
                  <a:gd name="connsiteY5751" fmla="*/ 160523 h 426089"/>
                  <a:gd name="connsiteX5752" fmla="*/ 50572 w 388822"/>
                  <a:gd name="connsiteY5752" fmla="*/ 160287 h 426089"/>
                  <a:gd name="connsiteX5753" fmla="*/ 50485 w 388822"/>
                  <a:gd name="connsiteY5753" fmla="*/ 160038 h 426089"/>
                  <a:gd name="connsiteX5754" fmla="*/ 50485 w 388822"/>
                  <a:gd name="connsiteY5754" fmla="*/ 159790 h 426089"/>
                  <a:gd name="connsiteX5755" fmla="*/ 50410 w 388822"/>
                  <a:gd name="connsiteY5755" fmla="*/ 159541 h 426089"/>
                  <a:gd name="connsiteX5756" fmla="*/ 50348 w 388822"/>
                  <a:gd name="connsiteY5756" fmla="*/ 159305 h 426089"/>
                  <a:gd name="connsiteX5757" fmla="*/ 50274 w 388822"/>
                  <a:gd name="connsiteY5757" fmla="*/ 159057 h 426089"/>
                  <a:gd name="connsiteX5758" fmla="*/ 50199 w 388822"/>
                  <a:gd name="connsiteY5758" fmla="*/ 158796 h 426089"/>
                  <a:gd name="connsiteX5759" fmla="*/ 50199 w 388822"/>
                  <a:gd name="connsiteY5759" fmla="*/ 158548 h 426089"/>
                  <a:gd name="connsiteX5760" fmla="*/ 50137 w 388822"/>
                  <a:gd name="connsiteY5760" fmla="*/ 158299 h 426089"/>
                  <a:gd name="connsiteX5761" fmla="*/ 50137 w 388822"/>
                  <a:gd name="connsiteY5761" fmla="*/ 158038 h 426089"/>
                  <a:gd name="connsiteX5762" fmla="*/ 50075 w 388822"/>
                  <a:gd name="connsiteY5762" fmla="*/ 157790 h 426089"/>
                  <a:gd name="connsiteX5763" fmla="*/ 50013 w 388822"/>
                  <a:gd name="connsiteY5763" fmla="*/ 157529 h 426089"/>
                  <a:gd name="connsiteX5764" fmla="*/ 50013 w 388822"/>
                  <a:gd name="connsiteY5764" fmla="*/ 157268 h 426089"/>
                  <a:gd name="connsiteX5765" fmla="*/ 49951 w 388822"/>
                  <a:gd name="connsiteY5765" fmla="*/ 157007 h 426089"/>
                  <a:gd name="connsiteX5766" fmla="*/ 49951 w 388822"/>
                  <a:gd name="connsiteY5766" fmla="*/ 156746 h 426089"/>
                  <a:gd name="connsiteX5767" fmla="*/ 49889 w 388822"/>
                  <a:gd name="connsiteY5767" fmla="*/ 156485 h 426089"/>
                  <a:gd name="connsiteX5768" fmla="*/ 49889 w 388822"/>
                  <a:gd name="connsiteY5768" fmla="*/ 156225 h 426089"/>
                  <a:gd name="connsiteX5769" fmla="*/ 49889 w 388822"/>
                  <a:gd name="connsiteY5769" fmla="*/ 155951 h 426089"/>
                  <a:gd name="connsiteX5770" fmla="*/ 49826 w 388822"/>
                  <a:gd name="connsiteY5770" fmla="*/ 155690 h 426089"/>
                  <a:gd name="connsiteX5771" fmla="*/ 49826 w 388822"/>
                  <a:gd name="connsiteY5771" fmla="*/ 155417 h 426089"/>
                  <a:gd name="connsiteX5772" fmla="*/ 49826 w 388822"/>
                  <a:gd name="connsiteY5772" fmla="*/ 155156 h 426089"/>
                  <a:gd name="connsiteX5773" fmla="*/ 49826 w 388822"/>
                  <a:gd name="connsiteY5773" fmla="*/ 154883 h 426089"/>
                  <a:gd name="connsiteX5774" fmla="*/ 49826 w 388822"/>
                  <a:gd name="connsiteY5774" fmla="*/ 154622 h 426089"/>
                  <a:gd name="connsiteX5775" fmla="*/ 49826 w 388822"/>
                  <a:gd name="connsiteY5775" fmla="*/ 154349 h 426089"/>
                  <a:gd name="connsiteX5776" fmla="*/ 49826 w 388822"/>
                  <a:gd name="connsiteY5776" fmla="*/ 154075 h 426089"/>
                  <a:gd name="connsiteX5777" fmla="*/ 49826 w 388822"/>
                  <a:gd name="connsiteY5777" fmla="*/ 153802 h 426089"/>
                  <a:gd name="connsiteX5778" fmla="*/ 49826 w 388822"/>
                  <a:gd name="connsiteY5778" fmla="*/ 153529 h 426089"/>
                  <a:gd name="connsiteX5779" fmla="*/ 49826 w 388822"/>
                  <a:gd name="connsiteY5779" fmla="*/ 153256 h 426089"/>
                  <a:gd name="connsiteX5780" fmla="*/ 49826 w 388822"/>
                  <a:gd name="connsiteY5780" fmla="*/ 152970 h 426089"/>
                  <a:gd name="connsiteX5781" fmla="*/ 49826 w 388822"/>
                  <a:gd name="connsiteY5781" fmla="*/ 152697 h 426089"/>
                  <a:gd name="connsiteX5782" fmla="*/ 49826 w 388822"/>
                  <a:gd name="connsiteY5782" fmla="*/ 152423 h 426089"/>
                  <a:gd name="connsiteX5783" fmla="*/ 49826 w 388822"/>
                  <a:gd name="connsiteY5783" fmla="*/ 152138 h 426089"/>
                  <a:gd name="connsiteX5784" fmla="*/ 49826 w 388822"/>
                  <a:gd name="connsiteY5784" fmla="*/ 151852 h 426089"/>
                  <a:gd name="connsiteX5785" fmla="*/ 49826 w 388822"/>
                  <a:gd name="connsiteY5785" fmla="*/ 151579 h 426089"/>
                  <a:gd name="connsiteX5786" fmla="*/ 49826 w 388822"/>
                  <a:gd name="connsiteY5786" fmla="*/ 151293 h 426089"/>
                  <a:gd name="connsiteX5787" fmla="*/ 49826 w 388822"/>
                  <a:gd name="connsiteY5787" fmla="*/ 151007 h 426089"/>
                  <a:gd name="connsiteX5788" fmla="*/ 49826 w 388822"/>
                  <a:gd name="connsiteY5788" fmla="*/ 150734 h 426089"/>
                  <a:gd name="connsiteX5789" fmla="*/ 49826 w 388822"/>
                  <a:gd name="connsiteY5789" fmla="*/ 150448 h 426089"/>
                  <a:gd name="connsiteX5790" fmla="*/ 49826 w 388822"/>
                  <a:gd name="connsiteY5790" fmla="*/ 150162 h 426089"/>
                  <a:gd name="connsiteX5791" fmla="*/ 49826 w 388822"/>
                  <a:gd name="connsiteY5791" fmla="*/ 149889 h 426089"/>
                  <a:gd name="connsiteX5792" fmla="*/ 49826 w 388822"/>
                  <a:gd name="connsiteY5792" fmla="*/ 149603 h 426089"/>
                  <a:gd name="connsiteX5793" fmla="*/ 49826 w 388822"/>
                  <a:gd name="connsiteY5793" fmla="*/ 149318 h 426089"/>
                  <a:gd name="connsiteX5794" fmla="*/ 49826 w 388822"/>
                  <a:gd name="connsiteY5794" fmla="*/ 149032 h 426089"/>
                  <a:gd name="connsiteX5795" fmla="*/ 49826 w 388822"/>
                  <a:gd name="connsiteY5795" fmla="*/ 148734 h 426089"/>
                  <a:gd name="connsiteX5796" fmla="*/ 49826 w 388822"/>
                  <a:gd name="connsiteY5796" fmla="*/ 148448 h 426089"/>
                  <a:gd name="connsiteX5797" fmla="*/ 49826 w 388822"/>
                  <a:gd name="connsiteY5797" fmla="*/ 148162 h 426089"/>
                  <a:gd name="connsiteX5798" fmla="*/ 49826 w 388822"/>
                  <a:gd name="connsiteY5798" fmla="*/ 142585 h 426089"/>
                  <a:gd name="connsiteX5799" fmla="*/ 49826 w 388822"/>
                  <a:gd name="connsiteY5799" fmla="*/ 142287 h 426089"/>
                  <a:gd name="connsiteX5800" fmla="*/ 49826 w 388822"/>
                  <a:gd name="connsiteY5800" fmla="*/ 141703 h 426089"/>
                  <a:gd name="connsiteX5801" fmla="*/ 49826 w 388822"/>
                  <a:gd name="connsiteY5801" fmla="*/ 141417 h 426089"/>
                  <a:gd name="connsiteX5802" fmla="*/ 49826 w 388822"/>
                  <a:gd name="connsiteY5802" fmla="*/ 141131 h 426089"/>
                  <a:gd name="connsiteX5803" fmla="*/ 49826 w 388822"/>
                  <a:gd name="connsiteY5803" fmla="*/ 140833 h 426089"/>
                  <a:gd name="connsiteX5804" fmla="*/ 49826 w 388822"/>
                  <a:gd name="connsiteY5804" fmla="*/ 140547 h 426089"/>
                  <a:gd name="connsiteX5805" fmla="*/ 49826 w 388822"/>
                  <a:gd name="connsiteY5805" fmla="*/ 140262 h 426089"/>
                  <a:gd name="connsiteX5806" fmla="*/ 49826 w 388822"/>
                  <a:gd name="connsiteY5806" fmla="*/ 139964 h 426089"/>
                  <a:gd name="connsiteX5807" fmla="*/ 49826 w 388822"/>
                  <a:gd name="connsiteY5807" fmla="*/ 139678 h 426089"/>
                  <a:gd name="connsiteX5808" fmla="*/ 49826 w 388822"/>
                  <a:gd name="connsiteY5808" fmla="*/ 139392 h 426089"/>
                  <a:gd name="connsiteX5809" fmla="*/ 49826 w 388822"/>
                  <a:gd name="connsiteY5809" fmla="*/ 139094 h 426089"/>
                  <a:gd name="connsiteX5810" fmla="*/ 49826 w 388822"/>
                  <a:gd name="connsiteY5810" fmla="*/ 138808 h 426089"/>
                  <a:gd name="connsiteX5811" fmla="*/ 49826 w 388822"/>
                  <a:gd name="connsiteY5811" fmla="*/ 138523 h 426089"/>
                  <a:gd name="connsiteX5812" fmla="*/ 49826 w 388822"/>
                  <a:gd name="connsiteY5812" fmla="*/ 138237 h 426089"/>
                  <a:gd name="connsiteX5813" fmla="*/ 49826 w 388822"/>
                  <a:gd name="connsiteY5813" fmla="*/ 137939 h 426089"/>
                  <a:gd name="connsiteX5814" fmla="*/ 49826 w 388822"/>
                  <a:gd name="connsiteY5814" fmla="*/ 137653 h 426089"/>
                  <a:gd name="connsiteX5815" fmla="*/ 49826 w 388822"/>
                  <a:gd name="connsiteY5815" fmla="*/ 137367 h 426089"/>
                  <a:gd name="connsiteX5816" fmla="*/ 49826 w 388822"/>
                  <a:gd name="connsiteY5816" fmla="*/ 137082 h 426089"/>
                  <a:gd name="connsiteX5817" fmla="*/ 49826 w 388822"/>
                  <a:gd name="connsiteY5817" fmla="*/ 136796 h 426089"/>
                  <a:gd name="connsiteX5818" fmla="*/ 49826 w 388822"/>
                  <a:gd name="connsiteY5818" fmla="*/ 136510 h 426089"/>
                  <a:gd name="connsiteX5819" fmla="*/ 49826 w 388822"/>
                  <a:gd name="connsiteY5819" fmla="*/ 136224 h 426089"/>
                  <a:gd name="connsiteX5820" fmla="*/ 49826 w 388822"/>
                  <a:gd name="connsiteY5820" fmla="*/ 135951 h 426089"/>
                  <a:gd name="connsiteX5821" fmla="*/ 49826 w 388822"/>
                  <a:gd name="connsiteY5821" fmla="*/ 135653 h 426089"/>
                  <a:gd name="connsiteX5822" fmla="*/ 49889 w 388822"/>
                  <a:gd name="connsiteY5822" fmla="*/ 135367 h 426089"/>
                  <a:gd name="connsiteX5823" fmla="*/ 49889 w 388822"/>
                  <a:gd name="connsiteY5823" fmla="*/ 135094 h 426089"/>
                  <a:gd name="connsiteX5824" fmla="*/ 49889 w 388822"/>
                  <a:gd name="connsiteY5824" fmla="*/ 134808 h 426089"/>
                  <a:gd name="connsiteX5825" fmla="*/ 49951 w 388822"/>
                  <a:gd name="connsiteY5825" fmla="*/ 134523 h 426089"/>
                  <a:gd name="connsiteX5826" fmla="*/ 49951 w 388822"/>
                  <a:gd name="connsiteY5826" fmla="*/ 134249 h 426089"/>
                  <a:gd name="connsiteX5827" fmla="*/ 50013 w 388822"/>
                  <a:gd name="connsiteY5827" fmla="*/ 133964 h 426089"/>
                  <a:gd name="connsiteX5828" fmla="*/ 50087 w 388822"/>
                  <a:gd name="connsiteY5828" fmla="*/ 133690 h 426089"/>
                  <a:gd name="connsiteX5829" fmla="*/ 50087 w 388822"/>
                  <a:gd name="connsiteY5829" fmla="*/ 133417 h 426089"/>
                  <a:gd name="connsiteX5830" fmla="*/ 50149 w 388822"/>
                  <a:gd name="connsiteY5830" fmla="*/ 133131 h 426089"/>
                  <a:gd name="connsiteX5831" fmla="*/ 50211 w 388822"/>
                  <a:gd name="connsiteY5831" fmla="*/ 132858 h 426089"/>
                  <a:gd name="connsiteX5832" fmla="*/ 50286 w 388822"/>
                  <a:gd name="connsiteY5832" fmla="*/ 132585 h 426089"/>
                  <a:gd name="connsiteX5833" fmla="*/ 50286 w 388822"/>
                  <a:gd name="connsiteY5833" fmla="*/ 132311 h 426089"/>
                  <a:gd name="connsiteX5834" fmla="*/ 50361 w 388822"/>
                  <a:gd name="connsiteY5834" fmla="*/ 132038 h 426089"/>
                  <a:gd name="connsiteX5835" fmla="*/ 50435 w 388822"/>
                  <a:gd name="connsiteY5835" fmla="*/ 131752 h 426089"/>
                  <a:gd name="connsiteX5836" fmla="*/ 50522 w 388822"/>
                  <a:gd name="connsiteY5836" fmla="*/ 131491 h 426089"/>
                  <a:gd name="connsiteX5837" fmla="*/ 50597 w 388822"/>
                  <a:gd name="connsiteY5837" fmla="*/ 131218 h 426089"/>
                  <a:gd name="connsiteX5838" fmla="*/ 50671 w 388822"/>
                  <a:gd name="connsiteY5838" fmla="*/ 130945 h 426089"/>
                  <a:gd name="connsiteX5839" fmla="*/ 50758 w 388822"/>
                  <a:gd name="connsiteY5839" fmla="*/ 130672 h 426089"/>
                  <a:gd name="connsiteX5840" fmla="*/ 50833 w 388822"/>
                  <a:gd name="connsiteY5840" fmla="*/ 130398 h 426089"/>
                  <a:gd name="connsiteX5841" fmla="*/ 50920 w 388822"/>
                  <a:gd name="connsiteY5841" fmla="*/ 130137 h 426089"/>
                  <a:gd name="connsiteX5842" fmla="*/ 50994 w 388822"/>
                  <a:gd name="connsiteY5842" fmla="*/ 129864 h 426089"/>
                  <a:gd name="connsiteX5843" fmla="*/ 51093 w 388822"/>
                  <a:gd name="connsiteY5843" fmla="*/ 129603 h 426089"/>
                  <a:gd name="connsiteX5844" fmla="*/ 51180 w 388822"/>
                  <a:gd name="connsiteY5844" fmla="*/ 129330 h 426089"/>
                  <a:gd name="connsiteX5845" fmla="*/ 51267 w 388822"/>
                  <a:gd name="connsiteY5845" fmla="*/ 129082 h 426089"/>
                  <a:gd name="connsiteX5846" fmla="*/ 51106 w 388822"/>
                  <a:gd name="connsiteY5846" fmla="*/ 128920 h 426089"/>
                  <a:gd name="connsiteX5847" fmla="*/ 51205 w 388822"/>
                  <a:gd name="connsiteY5847" fmla="*/ 128647 h 426089"/>
                  <a:gd name="connsiteX5848" fmla="*/ 51292 w 388822"/>
                  <a:gd name="connsiteY5848" fmla="*/ 128386 h 426089"/>
                  <a:gd name="connsiteX5849" fmla="*/ 51392 w 388822"/>
                  <a:gd name="connsiteY5849" fmla="*/ 128125 h 426089"/>
                  <a:gd name="connsiteX5850" fmla="*/ 51479 w 388822"/>
                  <a:gd name="connsiteY5850" fmla="*/ 127877 h 426089"/>
                  <a:gd name="connsiteX5851" fmla="*/ 51578 w 388822"/>
                  <a:gd name="connsiteY5851" fmla="*/ 127616 h 426089"/>
                  <a:gd name="connsiteX5852" fmla="*/ 51677 w 388822"/>
                  <a:gd name="connsiteY5852" fmla="*/ 127367 h 426089"/>
                  <a:gd name="connsiteX5853" fmla="*/ 51789 w 388822"/>
                  <a:gd name="connsiteY5853" fmla="*/ 127106 h 426089"/>
                  <a:gd name="connsiteX5854" fmla="*/ 51889 w 388822"/>
                  <a:gd name="connsiteY5854" fmla="*/ 126845 h 426089"/>
                  <a:gd name="connsiteX5855" fmla="*/ 52000 w 388822"/>
                  <a:gd name="connsiteY5855" fmla="*/ 126609 h 426089"/>
                  <a:gd name="connsiteX5856" fmla="*/ 52100 w 388822"/>
                  <a:gd name="connsiteY5856" fmla="*/ 126349 h 426089"/>
                  <a:gd name="connsiteX5857" fmla="*/ 52211 w 388822"/>
                  <a:gd name="connsiteY5857" fmla="*/ 126100 h 426089"/>
                  <a:gd name="connsiteX5858" fmla="*/ 52311 w 388822"/>
                  <a:gd name="connsiteY5858" fmla="*/ 125852 h 426089"/>
                  <a:gd name="connsiteX5859" fmla="*/ 52423 w 388822"/>
                  <a:gd name="connsiteY5859" fmla="*/ 125603 h 426089"/>
                  <a:gd name="connsiteX5860" fmla="*/ 52534 w 388822"/>
                  <a:gd name="connsiteY5860" fmla="*/ 125355 h 426089"/>
                  <a:gd name="connsiteX5861" fmla="*/ 52646 w 388822"/>
                  <a:gd name="connsiteY5861" fmla="*/ 125106 h 426089"/>
                  <a:gd name="connsiteX5862" fmla="*/ 52758 w 388822"/>
                  <a:gd name="connsiteY5862" fmla="*/ 124870 h 426089"/>
                  <a:gd name="connsiteX5863" fmla="*/ 52882 w 388822"/>
                  <a:gd name="connsiteY5863" fmla="*/ 124634 h 426089"/>
                  <a:gd name="connsiteX5864" fmla="*/ 53007 w 388822"/>
                  <a:gd name="connsiteY5864" fmla="*/ 124386 h 426089"/>
                  <a:gd name="connsiteX5865" fmla="*/ 53118 w 388822"/>
                  <a:gd name="connsiteY5865" fmla="*/ 124150 h 426089"/>
                  <a:gd name="connsiteX5866" fmla="*/ 53243 w 388822"/>
                  <a:gd name="connsiteY5866" fmla="*/ 123914 h 426089"/>
                  <a:gd name="connsiteX5867" fmla="*/ 53367 w 388822"/>
                  <a:gd name="connsiteY5867" fmla="*/ 123678 h 426089"/>
                  <a:gd name="connsiteX5868" fmla="*/ 53479 w 388822"/>
                  <a:gd name="connsiteY5868" fmla="*/ 123442 h 426089"/>
                  <a:gd name="connsiteX5869" fmla="*/ 53603 w 388822"/>
                  <a:gd name="connsiteY5869" fmla="*/ 123206 h 426089"/>
                  <a:gd name="connsiteX5870" fmla="*/ 53739 w 388822"/>
                  <a:gd name="connsiteY5870" fmla="*/ 122982 h 426089"/>
                  <a:gd name="connsiteX5871" fmla="*/ 53864 w 388822"/>
                  <a:gd name="connsiteY5871" fmla="*/ 122746 h 426089"/>
                  <a:gd name="connsiteX5872" fmla="*/ 53988 w 388822"/>
                  <a:gd name="connsiteY5872" fmla="*/ 122522 h 426089"/>
                  <a:gd name="connsiteX5873" fmla="*/ 54125 w 388822"/>
                  <a:gd name="connsiteY5873" fmla="*/ 122286 h 426089"/>
                  <a:gd name="connsiteX5874" fmla="*/ 54249 w 388822"/>
                  <a:gd name="connsiteY5874" fmla="*/ 122063 h 426089"/>
                  <a:gd name="connsiteX5875" fmla="*/ 54385 w 388822"/>
                  <a:gd name="connsiteY5875" fmla="*/ 121839 h 426089"/>
                  <a:gd name="connsiteX5876" fmla="*/ 54522 w 388822"/>
                  <a:gd name="connsiteY5876" fmla="*/ 121616 h 426089"/>
                  <a:gd name="connsiteX5877" fmla="*/ 54659 w 388822"/>
                  <a:gd name="connsiteY5877" fmla="*/ 121392 h 426089"/>
                  <a:gd name="connsiteX5878" fmla="*/ 54795 w 388822"/>
                  <a:gd name="connsiteY5878" fmla="*/ 121168 h 426089"/>
                  <a:gd name="connsiteX5879" fmla="*/ 54932 w 388822"/>
                  <a:gd name="connsiteY5879" fmla="*/ 120957 h 426089"/>
                  <a:gd name="connsiteX5880" fmla="*/ 55069 w 388822"/>
                  <a:gd name="connsiteY5880" fmla="*/ 120746 h 426089"/>
                  <a:gd name="connsiteX5881" fmla="*/ 55218 w 388822"/>
                  <a:gd name="connsiteY5881" fmla="*/ 120522 h 426089"/>
                  <a:gd name="connsiteX5882" fmla="*/ 55367 w 388822"/>
                  <a:gd name="connsiteY5882" fmla="*/ 120311 h 426089"/>
                  <a:gd name="connsiteX5883" fmla="*/ 55503 w 388822"/>
                  <a:gd name="connsiteY5883" fmla="*/ 120100 h 426089"/>
                  <a:gd name="connsiteX5884" fmla="*/ 55653 w 388822"/>
                  <a:gd name="connsiteY5884" fmla="*/ 119889 h 426089"/>
                  <a:gd name="connsiteX5885" fmla="*/ 55789 w 388822"/>
                  <a:gd name="connsiteY5885" fmla="*/ 119678 h 426089"/>
                  <a:gd name="connsiteX5886" fmla="*/ 55938 w 388822"/>
                  <a:gd name="connsiteY5886" fmla="*/ 119479 h 426089"/>
                  <a:gd name="connsiteX5887" fmla="*/ 56100 w 388822"/>
                  <a:gd name="connsiteY5887" fmla="*/ 119255 h 426089"/>
                  <a:gd name="connsiteX5888" fmla="*/ 56249 w 388822"/>
                  <a:gd name="connsiteY5888" fmla="*/ 119057 h 426089"/>
                  <a:gd name="connsiteX5889" fmla="*/ 56398 w 388822"/>
                  <a:gd name="connsiteY5889" fmla="*/ 118858 h 426089"/>
                  <a:gd name="connsiteX5890" fmla="*/ 56559 w 388822"/>
                  <a:gd name="connsiteY5890" fmla="*/ 118659 h 426089"/>
                  <a:gd name="connsiteX5891" fmla="*/ 56708 w 388822"/>
                  <a:gd name="connsiteY5891" fmla="*/ 118460 h 426089"/>
                  <a:gd name="connsiteX5892" fmla="*/ 56870 w 388822"/>
                  <a:gd name="connsiteY5892" fmla="*/ 118249 h 426089"/>
                  <a:gd name="connsiteX5893" fmla="*/ 57019 w 388822"/>
                  <a:gd name="connsiteY5893" fmla="*/ 118063 h 426089"/>
                  <a:gd name="connsiteX5894" fmla="*/ 57180 w 388822"/>
                  <a:gd name="connsiteY5894" fmla="*/ 117864 h 426089"/>
                  <a:gd name="connsiteX5895" fmla="*/ 57342 w 388822"/>
                  <a:gd name="connsiteY5895" fmla="*/ 117665 h 426089"/>
                  <a:gd name="connsiteX5896" fmla="*/ 57503 w 388822"/>
                  <a:gd name="connsiteY5896" fmla="*/ 117479 h 426089"/>
                  <a:gd name="connsiteX5897" fmla="*/ 57677 w 388822"/>
                  <a:gd name="connsiteY5897" fmla="*/ 117293 h 426089"/>
                  <a:gd name="connsiteX5898" fmla="*/ 57826 w 388822"/>
                  <a:gd name="connsiteY5898" fmla="*/ 117106 h 426089"/>
                  <a:gd name="connsiteX5899" fmla="*/ 58000 w 388822"/>
                  <a:gd name="connsiteY5899" fmla="*/ 116908 h 426089"/>
                  <a:gd name="connsiteX5900" fmla="*/ 58174 w 388822"/>
                  <a:gd name="connsiteY5900" fmla="*/ 116721 h 426089"/>
                  <a:gd name="connsiteX5901" fmla="*/ 58336 w 388822"/>
                  <a:gd name="connsiteY5901" fmla="*/ 116547 h 426089"/>
                  <a:gd name="connsiteX5902" fmla="*/ 58510 w 388822"/>
                  <a:gd name="connsiteY5902" fmla="*/ 116361 h 426089"/>
                  <a:gd name="connsiteX5903" fmla="*/ 58684 w 388822"/>
                  <a:gd name="connsiteY5903" fmla="*/ 116187 h 426089"/>
                  <a:gd name="connsiteX5904" fmla="*/ 58857 w 388822"/>
                  <a:gd name="connsiteY5904" fmla="*/ 116001 h 426089"/>
                  <a:gd name="connsiteX5905" fmla="*/ 59044 w 388822"/>
                  <a:gd name="connsiteY5905" fmla="*/ 115814 h 426089"/>
                  <a:gd name="connsiteX5906" fmla="*/ 59218 w 388822"/>
                  <a:gd name="connsiteY5906" fmla="*/ 115640 h 426089"/>
                  <a:gd name="connsiteX5907" fmla="*/ 59379 w 388822"/>
                  <a:gd name="connsiteY5907" fmla="*/ 115479 h 426089"/>
                  <a:gd name="connsiteX5908" fmla="*/ 59566 w 388822"/>
                  <a:gd name="connsiteY5908" fmla="*/ 115293 h 426089"/>
                  <a:gd name="connsiteX5909" fmla="*/ 59752 w 388822"/>
                  <a:gd name="connsiteY5909" fmla="*/ 115119 h 426089"/>
                  <a:gd name="connsiteX5910" fmla="*/ 59926 w 388822"/>
                  <a:gd name="connsiteY5910" fmla="*/ 114957 h 426089"/>
                  <a:gd name="connsiteX5911" fmla="*/ 60112 w 388822"/>
                  <a:gd name="connsiteY5911" fmla="*/ 114796 h 426089"/>
                  <a:gd name="connsiteX5912" fmla="*/ 60311 w 388822"/>
                  <a:gd name="connsiteY5912" fmla="*/ 114622 h 426089"/>
                  <a:gd name="connsiteX5913" fmla="*/ 60497 w 388822"/>
                  <a:gd name="connsiteY5913" fmla="*/ 114460 h 426089"/>
                  <a:gd name="connsiteX5914" fmla="*/ 60684 w 388822"/>
                  <a:gd name="connsiteY5914" fmla="*/ 114286 h 426089"/>
                  <a:gd name="connsiteX5915" fmla="*/ 60870 w 388822"/>
                  <a:gd name="connsiteY5915" fmla="*/ 114137 h 426089"/>
                  <a:gd name="connsiteX5916" fmla="*/ 61069 w 388822"/>
                  <a:gd name="connsiteY5916" fmla="*/ 113976 h 426089"/>
                  <a:gd name="connsiteX5917" fmla="*/ 61255 w 388822"/>
                  <a:gd name="connsiteY5917" fmla="*/ 113814 h 426089"/>
                  <a:gd name="connsiteX5918" fmla="*/ 61454 w 388822"/>
                  <a:gd name="connsiteY5918" fmla="*/ 113653 h 426089"/>
                  <a:gd name="connsiteX5919" fmla="*/ 61653 w 388822"/>
                  <a:gd name="connsiteY5919" fmla="*/ 113504 h 426089"/>
                  <a:gd name="connsiteX5920" fmla="*/ 61851 w 388822"/>
                  <a:gd name="connsiteY5920" fmla="*/ 113342 h 426089"/>
                  <a:gd name="connsiteX5921" fmla="*/ 62050 w 388822"/>
                  <a:gd name="connsiteY5921" fmla="*/ 113193 h 426089"/>
                  <a:gd name="connsiteX5922" fmla="*/ 62249 w 388822"/>
                  <a:gd name="connsiteY5922" fmla="*/ 113044 h 426089"/>
                  <a:gd name="connsiteX5923" fmla="*/ 62460 w 388822"/>
                  <a:gd name="connsiteY5923" fmla="*/ 112895 h 426089"/>
                  <a:gd name="connsiteX5924" fmla="*/ 62671 w 388822"/>
                  <a:gd name="connsiteY5924" fmla="*/ 112746 h 426089"/>
                  <a:gd name="connsiteX5925" fmla="*/ 62882 w 388822"/>
                  <a:gd name="connsiteY5925" fmla="*/ 112597 h 426089"/>
                  <a:gd name="connsiteX5926" fmla="*/ 63081 w 388822"/>
                  <a:gd name="connsiteY5926" fmla="*/ 112460 h 426089"/>
                  <a:gd name="connsiteX5927" fmla="*/ 63292 w 388822"/>
                  <a:gd name="connsiteY5927" fmla="*/ 112311 h 426089"/>
                  <a:gd name="connsiteX5928" fmla="*/ 63503 w 388822"/>
                  <a:gd name="connsiteY5928" fmla="*/ 112175 h 426089"/>
                  <a:gd name="connsiteX5929" fmla="*/ 63727 w 388822"/>
                  <a:gd name="connsiteY5929" fmla="*/ 112026 h 426089"/>
                  <a:gd name="connsiteX5930" fmla="*/ 63938 w 388822"/>
                  <a:gd name="connsiteY5930" fmla="*/ 111889 h 426089"/>
                  <a:gd name="connsiteX5931" fmla="*/ 64162 w 388822"/>
                  <a:gd name="connsiteY5931" fmla="*/ 111752 h 426089"/>
                  <a:gd name="connsiteX5932" fmla="*/ 64385 w 388822"/>
                  <a:gd name="connsiteY5932" fmla="*/ 111616 h 426089"/>
                  <a:gd name="connsiteX5933" fmla="*/ 64597 w 388822"/>
                  <a:gd name="connsiteY5933" fmla="*/ 111491 h 426089"/>
                  <a:gd name="connsiteX5934" fmla="*/ 64820 w 388822"/>
                  <a:gd name="connsiteY5934" fmla="*/ 111355 h 426089"/>
                  <a:gd name="connsiteX5935" fmla="*/ 65056 w 388822"/>
                  <a:gd name="connsiteY5935" fmla="*/ 111230 h 426089"/>
                  <a:gd name="connsiteX5936" fmla="*/ 65280 w 388822"/>
                  <a:gd name="connsiteY5936" fmla="*/ 111094 h 426089"/>
                  <a:gd name="connsiteX5937" fmla="*/ 65503 w 388822"/>
                  <a:gd name="connsiteY5937" fmla="*/ 110970 h 426089"/>
                  <a:gd name="connsiteX5938" fmla="*/ 65752 w 388822"/>
                  <a:gd name="connsiteY5938" fmla="*/ 110845 h 426089"/>
                  <a:gd name="connsiteX5939" fmla="*/ 65976 w 388822"/>
                  <a:gd name="connsiteY5939" fmla="*/ 110721 h 426089"/>
                  <a:gd name="connsiteX5940" fmla="*/ 66236 w 388822"/>
                  <a:gd name="connsiteY5940" fmla="*/ 110597 h 426089"/>
                  <a:gd name="connsiteX5941" fmla="*/ 66336 w 388822"/>
                  <a:gd name="connsiteY5941" fmla="*/ 110597 h 426089"/>
                  <a:gd name="connsiteX5942" fmla="*/ 66460 w 388822"/>
                  <a:gd name="connsiteY5942" fmla="*/ 110597 h 426089"/>
                  <a:gd name="connsiteX5943" fmla="*/ 66572 w 388822"/>
                  <a:gd name="connsiteY5943" fmla="*/ 110535 h 426089"/>
                  <a:gd name="connsiteX5944" fmla="*/ 66708 w 388822"/>
                  <a:gd name="connsiteY5944" fmla="*/ 110473 h 426089"/>
                  <a:gd name="connsiteX5945" fmla="*/ 66820 w 388822"/>
                  <a:gd name="connsiteY5945" fmla="*/ 110473 h 426089"/>
                  <a:gd name="connsiteX5946" fmla="*/ 66944 w 388822"/>
                  <a:gd name="connsiteY5946" fmla="*/ 110473 h 426089"/>
                  <a:gd name="connsiteX5947" fmla="*/ 67056 w 388822"/>
                  <a:gd name="connsiteY5947" fmla="*/ 110473 h 426089"/>
                  <a:gd name="connsiteX5948" fmla="*/ 67193 w 388822"/>
                  <a:gd name="connsiteY5948" fmla="*/ 110411 h 426089"/>
                  <a:gd name="connsiteX5949" fmla="*/ 67330 w 388822"/>
                  <a:gd name="connsiteY5949" fmla="*/ 110411 h 426089"/>
                  <a:gd name="connsiteX5950" fmla="*/ 67429 w 388822"/>
                  <a:gd name="connsiteY5950" fmla="*/ 110411 h 426089"/>
                  <a:gd name="connsiteX5951" fmla="*/ 67566 w 388822"/>
                  <a:gd name="connsiteY5951" fmla="*/ 110348 h 426089"/>
                  <a:gd name="connsiteX5952" fmla="*/ 67690 w 388822"/>
                  <a:gd name="connsiteY5952" fmla="*/ 110286 h 426089"/>
                  <a:gd name="connsiteX5953" fmla="*/ 67814 w 388822"/>
                  <a:gd name="connsiteY5953" fmla="*/ 110286 h 426089"/>
                  <a:gd name="connsiteX5954" fmla="*/ 67951 w 388822"/>
                  <a:gd name="connsiteY5954" fmla="*/ 110286 h 426089"/>
                  <a:gd name="connsiteX5955" fmla="*/ 68075 w 388822"/>
                  <a:gd name="connsiteY5955" fmla="*/ 110286 h 426089"/>
                  <a:gd name="connsiteX5956" fmla="*/ 68199 w 388822"/>
                  <a:gd name="connsiteY5956" fmla="*/ 110286 h 426089"/>
                  <a:gd name="connsiteX5957" fmla="*/ 68323 w 388822"/>
                  <a:gd name="connsiteY5957" fmla="*/ 110224 h 426089"/>
                  <a:gd name="connsiteX5958" fmla="*/ 68460 w 388822"/>
                  <a:gd name="connsiteY5958" fmla="*/ 110224 h 426089"/>
                  <a:gd name="connsiteX5959" fmla="*/ 68597 w 388822"/>
                  <a:gd name="connsiteY5959" fmla="*/ 110224 h 426089"/>
                  <a:gd name="connsiteX5960" fmla="*/ 68721 w 388822"/>
                  <a:gd name="connsiteY5960" fmla="*/ 110224 h 426089"/>
                  <a:gd name="connsiteX5961" fmla="*/ 68845 w 388822"/>
                  <a:gd name="connsiteY5961" fmla="*/ 110162 h 426089"/>
                  <a:gd name="connsiteX5962" fmla="*/ 68982 w 388822"/>
                  <a:gd name="connsiteY5962" fmla="*/ 110162 h 426089"/>
                  <a:gd name="connsiteX5963" fmla="*/ 69118 w 388822"/>
                  <a:gd name="connsiteY5963" fmla="*/ 110162 h 426089"/>
                  <a:gd name="connsiteX5964" fmla="*/ 69255 w 388822"/>
                  <a:gd name="connsiteY5964" fmla="*/ 110162 h 426089"/>
                  <a:gd name="connsiteX5965" fmla="*/ 69367 w 388822"/>
                  <a:gd name="connsiteY5965" fmla="*/ 110162 h 426089"/>
                  <a:gd name="connsiteX5966" fmla="*/ 69516 w 388822"/>
                  <a:gd name="connsiteY5966" fmla="*/ 110162 h 426089"/>
                  <a:gd name="connsiteX5967" fmla="*/ 69653 w 388822"/>
                  <a:gd name="connsiteY5967" fmla="*/ 110162 h 426089"/>
                  <a:gd name="connsiteX5968" fmla="*/ 69764 w 388822"/>
                  <a:gd name="connsiteY5968" fmla="*/ 110162 h 426089"/>
                  <a:gd name="connsiteX5969" fmla="*/ 70087 w 388822"/>
                  <a:gd name="connsiteY5969" fmla="*/ 110050 h 426089"/>
                  <a:gd name="connsiteX5970" fmla="*/ 70386 w 388822"/>
                  <a:gd name="connsiteY5970" fmla="*/ 109951 h 426089"/>
                  <a:gd name="connsiteX5971" fmla="*/ 70684 w 388822"/>
                  <a:gd name="connsiteY5971" fmla="*/ 109852 h 426089"/>
                  <a:gd name="connsiteX5972" fmla="*/ 70969 w 388822"/>
                  <a:gd name="connsiteY5972" fmla="*/ 109765 h 426089"/>
                  <a:gd name="connsiteX5973" fmla="*/ 71255 w 388822"/>
                  <a:gd name="connsiteY5973" fmla="*/ 109665 h 426089"/>
                  <a:gd name="connsiteX5974" fmla="*/ 71541 w 388822"/>
                  <a:gd name="connsiteY5974" fmla="*/ 109578 h 426089"/>
                  <a:gd name="connsiteX5975" fmla="*/ 71839 w 388822"/>
                  <a:gd name="connsiteY5975" fmla="*/ 109491 h 426089"/>
                  <a:gd name="connsiteX5976" fmla="*/ 72137 w 388822"/>
                  <a:gd name="connsiteY5976" fmla="*/ 109404 h 426089"/>
                  <a:gd name="connsiteX5977" fmla="*/ 72410 w 388822"/>
                  <a:gd name="connsiteY5977" fmla="*/ 109317 h 426089"/>
                  <a:gd name="connsiteX5978" fmla="*/ 72684 w 388822"/>
                  <a:gd name="connsiteY5978" fmla="*/ 109243 h 426089"/>
                  <a:gd name="connsiteX5979" fmla="*/ 72969 w 388822"/>
                  <a:gd name="connsiteY5979" fmla="*/ 109156 h 426089"/>
                  <a:gd name="connsiteX5980" fmla="*/ 73255 w 388822"/>
                  <a:gd name="connsiteY5980" fmla="*/ 109081 h 426089"/>
                  <a:gd name="connsiteX5981" fmla="*/ 73541 w 388822"/>
                  <a:gd name="connsiteY5981" fmla="*/ 109081 h 426089"/>
                  <a:gd name="connsiteX5982" fmla="*/ 73814 w 388822"/>
                  <a:gd name="connsiteY5982" fmla="*/ 109007 h 426089"/>
                  <a:gd name="connsiteX5983" fmla="*/ 74087 w 388822"/>
                  <a:gd name="connsiteY5983" fmla="*/ 108945 h 426089"/>
                  <a:gd name="connsiteX5984" fmla="*/ 74373 w 388822"/>
                  <a:gd name="connsiteY5984" fmla="*/ 108870 h 426089"/>
                  <a:gd name="connsiteX5985" fmla="*/ 74634 w 388822"/>
                  <a:gd name="connsiteY5985" fmla="*/ 108870 h 426089"/>
                  <a:gd name="connsiteX5986" fmla="*/ 74907 w 388822"/>
                  <a:gd name="connsiteY5986" fmla="*/ 108808 h 426089"/>
                  <a:gd name="connsiteX5987" fmla="*/ 75181 w 388822"/>
                  <a:gd name="connsiteY5987" fmla="*/ 108808 h 426089"/>
                  <a:gd name="connsiteX5988" fmla="*/ 75454 w 388822"/>
                  <a:gd name="connsiteY5988" fmla="*/ 108746 h 426089"/>
                  <a:gd name="connsiteX5989" fmla="*/ 75715 w 388822"/>
                  <a:gd name="connsiteY5989" fmla="*/ 108746 h 426089"/>
                  <a:gd name="connsiteX5990" fmla="*/ 75988 w 388822"/>
                  <a:gd name="connsiteY5990" fmla="*/ 108746 h 426089"/>
                  <a:gd name="connsiteX5991" fmla="*/ 76261 w 388822"/>
                  <a:gd name="connsiteY5991" fmla="*/ 108746 h 426089"/>
                  <a:gd name="connsiteX5992" fmla="*/ 76510 w 388822"/>
                  <a:gd name="connsiteY5992" fmla="*/ 108746 h 426089"/>
                  <a:gd name="connsiteX5993" fmla="*/ 76771 w 388822"/>
                  <a:gd name="connsiteY5993" fmla="*/ 108746 h 426089"/>
                  <a:gd name="connsiteX5994" fmla="*/ 77032 w 388822"/>
                  <a:gd name="connsiteY5994" fmla="*/ 108746 h 426089"/>
                  <a:gd name="connsiteX5995" fmla="*/ 77292 w 388822"/>
                  <a:gd name="connsiteY5995" fmla="*/ 108746 h 426089"/>
                  <a:gd name="connsiteX5996" fmla="*/ 77553 w 388822"/>
                  <a:gd name="connsiteY5996" fmla="*/ 108746 h 426089"/>
                  <a:gd name="connsiteX5997" fmla="*/ 77802 w 388822"/>
                  <a:gd name="connsiteY5997" fmla="*/ 108746 h 426089"/>
                  <a:gd name="connsiteX5998" fmla="*/ 78063 w 388822"/>
                  <a:gd name="connsiteY5998" fmla="*/ 108746 h 426089"/>
                  <a:gd name="connsiteX5999" fmla="*/ 78311 w 388822"/>
                  <a:gd name="connsiteY5999" fmla="*/ 108746 h 426089"/>
                  <a:gd name="connsiteX6000" fmla="*/ 78559 w 388822"/>
                  <a:gd name="connsiteY6000" fmla="*/ 108746 h 426089"/>
                  <a:gd name="connsiteX6001" fmla="*/ 78808 w 388822"/>
                  <a:gd name="connsiteY6001" fmla="*/ 108746 h 426089"/>
                  <a:gd name="connsiteX6002" fmla="*/ 79056 w 388822"/>
                  <a:gd name="connsiteY6002" fmla="*/ 108746 h 426089"/>
                  <a:gd name="connsiteX6003" fmla="*/ 79305 w 388822"/>
                  <a:gd name="connsiteY6003" fmla="*/ 108746 h 426089"/>
                  <a:gd name="connsiteX6004" fmla="*/ 79566 w 388822"/>
                  <a:gd name="connsiteY6004" fmla="*/ 108746 h 426089"/>
                  <a:gd name="connsiteX6005" fmla="*/ 79802 w 388822"/>
                  <a:gd name="connsiteY6005" fmla="*/ 108746 h 426089"/>
                  <a:gd name="connsiteX6006" fmla="*/ 80050 w 388822"/>
                  <a:gd name="connsiteY6006" fmla="*/ 108746 h 426089"/>
                  <a:gd name="connsiteX6007" fmla="*/ 83119 w 388822"/>
                  <a:gd name="connsiteY6007" fmla="*/ 108746 h 426089"/>
                  <a:gd name="connsiteX6008" fmla="*/ 83342 w 388822"/>
                  <a:gd name="connsiteY6008" fmla="*/ 108746 h 426089"/>
                  <a:gd name="connsiteX6009" fmla="*/ 83802 w 388822"/>
                  <a:gd name="connsiteY6009" fmla="*/ 108746 h 426089"/>
                  <a:gd name="connsiteX6010" fmla="*/ 84025 w 388822"/>
                  <a:gd name="connsiteY6010" fmla="*/ 108746 h 426089"/>
                  <a:gd name="connsiteX6011" fmla="*/ 84249 w 388822"/>
                  <a:gd name="connsiteY6011" fmla="*/ 108746 h 426089"/>
                  <a:gd name="connsiteX6012" fmla="*/ 84473 w 388822"/>
                  <a:gd name="connsiteY6012" fmla="*/ 108746 h 426089"/>
                  <a:gd name="connsiteX6013" fmla="*/ 84696 w 388822"/>
                  <a:gd name="connsiteY6013" fmla="*/ 108746 h 426089"/>
                  <a:gd name="connsiteX6014" fmla="*/ 84920 w 388822"/>
                  <a:gd name="connsiteY6014" fmla="*/ 108746 h 426089"/>
                  <a:gd name="connsiteX6015" fmla="*/ 85143 w 388822"/>
                  <a:gd name="connsiteY6015" fmla="*/ 108746 h 426089"/>
                  <a:gd name="connsiteX6016" fmla="*/ 85355 w 388822"/>
                  <a:gd name="connsiteY6016" fmla="*/ 108746 h 426089"/>
                  <a:gd name="connsiteX6017" fmla="*/ 85566 w 388822"/>
                  <a:gd name="connsiteY6017" fmla="*/ 108746 h 426089"/>
                  <a:gd name="connsiteX6018" fmla="*/ 85802 w 388822"/>
                  <a:gd name="connsiteY6018" fmla="*/ 108746 h 426089"/>
                  <a:gd name="connsiteX6019" fmla="*/ 86013 w 388822"/>
                  <a:gd name="connsiteY6019" fmla="*/ 108746 h 426089"/>
                  <a:gd name="connsiteX6020" fmla="*/ 86224 w 388822"/>
                  <a:gd name="connsiteY6020" fmla="*/ 108746 h 426089"/>
                  <a:gd name="connsiteX6021" fmla="*/ 86448 w 388822"/>
                  <a:gd name="connsiteY6021" fmla="*/ 108746 h 426089"/>
                  <a:gd name="connsiteX6022" fmla="*/ 86659 w 388822"/>
                  <a:gd name="connsiteY6022" fmla="*/ 108746 h 426089"/>
                  <a:gd name="connsiteX6023" fmla="*/ 86870 w 388822"/>
                  <a:gd name="connsiteY6023" fmla="*/ 108746 h 426089"/>
                  <a:gd name="connsiteX6024" fmla="*/ 87094 w 388822"/>
                  <a:gd name="connsiteY6024" fmla="*/ 108746 h 426089"/>
                  <a:gd name="connsiteX6025" fmla="*/ 87305 w 388822"/>
                  <a:gd name="connsiteY6025" fmla="*/ 108746 h 426089"/>
                  <a:gd name="connsiteX6026" fmla="*/ 87516 w 388822"/>
                  <a:gd name="connsiteY6026" fmla="*/ 108746 h 426089"/>
                  <a:gd name="connsiteX6027" fmla="*/ 87727 w 388822"/>
                  <a:gd name="connsiteY6027" fmla="*/ 108746 h 426089"/>
                  <a:gd name="connsiteX6028" fmla="*/ 87938 w 388822"/>
                  <a:gd name="connsiteY6028" fmla="*/ 108746 h 426089"/>
                  <a:gd name="connsiteX6029" fmla="*/ 88150 w 388822"/>
                  <a:gd name="connsiteY6029" fmla="*/ 108808 h 426089"/>
                  <a:gd name="connsiteX6030" fmla="*/ 88361 w 388822"/>
                  <a:gd name="connsiteY6030" fmla="*/ 108808 h 426089"/>
                  <a:gd name="connsiteX6031" fmla="*/ 88572 w 388822"/>
                  <a:gd name="connsiteY6031" fmla="*/ 108808 h 426089"/>
                  <a:gd name="connsiteX6032" fmla="*/ 88771 w 388822"/>
                  <a:gd name="connsiteY6032" fmla="*/ 108870 h 426089"/>
                  <a:gd name="connsiteX6033" fmla="*/ 88994 w 388822"/>
                  <a:gd name="connsiteY6033" fmla="*/ 108932 h 426089"/>
                  <a:gd name="connsiteX6034" fmla="*/ 89193 w 388822"/>
                  <a:gd name="connsiteY6034" fmla="*/ 108932 h 426089"/>
                  <a:gd name="connsiteX6035" fmla="*/ 89392 w 388822"/>
                  <a:gd name="connsiteY6035" fmla="*/ 108994 h 426089"/>
                  <a:gd name="connsiteX6036" fmla="*/ 89603 w 388822"/>
                  <a:gd name="connsiteY6036" fmla="*/ 108994 h 426089"/>
                  <a:gd name="connsiteX6037" fmla="*/ 89827 w 388822"/>
                  <a:gd name="connsiteY6037" fmla="*/ 109057 h 426089"/>
                  <a:gd name="connsiteX6038" fmla="*/ 90025 w 388822"/>
                  <a:gd name="connsiteY6038" fmla="*/ 109131 h 426089"/>
                  <a:gd name="connsiteX6039" fmla="*/ 90224 w 388822"/>
                  <a:gd name="connsiteY6039" fmla="*/ 109193 h 426089"/>
                  <a:gd name="connsiteX6040" fmla="*/ 90435 w 388822"/>
                  <a:gd name="connsiteY6040" fmla="*/ 109268 h 426089"/>
                  <a:gd name="connsiteX6041" fmla="*/ 90634 w 388822"/>
                  <a:gd name="connsiteY6041" fmla="*/ 109342 h 426089"/>
                  <a:gd name="connsiteX6042" fmla="*/ 90833 w 388822"/>
                  <a:gd name="connsiteY6042" fmla="*/ 109404 h 426089"/>
                  <a:gd name="connsiteX6043" fmla="*/ 91032 w 388822"/>
                  <a:gd name="connsiteY6043" fmla="*/ 109491 h 426089"/>
                  <a:gd name="connsiteX6044" fmla="*/ 91243 w 388822"/>
                  <a:gd name="connsiteY6044" fmla="*/ 109566 h 426089"/>
                  <a:gd name="connsiteX6045" fmla="*/ 91442 w 388822"/>
                  <a:gd name="connsiteY6045" fmla="*/ 109640 h 426089"/>
                  <a:gd name="connsiteX6046" fmla="*/ 91640 w 388822"/>
                  <a:gd name="connsiteY6046" fmla="*/ 109727 h 426089"/>
                  <a:gd name="connsiteX6047" fmla="*/ 91851 w 388822"/>
                  <a:gd name="connsiteY6047" fmla="*/ 109802 h 426089"/>
                  <a:gd name="connsiteX6048" fmla="*/ 92038 w 388822"/>
                  <a:gd name="connsiteY6048" fmla="*/ 109889 h 426089"/>
                  <a:gd name="connsiteX6049" fmla="*/ 92249 w 388822"/>
                  <a:gd name="connsiteY6049" fmla="*/ 109976 h 426089"/>
                  <a:gd name="connsiteX6050" fmla="*/ 92448 w 388822"/>
                  <a:gd name="connsiteY6050" fmla="*/ 110075 h 426089"/>
                  <a:gd name="connsiteX6051" fmla="*/ 92647 w 388822"/>
                  <a:gd name="connsiteY6051" fmla="*/ 110150 h 426089"/>
                  <a:gd name="connsiteX6052" fmla="*/ 92845 w 388822"/>
                  <a:gd name="connsiteY6052" fmla="*/ 110249 h 426089"/>
                  <a:gd name="connsiteX6053" fmla="*/ 93044 w 388822"/>
                  <a:gd name="connsiteY6053" fmla="*/ 110336 h 426089"/>
                  <a:gd name="connsiteX6054" fmla="*/ 93243 w 388822"/>
                  <a:gd name="connsiteY6054" fmla="*/ 110435 h 426089"/>
                  <a:gd name="connsiteX6055" fmla="*/ 93442 w 388822"/>
                  <a:gd name="connsiteY6055" fmla="*/ 110535 h 426089"/>
                  <a:gd name="connsiteX6056" fmla="*/ 93640 w 388822"/>
                  <a:gd name="connsiteY6056" fmla="*/ 110622 h 426089"/>
                  <a:gd name="connsiteX6057" fmla="*/ 93851 w 388822"/>
                  <a:gd name="connsiteY6057" fmla="*/ 110734 h 426089"/>
                  <a:gd name="connsiteX6058" fmla="*/ 94038 w 388822"/>
                  <a:gd name="connsiteY6058" fmla="*/ 110821 h 426089"/>
                  <a:gd name="connsiteX6059" fmla="*/ 94224 w 388822"/>
                  <a:gd name="connsiteY6059" fmla="*/ 110932 h 426089"/>
                  <a:gd name="connsiteX6060" fmla="*/ 94423 w 388822"/>
                  <a:gd name="connsiteY6060" fmla="*/ 111044 h 426089"/>
                  <a:gd name="connsiteX6061" fmla="*/ 94622 w 388822"/>
                  <a:gd name="connsiteY6061" fmla="*/ 111144 h 426089"/>
                  <a:gd name="connsiteX6062" fmla="*/ 94808 w 388822"/>
                  <a:gd name="connsiteY6062" fmla="*/ 111255 h 426089"/>
                  <a:gd name="connsiteX6063" fmla="*/ 95007 w 388822"/>
                  <a:gd name="connsiteY6063" fmla="*/ 111367 h 426089"/>
                  <a:gd name="connsiteX6064" fmla="*/ 95206 w 388822"/>
                  <a:gd name="connsiteY6064" fmla="*/ 111479 h 426089"/>
                  <a:gd name="connsiteX6065" fmla="*/ 95404 w 388822"/>
                  <a:gd name="connsiteY6065" fmla="*/ 111591 h 426089"/>
                  <a:gd name="connsiteX6066" fmla="*/ 95591 w 388822"/>
                  <a:gd name="connsiteY6066" fmla="*/ 111703 h 426089"/>
                  <a:gd name="connsiteX6067" fmla="*/ 95789 w 388822"/>
                  <a:gd name="connsiteY6067" fmla="*/ 111814 h 426089"/>
                  <a:gd name="connsiteX6068" fmla="*/ 95988 w 388822"/>
                  <a:gd name="connsiteY6068" fmla="*/ 111951 h 426089"/>
                  <a:gd name="connsiteX6069" fmla="*/ 96174 w 388822"/>
                  <a:gd name="connsiteY6069" fmla="*/ 112063 h 426089"/>
                  <a:gd name="connsiteX6070" fmla="*/ 96361 w 388822"/>
                  <a:gd name="connsiteY6070" fmla="*/ 112187 h 426089"/>
                  <a:gd name="connsiteX6071" fmla="*/ 96560 w 388822"/>
                  <a:gd name="connsiteY6071" fmla="*/ 112311 h 426089"/>
                  <a:gd name="connsiteX6072" fmla="*/ 96758 w 388822"/>
                  <a:gd name="connsiteY6072" fmla="*/ 112435 h 426089"/>
                  <a:gd name="connsiteX6073" fmla="*/ 96945 w 388822"/>
                  <a:gd name="connsiteY6073" fmla="*/ 112560 h 426089"/>
                  <a:gd name="connsiteX6074" fmla="*/ 97143 w 388822"/>
                  <a:gd name="connsiteY6074" fmla="*/ 112696 h 426089"/>
                  <a:gd name="connsiteX6075" fmla="*/ 97330 w 388822"/>
                  <a:gd name="connsiteY6075" fmla="*/ 112821 h 426089"/>
                  <a:gd name="connsiteX6076" fmla="*/ 97529 w 388822"/>
                  <a:gd name="connsiteY6076" fmla="*/ 112957 h 426089"/>
                  <a:gd name="connsiteX6077" fmla="*/ 97715 w 388822"/>
                  <a:gd name="connsiteY6077" fmla="*/ 113094 h 426089"/>
                  <a:gd name="connsiteX6078" fmla="*/ 97901 w 388822"/>
                  <a:gd name="connsiteY6078" fmla="*/ 113230 h 426089"/>
                  <a:gd name="connsiteX6079" fmla="*/ 98088 w 388822"/>
                  <a:gd name="connsiteY6079" fmla="*/ 113367 h 426089"/>
                  <a:gd name="connsiteX6080" fmla="*/ 98286 w 388822"/>
                  <a:gd name="connsiteY6080" fmla="*/ 113516 h 426089"/>
                  <a:gd name="connsiteX6081" fmla="*/ 98473 w 388822"/>
                  <a:gd name="connsiteY6081" fmla="*/ 113653 h 426089"/>
                  <a:gd name="connsiteX6082" fmla="*/ 98659 w 388822"/>
                  <a:gd name="connsiteY6082" fmla="*/ 113802 h 426089"/>
                  <a:gd name="connsiteX6083" fmla="*/ 98845 w 388822"/>
                  <a:gd name="connsiteY6083" fmla="*/ 113939 h 426089"/>
                  <a:gd name="connsiteX6084" fmla="*/ 99032 w 388822"/>
                  <a:gd name="connsiteY6084" fmla="*/ 114088 h 426089"/>
                  <a:gd name="connsiteX6085" fmla="*/ 99230 w 388822"/>
                  <a:gd name="connsiteY6085" fmla="*/ 114249 h 426089"/>
                  <a:gd name="connsiteX6086" fmla="*/ 99417 w 388822"/>
                  <a:gd name="connsiteY6086" fmla="*/ 114398 h 426089"/>
                  <a:gd name="connsiteX6087" fmla="*/ 99591 w 388822"/>
                  <a:gd name="connsiteY6087" fmla="*/ 114547 h 426089"/>
                  <a:gd name="connsiteX6088" fmla="*/ 99789 w 388822"/>
                  <a:gd name="connsiteY6088" fmla="*/ 114709 h 426089"/>
                  <a:gd name="connsiteX6089" fmla="*/ 99976 w 388822"/>
                  <a:gd name="connsiteY6089" fmla="*/ 114858 h 426089"/>
                  <a:gd name="connsiteX6090" fmla="*/ 100162 w 388822"/>
                  <a:gd name="connsiteY6090" fmla="*/ 115019 h 426089"/>
                  <a:gd name="connsiteX6091" fmla="*/ 100336 w 388822"/>
                  <a:gd name="connsiteY6091" fmla="*/ 115181 h 426089"/>
                  <a:gd name="connsiteX6092" fmla="*/ 100535 w 388822"/>
                  <a:gd name="connsiteY6092" fmla="*/ 115342 h 426089"/>
                  <a:gd name="connsiteX6093" fmla="*/ 100721 w 388822"/>
                  <a:gd name="connsiteY6093" fmla="*/ 115504 h 426089"/>
                  <a:gd name="connsiteX6094" fmla="*/ 100907 w 388822"/>
                  <a:gd name="connsiteY6094" fmla="*/ 115665 h 426089"/>
                  <a:gd name="connsiteX6095" fmla="*/ 101094 w 388822"/>
                  <a:gd name="connsiteY6095" fmla="*/ 115839 h 426089"/>
                  <a:gd name="connsiteX6096" fmla="*/ 101268 w 388822"/>
                  <a:gd name="connsiteY6096" fmla="*/ 116001 h 426089"/>
                  <a:gd name="connsiteX6097" fmla="*/ 101454 w 388822"/>
                  <a:gd name="connsiteY6097" fmla="*/ 116175 h 426089"/>
                  <a:gd name="connsiteX6098" fmla="*/ 101640 w 388822"/>
                  <a:gd name="connsiteY6098" fmla="*/ 116349 h 426089"/>
                  <a:gd name="connsiteX6099" fmla="*/ 101814 w 388822"/>
                  <a:gd name="connsiteY6099" fmla="*/ 116522 h 426089"/>
                  <a:gd name="connsiteX6100" fmla="*/ 102001 w 388822"/>
                  <a:gd name="connsiteY6100" fmla="*/ 116696 h 426089"/>
                  <a:gd name="connsiteX6101" fmla="*/ 102187 w 388822"/>
                  <a:gd name="connsiteY6101" fmla="*/ 116883 h 426089"/>
                  <a:gd name="connsiteX6102" fmla="*/ 102348 w 388822"/>
                  <a:gd name="connsiteY6102" fmla="*/ 117057 h 426089"/>
                  <a:gd name="connsiteX6103" fmla="*/ 102535 w 388822"/>
                  <a:gd name="connsiteY6103" fmla="*/ 117231 h 426089"/>
                  <a:gd name="connsiteX6104" fmla="*/ 102721 w 388822"/>
                  <a:gd name="connsiteY6104" fmla="*/ 117417 h 426089"/>
                  <a:gd name="connsiteX6105" fmla="*/ 102895 w 388822"/>
                  <a:gd name="connsiteY6105" fmla="*/ 117603 h 426089"/>
                  <a:gd name="connsiteX6106" fmla="*/ 103081 w 388822"/>
                  <a:gd name="connsiteY6106" fmla="*/ 117790 h 426089"/>
                  <a:gd name="connsiteX6107" fmla="*/ 103255 w 388822"/>
                  <a:gd name="connsiteY6107" fmla="*/ 117988 h 426089"/>
                  <a:gd name="connsiteX6108" fmla="*/ 103429 w 388822"/>
                  <a:gd name="connsiteY6108" fmla="*/ 118175 h 426089"/>
                  <a:gd name="connsiteX6109" fmla="*/ 103616 w 388822"/>
                  <a:gd name="connsiteY6109" fmla="*/ 118373 h 426089"/>
                  <a:gd name="connsiteX6110" fmla="*/ 103789 w 388822"/>
                  <a:gd name="connsiteY6110" fmla="*/ 118560 h 426089"/>
                  <a:gd name="connsiteX6111" fmla="*/ 103963 w 388822"/>
                  <a:gd name="connsiteY6111" fmla="*/ 118758 h 426089"/>
                  <a:gd name="connsiteX6112" fmla="*/ 104137 w 388822"/>
                  <a:gd name="connsiteY6112" fmla="*/ 118957 h 426089"/>
                  <a:gd name="connsiteX6113" fmla="*/ 104311 w 388822"/>
                  <a:gd name="connsiteY6113" fmla="*/ 119144 h 426089"/>
                  <a:gd name="connsiteX6114" fmla="*/ 104498 w 388822"/>
                  <a:gd name="connsiteY6114" fmla="*/ 119355 h 426089"/>
                  <a:gd name="connsiteX6115" fmla="*/ 104671 w 388822"/>
                  <a:gd name="connsiteY6115" fmla="*/ 119554 h 426089"/>
                  <a:gd name="connsiteX6116" fmla="*/ 104845 w 388822"/>
                  <a:gd name="connsiteY6116" fmla="*/ 119765 h 426089"/>
                  <a:gd name="connsiteX6117" fmla="*/ 105007 w 388822"/>
                  <a:gd name="connsiteY6117" fmla="*/ 119963 h 426089"/>
                  <a:gd name="connsiteX6118" fmla="*/ 105181 w 388822"/>
                  <a:gd name="connsiteY6118" fmla="*/ 120162 h 426089"/>
                  <a:gd name="connsiteX6119" fmla="*/ 105355 w 388822"/>
                  <a:gd name="connsiteY6119" fmla="*/ 120386 h 426089"/>
                  <a:gd name="connsiteX6120" fmla="*/ 105529 w 388822"/>
                  <a:gd name="connsiteY6120" fmla="*/ 120597 h 426089"/>
                  <a:gd name="connsiteX6121" fmla="*/ 105702 w 388822"/>
                  <a:gd name="connsiteY6121" fmla="*/ 120808 h 426089"/>
                  <a:gd name="connsiteX6122" fmla="*/ 105864 w 388822"/>
                  <a:gd name="connsiteY6122" fmla="*/ 121019 h 426089"/>
                  <a:gd name="connsiteX6123" fmla="*/ 106038 w 388822"/>
                  <a:gd name="connsiteY6123" fmla="*/ 121231 h 426089"/>
                  <a:gd name="connsiteX6124" fmla="*/ 106199 w 388822"/>
                  <a:gd name="connsiteY6124" fmla="*/ 121454 h 426089"/>
                  <a:gd name="connsiteX6125" fmla="*/ 106373 w 388822"/>
                  <a:gd name="connsiteY6125" fmla="*/ 121678 h 426089"/>
                  <a:gd name="connsiteX6126" fmla="*/ 106535 w 388822"/>
                  <a:gd name="connsiteY6126" fmla="*/ 121889 h 426089"/>
                  <a:gd name="connsiteX6127" fmla="*/ 106709 w 388822"/>
                  <a:gd name="connsiteY6127" fmla="*/ 122125 h 426089"/>
                  <a:gd name="connsiteX6128" fmla="*/ 106870 w 388822"/>
                  <a:gd name="connsiteY6128" fmla="*/ 122336 h 426089"/>
                  <a:gd name="connsiteX6129" fmla="*/ 107044 w 388822"/>
                  <a:gd name="connsiteY6129" fmla="*/ 122560 h 426089"/>
                  <a:gd name="connsiteX6130" fmla="*/ 107193 w 388822"/>
                  <a:gd name="connsiteY6130" fmla="*/ 122796 h 426089"/>
                  <a:gd name="connsiteX6131" fmla="*/ 107367 w 388822"/>
                  <a:gd name="connsiteY6131" fmla="*/ 123019 h 426089"/>
                  <a:gd name="connsiteX6132" fmla="*/ 107529 w 388822"/>
                  <a:gd name="connsiteY6132" fmla="*/ 123255 h 426089"/>
                  <a:gd name="connsiteX6133" fmla="*/ 107690 w 388822"/>
                  <a:gd name="connsiteY6133" fmla="*/ 123479 h 426089"/>
                  <a:gd name="connsiteX6134" fmla="*/ 107852 w 388822"/>
                  <a:gd name="connsiteY6134" fmla="*/ 123715 h 426089"/>
                  <a:gd name="connsiteX6135" fmla="*/ 108013 w 388822"/>
                  <a:gd name="connsiteY6135" fmla="*/ 123951 h 426089"/>
                  <a:gd name="connsiteX6136" fmla="*/ 108175 w 388822"/>
                  <a:gd name="connsiteY6136" fmla="*/ 124187 h 426089"/>
                  <a:gd name="connsiteX6137" fmla="*/ 108336 w 388822"/>
                  <a:gd name="connsiteY6137" fmla="*/ 124423 h 426089"/>
                  <a:gd name="connsiteX6138" fmla="*/ 108485 w 388822"/>
                  <a:gd name="connsiteY6138" fmla="*/ 124672 h 426089"/>
                  <a:gd name="connsiteX6139" fmla="*/ 108647 w 388822"/>
                  <a:gd name="connsiteY6139" fmla="*/ 124908 h 426089"/>
                  <a:gd name="connsiteX6140" fmla="*/ 108808 w 388822"/>
                  <a:gd name="connsiteY6140" fmla="*/ 125156 h 426089"/>
                  <a:gd name="connsiteX6141" fmla="*/ 108970 w 388822"/>
                  <a:gd name="connsiteY6141" fmla="*/ 125392 h 426089"/>
                  <a:gd name="connsiteX6142" fmla="*/ 109119 w 388822"/>
                  <a:gd name="connsiteY6142" fmla="*/ 125640 h 426089"/>
                  <a:gd name="connsiteX6143" fmla="*/ 109280 w 388822"/>
                  <a:gd name="connsiteY6143" fmla="*/ 125889 h 426089"/>
                  <a:gd name="connsiteX6144" fmla="*/ 109429 w 388822"/>
                  <a:gd name="connsiteY6144" fmla="*/ 126137 h 426089"/>
                  <a:gd name="connsiteX6145" fmla="*/ 109578 w 388822"/>
                  <a:gd name="connsiteY6145" fmla="*/ 126386 h 426089"/>
                  <a:gd name="connsiteX6146" fmla="*/ 109740 w 388822"/>
                  <a:gd name="connsiteY6146" fmla="*/ 126647 h 426089"/>
                  <a:gd name="connsiteX6147" fmla="*/ 109889 w 388822"/>
                  <a:gd name="connsiteY6147" fmla="*/ 126895 h 426089"/>
                  <a:gd name="connsiteX6148" fmla="*/ 110038 w 388822"/>
                  <a:gd name="connsiteY6148" fmla="*/ 127144 h 426089"/>
                  <a:gd name="connsiteX6149" fmla="*/ 110187 w 388822"/>
                  <a:gd name="connsiteY6149" fmla="*/ 127404 h 426089"/>
                  <a:gd name="connsiteX6150" fmla="*/ 110336 w 388822"/>
                  <a:gd name="connsiteY6150" fmla="*/ 127665 h 426089"/>
                  <a:gd name="connsiteX6151" fmla="*/ 110485 w 388822"/>
                  <a:gd name="connsiteY6151" fmla="*/ 127926 h 426089"/>
                  <a:gd name="connsiteX6152" fmla="*/ 110634 w 388822"/>
                  <a:gd name="connsiteY6152" fmla="*/ 128187 h 426089"/>
                  <a:gd name="connsiteX6153" fmla="*/ 110783 w 388822"/>
                  <a:gd name="connsiteY6153" fmla="*/ 128448 h 426089"/>
                  <a:gd name="connsiteX6154" fmla="*/ 110920 w 388822"/>
                  <a:gd name="connsiteY6154" fmla="*/ 128709 h 426089"/>
                  <a:gd name="connsiteX6155" fmla="*/ 111069 w 388822"/>
                  <a:gd name="connsiteY6155" fmla="*/ 128970 h 426089"/>
                  <a:gd name="connsiteX6156" fmla="*/ 111218 w 388822"/>
                  <a:gd name="connsiteY6156" fmla="*/ 129243 h 426089"/>
                  <a:gd name="connsiteX6157" fmla="*/ 111355 w 388822"/>
                  <a:gd name="connsiteY6157" fmla="*/ 129504 h 426089"/>
                  <a:gd name="connsiteX6158" fmla="*/ 111491 w 388822"/>
                  <a:gd name="connsiteY6158" fmla="*/ 129777 h 426089"/>
                  <a:gd name="connsiteX6159" fmla="*/ 111640 w 388822"/>
                  <a:gd name="connsiteY6159" fmla="*/ 130038 h 426089"/>
                  <a:gd name="connsiteX6160" fmla="*/ 111777 w 388822"/>
                  <a:gd name="connsiteY6160" fmla="*/ 130311 h 426089"/>
                  <a:gd name="connsiteX6161" fmla="*/ 111926 w 388822"/>
                  <a:gd name="connsiteY6161" fmla="*/ 130585 h 426089"/>
                  <a:gd name="connsiteX6162" fmla="*/ 112063 w 388822"/>
                  <a:gd name="connsiteY6162" fmla="*/ 130858 h 426089"/>
                  <a:gd name="connsiteX6163" fmla="*/ 112199 w 388822"/>
                  <a:gd name="connsiteY6163" fmla="*/ 131144 h 426089"/>
                  <a:gd name="connsiteX6164" fmla="*/ 112336 w 388822"/>
                  <a:gd name="connsiteY6164" fmla="*/ 131417 h 426089"/>
                  <a:gd name="connsiteX6165" fmla="*/ 112473 w 388822"/>
                  <a:gd name="connsiteY6165" fmla="*/ 131690 h 426089"/>
                  <a:gd name="connsiteX6166" fmla="*/ 112597 w 388822"/>
                  <a:gd name="connsiteY6166" fmla="*/ 131964 h 426089"/>
                  <a:gd name="connsiteX6167" fmla="*/ 112746 w 388822"/>
                  <a:gd name="connsiteY6167" fmla="*/ 132249 h 426089"/>
                  <a:gd name="connsiteX6168" fmla="*/ 112870 w 388822"/>
                  <a:gd name="connsiteY6168" fmla="*/ 132535 h 426089"/>
                  <a:gd name="connsiteX6169" fmla="*/ 113007 w 388822"/>
                  <a:gd name="connsiteY6169" fmla="*/ 132808 h 426089"/>
                  <a:gd name="connsiteX6170" fmla="*/ 113131 w 388822"/>
                  <a:gd name="connsiteY6170" fmla="*/ 133094 h 426089"/>
                  <a:gd name="connsiteX6171" fmla="*/ 113255 w 388822"/>
                  <a:gd name="connsiteY6171" fmla="*/ 133380 h 426089"/>
                  <a:gd name="connsiteX6172" fmla="*/ 113392 w 388822"/>
                  <a:gd name="connsiteY6172" fmla="*/ 133678 h 426089"/>
                  <a:gd name="connsiteX6173" fmla="*/ 113516 w 388822"/>
                  <a:gd name="connsiteY6173" fmla="*/ 133964 h 426089"/>
                  <a:gd name="connsiteX6174" fmla="*/ 113653 w 388822"/>
                  <a:gd name="connsiteY6174" fmla="*/ 134249 h 426089"/>
                  <a:gd name="connsiteX6175" fmla="*/ 113777 w 388822"/>
                  <a:gd name="connsiteY6175" fmla="*/ 134535 h 426089"/>
                  <a:gd name="connsiteX6176" fmla="*/ 113901 w 388822"/>
                  <a:gd name="connsiteY6176" fmla="*/ 134821 h 426089"/>
                  <a:gd name="connsiteX6177" fmla="*/ 114026 w 388822"/>
                  <a:gd name="connsiteY6177" fmla="*/ 135119 h 426089"/>
                  <a:gd name="connsiteX6178" fmla="*/ 114150 w 388822"/>
                  <a:gd name="connsiteY6178" fmla="*/ 135417 h 426089"/>
                  <a:gd name="connsiteX6179" fmla="*/ 114262 w 388822"/>
                  <a:gd name="connsiteY6179" fmla="*/ 135703 h 426089"/>
                  <a:gd name="connsiteX6180" fmla="*/ 114398 w 388822"/>
                  <a:gd name="connsiteY6180" fmla="*/ 136001 h 426089"/>
                  <a:gd name="connsiteX6181" fmla="*/ 114510 w 388822"/>
                  <a:gd name="connsiteY6181" fmla="*/ 136299 h 426089"/>
                  <a:gd name="connsiteX6182" fmla="*/ 114622 w 388822"/>
                  <a:gd name="connsiteY6182" fmla="*/ 136597 h 426089"/>
                  <a:gd name="connsiteX6183" fmla="*/ 114746 w 388822"/>
                  <a:gd name="connsiteY6183" fmla="*/ 136895 h 426089"/>
                  <a:gd name="connsiteX6184" fmla="*/ 114870 w 388822"/>
                  <a:gd name="connsiteY6184" fmla="*/ 137193 h 426089"/>
                  <a:gd name="connsiteX6185" fmla="*/ 114982 w 388822"/>
                  <a:gd name="connsiteY6185" fmla="*/ 137491 h 426089"/>
                  <a:gd name="connsiteX6186" fmla="*/ 115094 w 388822"/>
                  <a:gd name="connsiteY6186" fmla="*/ 137802 h 426089"/>
                  <a:gd name="connsiteX6187" fmla="*/ 115218 w 388822"/>
                  <a:gd name="connsiteY6187" fmla="*/ 138100 h 426089"/>
                  <a:gd name="connsiteX6188" fmla="*/ 115330 w 388822"/>
                  <a:gd name="connsiteY6188" fmla="*/ 138398 h 426089"/>
                  <a:gd name="connsiteX6189" fmla="*/ 115429 w 388822"/>
                  <a:gd name="connsiteY6189" fmla="*/ 138709 h 426089"/>
                  <a:gd name="connsiteX6190" fmla="*/ 115541 w 388822"/>
                  <a:gd name="connsiteY6190" fmla="*/ 139019 h 426089"/>
                  <a:gd name="connsiteX6191" fmla="*/ 115653 w 388822"/>
                  <a:gd name="connsiteY6191" fmla="*/ 139318 h 426089"/>
                  <a:gd name="connsiteX6192" fmla="*/ 115765 w 388822"/>
                  <a:gd name="connsiteY6192" fmla="*/ 139628 h 426089"/>
                  <a:gd name="connsiteX6193" fmla="*/ 115876 w 388822"/>
                  <a:gd name="connsiteY6193" fmla="*/ 139939 h 426089"/>
                  <a:gd name="connsiteX6194" fmla="*/ 115976 w 388822"/>
                  <a:gd name="connsiteY6194" fmla="*/ 140249 h 426089"/>
                  <a:gd name="connsiteX6195" fmla="*/ 116075 w 388822"/>
                  <a:gd name="connsiteY6195" fmla="*/ 140560 h 426089"/>
                  <a:gd name="connsiteX6196" fmla="*/ 116187 w 388822"/>
                  <a:gd name="connsiteY6196" fmla="*/ 140870 h 426089"/>
                  <a:gd name="connsiteX6197" fmla="*/ 116299 w 388822"/>
                  <a:gd name="connsiteY6197" fmla="*/ 141181 h 426089"/>
                  <a:gd name="connsiteX6198" fmla="*/ 116398 w 388822"/>
                  <a:gd name="connsiteY6198" fmla="*/ 141492 h 426089"/>
                  <a:gd name="connsiteX6199" fmla="*/ 116498 w 388822"/>
                  <a:gd name="connsiteY6199" fmla="*/ 141802 h 426089"/>
                  <a:gd name="connsiteX6200" fmla="*/ 116597 w 388822"/>
                  <a:gd name="connsiteY6200" fmla="*/ 142125 h 426089"/>
                  <a:gd name="connsiteX6201" fmla="*/ 116696 w 388822"/>
                  <a:gd name="connsiteY6201" fmla="*/ 142436 h 426089"/>
                  <a:gd name="connsiteX6202" fmla="*/ 116783 w 388822"/>
                  <a:gd name="connsiteY6202" fmla="*/ 142759 h 426089"/>
                  <a:gd name="connsiteX6203" fmla="*/ 116883 w 388822"/>
                  <a:gd name="connsiteY6203" fmla="*/ 143069 h 426089"/>
                  <a:gd name="connsiteX6204" fmla="*/ 116982 w 388822"/>
                  <a:gd name="connsiteY6204" fmla="*/ 143392 h 426089"/>
                  <a:gd name="connsiteX6205" fmla="*/ 117069 w 388822"/>
                  <a:gd name="connsiteY6205" fmla="*/ 143703 h 426089"/>
                  <a:gd name="connsiteX6206" fmla="*/ 117168 w 388822"/>
                  <a:gd name="connsiteY6206" fmla="*/ 144038 h 426089"/>
                  <a:gd name="connsiteX6207" fmla="*/ 117255 w 388822"/>
                  <a:gd name="connsiteY6207" fmla="*/ 144349 h 426089"/>
                  <a:gd name="connsiteX6208" fmla="*/ 117342 w 388822"/>
                  <a:gd name="connsiteY6208" fmla="*/ 144672 h 426089"/>
                  <a:gd name="connsiteX6209" fmla="*/ 117442 w 388822"/>
                  <a:gd name="connsiteY6209" fmla="*/ 144995 h 426089"/>
                  <a:gd name="connsiteX6210" fmla="*/ 117529 w 388822"/>
                  <a:gd name="connsiteY6210" fmla="*/ 145318 h 426089"/>
                  <a:gd name="connsiteX6211" fmla="*/ 117616 w 388822"/>
                  <a:gd name="connsiteY6211" fmla="*/ 145678 h 426089"/>
                  <a:gd name="connsiteX6212" fmla="*/ 143355 w 388822"/>
                  <a:gd name="connsiteY6212" fmla="*/ 138746 h 426089"/>
                  <a:gd name="connsiteX6213" fmla="*/ 143256 w 388822"/>
                  <a:gd name="connsiteY6213" fmla="*/ 138349 h 426089"/>
                  <a:gd name="connsiteX6214" fmla="*/ 143144 w 388822"/>
                  <a:gd name="connsiteY6214" fmla="*/ 137926 h 426089"/>
                  <a:gd name="connsiteX6215" fmla="*/ 143019 w 388822"/>
                  <a:gd name="connsiteY6215" fmla="*/ 137504 h 426089"/>
                  <a:gd name="connsiteX6216" fmla="*/ 142895 w 388822"/>
                  <a:gd name="connsiteY6216" fmla="*/ 137082 h 426089"/>
                  <a:gd name="connsiteX6217" fmla="*/ 142783 w 388822"/>
                  <a:gd name="connsiteY6217" fmla="*/ 136659 h 426089"/>
                  <a:gd name="connsiteX6218" fmla="*/ 142659 w 388822"/>
                  <a:gd name="connsiteY6218" fmla="*/ 136237 h 426089"/>
                  <a:gd name="connsiteX6219" fmla="*/ 142535 w 388822"/>
                  <a:gd name="connsiteY6219" fmla="*/ 135814 h 426089"/>
                  <a:gd name="connsiteX6220" fmla="*/ 142411 w 388822"/>
                  <a:gd name="connsiteY6220" fmla="*/ 135392 h 426089"/>
                  <a:gd name="connsiteX6221" fmla="*/ 142274 w 388822"/>
                  <a:gd name="connsiteY6221" fmla="*/ 134982 h 426089"/>
                  <a:gd name="connsiteX6222" fmla="*/ 142150 w 388822"/>
                  <a:gd name="connsiteY6222" fmla="*/ 134560 h 426089"/>
                  <a:gd name="connsiteX6223" fmla="*/ 142013 w 388822"/>
                  <a:gd name="connsiteY6223" fmla="*/ 134137 h 426089"/>
                  <a:gd name="connsiteX6224" fmla="*/ 141889 w 388822"/>
                  <a:gd name="connsiteY6224" fmla="*/ 133715 h 426089"/>
                  <a:gd name="connsiteX6225" fmla="*/ 141752 w 388822"/>
                  <a:gd name="connsiteY6225" fmla="*/ 133305 h 426089"/>
                  <a:gd name="connsiteX6226" fmla="*/ 141616 w 388822"/>
                  <a:gd name="connsiteY6226" fmla="*/ 132883 h 426089"/>
                  <a:gd name="connsiteX6227" fmla="*/ 141479 w 388822"/>
                  <a:gd name="connsiteY6227" fmla="*/ 132473 h 426089"/>
                  <a:gd name="connsiteX6228" fmla="*/ 141342 w 388822"/>
                  <a:gd name="connsiteY6228" fmla="*/ 132063 h 426089"/>
                  <a:gd name="connsiteX6229" fmla="*/ 141206 w 388822"/>
                  <a:gd name="connsiteY6229" fmla="*/ 131653 h 426089"/>
                  <a:gd name="connsiteX6230" fmla="*/ 141057 w 388822"/>
                  <a:gd name="connsiteY6230" fmla="*/ 131231 h 426089"/>
                  <a:gd name="connsiteX6231" fmla="*/ 140920 w 388822"/>
                  <a:gd name="connsiteY6231" fmla="*/ 130821 h 426089"/>
                  <a:gd name="connsiteX6232" fmla="*/ 140771 w 388822"/>
                  <a:gd name="connsiteY6232" fmla="*/ 130411 h 426089"/>
                  <a:gd name="connsiteX6233" fmla="*/ 140622 w 388822"/>
                  <a:gd name="connsiteY6233" fmla="*/ 130001 h 426089"/>
                  <a:gd name="connsiteX6234" fmla="*/ 140485 w 388822"/>
                  <a:gd name="connsiteY6234" fmla="*/ 129591 h 426089"/>
                  <a:gd name="connsiteX6235" fmla="*/ 140324 w 388822"/>
                  <a:gd name="connsiteY6235" fmla="*/ 129181 h 426089"/>
                  <a:gd name="connsiteX6236" fmla="*/ 140175 w 388822"/>
                  <a:gd name="connsiteY6236" fmla="*/ 128771 h 426089"/>
                  <a:gd name="connsiteX6237" fmla="*/ 140026 w 388822"/>
                  <a:gd name="connsiteY6237" fmla="*/ 128373 h 426089"/>
                  <a:gd name="connsiteX6238" fmla="*/ 139877 w 388822"/>
                  <a:gd name="connsiteY6238" fmla="*/ 127963 h 426089"/>
                  <a:gd name="connsiteX6239" fmla="*/ 139715 w 388822"/>
                  <a:gd name="connsiteY6239" fmla="*/ 127554 h 426089"/>
                  <a:gd name="connsiteX6240" fmla="*/ 139554 w 388822"/>
                  <a:gd name="connsiteY6240" fmla="*/ 127144 h 426089"/>
                  <a:gd name="connsiteX6241" fmla="*/ 139405 w 388822"/>
                  <a:gd name="connsiteY6241" fmla="*/ 126746 h 426089"/>
                  <a:gd name="connsiteX6242" fmla="*/ 139231 w 388822"/>
                  <a:gd name="connsiteY6242" fmla="*/ 126349 h 426089"/>
                  <a:gd name="connsiteX6243" fmla="*/ 139069 w 388822"/>
                  <a:gd name="connsiteY6243" fmla="*/ 125939 h 426089"/>
                  <a:gd name="connsiteX6244" fmla="*/ 138908 w 388822"/>
                  <a:gd name="connsiteY6244" fmla="*/ 125541 h 426089"/>
                  <a:gd name="connsiteX6245" fmla="*/ 138746 w 388822"/>
                  <a:gd name="connsiteY6245" fmla="*/ 125144 h 426089"/>
                  <a:gd name="connsiteX6246" fmla="*/ 138572 w 388822"/>
                  <a:gd name="connsiteY6246" fmla="*/ 124746 h 426089"/>
                  <a:gd name="connsiteX6247" fmla="*/ 138411 w 388822"/>
                  <a:gd name="connsiteY6247" fmla="*/ 124349 h 426089"/>
                  <a:gd name="connsiteX6248" fmla="*/ 138237 w 388822"/>
                  <a:gd name="connsiteY6248" fmla="*/ 123951 h 426089"/>
                  <a:gd name="connsiteX6249" fmla="*/ 138063 w 388822"/>
                  <a:gd name="connsiteY6249" fmla="*/ 123554 h 426089"/>
                  <a:gd name="connsiteX6250" fmla="*/ 137889 w 388822"/>
                  <a:gd name="connsiteY6250" fmla="*/ 123156 h 426089"/>
                  <a:gd name="connsiteX6251" fmla="*/ 137715 w 388822"/>
                  <a:gd name="connsiteY6251" fmla="*/ 122758 h 426089"/>
                  <a:gd name="connsiteX6252" fmla="*/ 137529 w 388822"/>
                  <a:gd name="connsiteY6252" fmla="*/ 122373 h 426089"/>
                  <a:gd name="connsiteX6253" fmla="*/ 137355 w 388822"/>
                  <a:gd name="connsiteY6253" fmla="*/ 121976 h 426089"/>
                  <a:gd name="connsiteX6254" fmla="*/ 137169 w 388822"/>
                  <a:gd name="connsiteY6254" fmla="*/ 121591 h 426089"/>
                  <a:gd name="connsiteX6255" fmla="*/ 136995 w 388822"/>
                  <a:gd name="connsiteY6255" fmla="*/ 121193 h 426089"/>
                  <a:gd name="connsiteX6256" fmla="*/ 136808 w 388822"/>
                  <a:gd name="connsiteY6256" fmla="*/ 120808 h 426089"/>
                  <a:gd name="connsiteX6257" fmla="*/ 136622 w 388822"/>
                  <a:gd name="connsiteY6257" fmla="*/ 120423 h 426089"/>
                  <a:gd name="connsiteX6258" fmla="*/ 136436 w 388822"/>
                  <a:gd name="connsiteY6258" fmla="*/ 120038 h 426089"/>
                  <a:gd name="connsiteX6259" fmla="*/ 136249 w 388822"/>
                  <a:gd name="connsiteY6259" fmla="*/ 119640 h 426089"/>
                  <a:gd name="connsiteX6260" fmla="*/ 136051 w 388822"/>
                  <a:gd name="connsiteY6260" fmla="*/ 119255 h 426089"/>
                  <a:gd name="connsiteX6261" fmla="*/ 135864 w 388822"/>
                  <a:gd name="connsiteY6261" fmla="*/ 118870 h 426089"/>
                  <a:gd name="connsiteX6262" fmla="*/ 135665 w 388822"/>
                  <a:gd name="connsiteY6262" fmla="*/ 118498 h 426089"/>
                  <a:gd name="connsiteX6263" fmla="*/ 135479 w 388822"/>
                  <a:gd name="connsiteY6263" fmla="*/ 118113 h 426089"/>
                  <a:gd name="connsiteX6264" fmla="*/ 135280 w 388822"/>
                  <a:gd name="connsiteY6264" fmla="*/ 117727 h 426089"/>
                  <a:gd name="connsiteX6265" fmla="*/ 135082 w 388822"/>
                  <a:gd name="connsiteY6265" fmla="*/ 117355 h 426089"/>
                  <a:gd name="connsiteX6266" fmla="*/ 134870 w 388822"/>
                  <a:gd name="connsiteY6266" fmla="*/ 116970 h 426089"/>
                  <a:gd name="connsiteX6267" fmla="*/ 134672 w 388822"/>
                  <a:gd name="connsiteY6267" fmla="*/ 116597 h 426089"/>
                  <a:gd name="connsiteX6268" fmla="*/ 134473 w 388822"/>
                  <a:gd name="connsiteY6268" fmla="*/ 116224 h 426089"/>
                  <a:gd name="connsiteX6269" fmla="*/ 134274 w 388822"/>
                  <a:gd name="connsiteY6269" fmla="*/ 115839 h 426089"/>
                  <a:gd name="connsiteX6270" fmla="*/ 134050 w 388822"/>
                  <a:gd name="connsiteY6270" fmla="*/ 115467 h 426089"/>
                  <a:gd name="connsiteX6271" fmla="*/ 133852 w 388822"/>
                  <a:gd name="connsiteY6271" fmla="*/ 115094 h 426089"/>
                  <a:gd name="connsiteX6272" fmla="*/ 133641 w 388822"/>
                  <a:gd name="connsiteY6272" fmla="*/ 114734 h 426089"/>
                  <a:gd name="connsiteX6273" fmla="*/ 133429 w 388822"/>
                  <a:gd name="connsiteY6273" fmla="*/ 114361 h 426089"/>
                  <a:gd name="connsiteX6274" fmla="*/ 133218 w 388822"/>
                  <a:gd name="connsiteY6274" fmla="*/ 113988 h 426089"/>
                  <a:gd name="connsiteX6275" fmla="*/ 133007 w 388822"/>
                  <a:gd name="connsiteY6275" fmla="*/ 113628 h 426089"/>
                  <a:gd name="connsiteX6276" fmla="*/ 132783 w 388822"/>
                  <a:gd name="connsiteY6276" fmla="*/ 113255 h 426089"/>
                  <a:gd name="connsiteX6277" fmla="*/ 132560 w 388822"/>
                  <a:gd name="connsiteY6277" fmla="*/ 112883 h 426089"/>
                  <a:gd name="connsiteX6278" fmla="*/ 132349 w 388822"/>
                  <a:gd name="connsiteY6278" fmla="*/ 112522 h 426089"/>
                  <a:gd name="connsiteX6279" fmla="*/ 132113 w 388822"/>
                  <a:gd name="connsiteY6279" fmla="*/ 112162 h 426089"/>
                  <a:gd name="connsiteX6280" fmla="*/ 131901 w 388822"/>
                  <a:gd name="connsiteY6280" fmla="*/ 111802 h 426089"/>
                  <a:gd name="connsiteX6281" fmla="*/ 131665 w 388822"/>
                  <a:gd name="connsiteY6281" fmla="*/ 111442 h 426089"/>
                  <a:gd name="connsiteX6282" fmla="*/ 131442 w 388822"/>
                  <a:gd name="connsiteY6282" fmla="*/ 111081 h 426089"/>
                  <a:gd name="connsiteX6283" fmla="*/ 131206 w 388822"/>
                  <a:gd name="connsiteY6283" fmla="*/ 110721 h 426089"/>
                  <a:gd name="connsiteX6284" fmla="*/ 130982 w 388822"/>
                  <a:gd name="connsiteY6284" fmla="*/ 110361 h 426089"/>
                  <a:gd name="connsiteX6285" fmla="*/ 130746 w 388822"/>
                  <a:gd name="connsiteY6285" fmla="*/ 110001 h 426089"/>
                  <a:gd name="connsiteX6286" fmla="*/ 130523 w 388822"/>
                  <a:gd name="connsiteY6286" fmla="*/ 109665 h 426089"/>
                  <a:gd name="connsiteX6287" fmla="*/ 130286 w 388822"/>
                  <a:gd name="connsiteY6287" fmla="*/ 109305 h 426089"/>
                  <a:gd name="connsiteX6288" fmla="*/ 130050 w 388822"/>
                  <a:gd name="connsiteY6288" fmla="*/ 108957 h 426089"/>
                  <a:gd name="connsiteX6289" fmla="*/ 129802 w 388822"/>
                  <a:gd name="connsiteY6289" fmla="*/ 108609 h 426089"/>
                  <a:gd name="connsiteX6290" fmla="*/ 129566 w 388822"/>
                  <a:gd name="connsiteY6290" fmla="*/ 108262 h 426089"/>
                  <a:gd name="connsiteX6291" fmla="*/ 129318 w 388822"/>
                  <a:gd name="connsiteY6291" fmla="*/ 107901 h 426089"/>
                  <a:gd name="connsiteX6292" fmla="*/ 129069 w 388822"/>
                  <a:gd name="connsiteY6292" fmla="*/ 107566 h 426089"/>
                  <a:gd name="connsiteX6293" fmla="*/ 128833 w 388822"/>
                  <a:gd name="connsiteY6293" fmla="*/ 107218 h 426089"/>
                  <a:gd name="connsiteX6294" fmla="*/ 128585 w 388822"/>
                  <a:gd name="connsiteY6294" fmla="*/ 106870 h 426089"/>
                  <a:gd name="connsiteX6295" fmla="*/ 128336 w 388822"/>
                  <a:gd name="connsiteY6295" fmla="*/ 106535 h 426089"/>
                  <a:gd name="connsiteX6296" fmla="*/ 128075 w 388822"/>
                  <a:gd name="connsiteY6296" fmla="*/ 106199 h 426089"/>
                  <a:gd name="connsiteX6297" fmla="*/ 127827 w 388822"/>
                  <a:gd name="connsiteY6297" fmla="*/ 105852 h 426089"/>
                  <a:gd name="connsiteX6298" fmla="*/ 127578 w 388822"/>
                  <a:gd name="connsiteY6298" fmla="*/ 105516 h 426089"/>
                  <a:gd name="connsiteX6299" fmla="*/ 127318 w 388822"/>
                  <a:gd name="connsiteY6299" fmla="*/ 105193 h 426089"/>
                  <a:gd name="connsiteX6300" fmla="*/ 127057 w 388822"/>
                  <a:gd name="connsiteY6300" fmla="*/ 104858 h 426089"/>
                  <a:gd name="connsiteX6301" fmla="*/ 126796 w 388822"/>
                  <a:gd name="connsiteY6301" fmla="*/ 104510 h 426089"/>
                  <a:gd name="connsiteX6302" fmla="*/ 126535 w 388822"/>
                  <a:gd name="connsiteY6302" fmla="*/ 104187 h 426089"/>
                  <a:gd name="connsiteX6303" fmla="*/ 126274 w 388822"/>
                  <a:gd name="connsiteY6303" fmla="*/ 103864 h 426089"/>
                  <a:gd name="connsiteX6304" fmla="*/ 126013 w 388822"/>
                  <a:gd name="connsiteY6304" fmla="*/ 103541 h 426089"/>
                  <a:gd name="connsiteX6305" fmla="*/ 125740 w 388822"/>
                  <a:gd name="connsiteY6305" fmla="*/ 103206 h 426089"/>
                  <a:gd name="connsiteX6306" fmla="*/ 125467 w 388822"/>
                  <a:gd name="connsiteY6306" fmla="*/ 102883 h 426089"/>
                  <a:gd name="connsiteX6307" fmla="*/ 125193 w 388822"/>
                  <a:gd name="connsiteY6307" fmla="*/ 102560 h 426089"/>
                  <a:gd name="connsiteX6308" fmla="*/ 124932 w 388822"/>
                  <a:gd name="connsiteY6308" fmla="*/ 102249 h 426089"/>
                  <a:gd name="connsiteX6309" fmla="*/ 124647 w 388822"/>
                  <a:gd name="connsiteY6309" fmla="*/ 101914 h 426089"/>
                  <a:gd name="connsiteX6310" fmla="*/ 124373 w 388822"/>
                  <a:gd name="connsiteY6310" fmla="*/ 101603 h 426089"/>
                  <a:gd name="connsiteX6311" fmla="*/ 124100 w 388822"/>
                  <a:gd name="connsiteY6311" fmla="*/ 101280 h 426089"/>
                  <a:gd name="connsiteX6312" fmla="*/ 123814 w 388822"/>
                  <a:gd name="connsiteY6312" fmla="*/ 100970 h 426089"/>
                  <a:gd name="connsiteX6313" fmla="*/ 123541 w 388822"/>
                  <a:gd name="connsiteY6313" fmla="*/ 100659 h 426089"/>
                  <a:gd name="connsiteX6314" fmla="*/ 123243 w 388822"/>
                  <a:gd name="connsiteY6314" fmla="*/ 100348 h 426089"/>
                  <a:gd name="connsiteX6315" fmla="*/ 122957 w 388822"/>
                  <a:gd name="connsiteY6315" fmla="*/ 100038 h 426089"/>
                  <a:gd name="connsiteX6316" fmla="*/ 122672 w 388822"/>
                  <a:gd name="connsiteY6316" fmla="*/ 99727 h 426089"/>
                  <a:gd name="connsiteX6317" fmla="*/ 122386 w 388822"/>
                  <a:gd name="connsiteY6317" fmla="*/ 99429 h 426089"/>
                  <a:gd name="connsiteX6318" fmla="*/ 122100 w 388822"/>
                  <a:gd name="connsiteY6318" fmla="*/ 99131 h 426089"/>
                  <a:gd name="connsiteX6319" fmla="*/ 121814 w 388822"/>
                  <a:gd name="connsiteY6319" fmla="*/ 98820 h 426089"/>
                  <a:gd name="connsiteX6320" fmla="*/ 121504 w 388822"/>
                  <a:gd name="connsiteY6320" fmla="*/ 98522 h 426089"/>
                  <a:gd name="connsiteX6321" fmla="*/ 121218 w 388822"/>
                  <a:gd name="connsiteY6321" fmla="*/ 98224 h 426089"/>
                  <a:gd name="connsiteX6322" fmla="*/ 120920 w 388822"/>
                  <a:gd name="connsiteY6322" fmla="*/ 97914 h 426089"/>
                  <a:gd name="connsiteX6323" fmla="*/ 120609 w 388822"/>
                  <a:gd name="connsiteY6323" fmla="*/ 97628 h 426089"/>
                  <a:gd name="connsiteX6324" fmla="*/ 120311 w 388822"/>
                  <a:gd name="connsiteY6324" fmla="*/ 97330 h 426089"/>
                  <a:gd name="connsiteX6325" fmla="*/ 120013 w 388822"/>
                  <a:gd name="connsiteY6325" fmla="*/ 97044 h 426089"/>
                  <a:gd name="connsiteX6326" fmla="*/ 119703 w 388822"/>
                  <a:gd name="connsiteY6326" fmla="*/ 96758 h 426089"/>
                  <a:gd name="connsiteX6327" fmla="*/ 119392 w 388822"/>
                  <a:gd name="connsiteY6327" fmla="*/ 96473 h 426089"/>
                  <a:gd name="connsiteX6328" fmla="*/ 119081 w 388822"/>
                  <a:gd name="connsiteY6328" fmla="*/ 96174 h 426089"/>
                  <a:gd name="connsiteX6329" fmla="*/ 118783 w 388822"/>
                  <a:gd name="connsiteY6329" fmla="*/ 95901 h 426089"/>
                  <a:gd name="connsiteX6330" fmla="*/ 118460 w 388822"/>
                  <a:gd name="connsiteY6330" fmla="*/ 95615 h 426089"/>
                  <a:gd name="connsiteX6331" fmla="*/ 118150 w 388822"/>
                  <a:gd name="connsiteY6331" fmla="*/ 95342 h 426089"/>
                  <a:gd name="connsiteX6332" fmla="*/ 117827 w 388822"/>
                  <a:gd name="connsiteY6332" fmla="*/ 95069 h 426089"/>
                  <a:gd name="connsiteX6333" fmla="*/ 117516 w 388822"/>
                  <a:gd name="connsiteY6333" fmla="*/ 94783 h 426089"/>
                  <a:gd name="connsiteX6334" fmla="*/ 117193 w 388822"/>
                  <a:gd name="connsiteY6334" fmla="*/ 94510 h 426089"/>
                  <a:gd name="connsiteX6335" fmla="*/ 116870 w 388822"/>
                  <a:gd name="connsiteY6335" fmla="*/ 94237 h 426089"/>
                  <a:gd name="connsiteX6336" fmla="*/ 116547 w 388822"/>
                  <a:gd name="connsiteY6336" fmla="*/ 93976 h 426089"/>
                  <a:gd name="connsiteX6337" fmla="*/ 116224 w 388822"/>
                  <a:gd name="connsiteY6337" fmla="*/ 93702 h 426089"/>
                  <a:gd name="connsiteX6338" fmla="*/ 115889 w 388822"/>
                  <a:gd name="connsiteY6338" fmla="*/ 93442 h 426089"/>
                  <a:gd name="connsiteX6339" fmla="*/ 115566 w 388822"/>
                  <a:gd name="connsiteY6339" fmla="*/ 93193 h 426089"/>
                  <a:gd name="connsiteX6340" fmla="*/ 115230 w 388822"/>
                  <a:gd name="connsiteY6340" fmla="*/ 92920 h 426089"/>
                  <a:gd name="connsiteX6341" fmla="*/ 114895 w 388822"/>
                  <a:gd name="connsiteY6341" fmla="*/ 92659 h 426089"/>
                  <a:gd name="connsiteX6342" fmla="*/ 114572 w 388822"/>
                  <a:gd name="connsiteY6342" fmla="*/ 92410 h 426089"/>
                  <a:gd name="connsiteX6343" fmla="*/ 114224 w 388822"/>
                  <a:gd name="connsiteY6343" fmla="*/ 92162 h 426089"/>
                  <a:gd name="connsiteX6344" fmla="*/ 113889 w 388822"/>
                  <a:gd name="connsiteY6344" fmla="*/ 91901 h 426089"/>
                  <a:gd name="connsiteX6345" fmla="*/ 113553 w 388822"/>
                  <a:gd name="connsiteY6345" fmla="*/ 91653 h 426089"/>
                  <a:gd name="connsiteX6346" fmla="*/ 113218 w 388822"/>
                  <a:gd name="connsiteY6346" fmla="*/ 90410 h 426089"/>
                  <a:gd name="connsiteX6347" fmla="*/ 112883 w 388822"/>
                  <a:gd name="connsiteY6347" fmla="*/ 90174 h 426089"/>
                  <a:gd name="connsiteX6348" fmla="*/ 112535 w 388822"/>
                  <a:gd name="connsiteY6348" fmla="*/ 89926 h 426089"/>
                  <a:gd name="connsiteX6349" fmla="*/ 112187 w 388822"/>
                  <a:gd name="connsiteY6349" fmla="*/ 89678 h 426089"/>
                  <a:gd name="connsiteX6350" fmla="*/ 111839 w 388822"/>
                  <a:gd name="connsiteY6350" fmla="*/ 89454 h 426089"/>
                  <a:gd name="connsiteX6351" fmla="*/ 111491 w 388822"/>
                  <a:gd name="connsiteY6351" fmla="*/ 89218 h 426089"/>
                  <a:gd name="connsiteX6352" fmla="*/ 111131 w 388822"/>
                  <a:gd name="connsiteY6352" fmla="*/ 88982 h 426089"/>
                  <a:gd name="connsiteX6353" fmla="*/ 110783 w 388822"/>
                  <a:gd name="connsiteY6353" fmla="*/ 88758 h 426089"/>
                  <a:gd name="connsiteX6354" fmla="*/ 110411 w 388822"/>
                  <a:gd name="connsiteY6354" fmla="*/ 88522 h 426089"/>
                  <a:gd name="connsiteX6355" fmla="*/ 110063 w 388822"/>
                  <a:gd name="connsiteY6355" fmla="*/ 88299 h 426089"/>
                  <a:gd name="connsiteX6356" fmla="*/ 109703 w 388822"/>
                  <a:gd name="connsiteY6356" fmla="*/ 88087 h 426089"/>
                  <a:gd name="connsiteX6357" fmla="*/ 109330 w 388822"/>
                  <a:gd name="connsiteY6357" fmla="*/ 87851 h 426089"/>
                  <a:gd name="connsiteX6358" fmla="*/ 108970 w 388822"/>
                  <a:gd name="connsiteY6358" fmla="*/ 87640 h 426089"/>
                  <a:gd name="connsiteX6359" fmla="*/ 108597 w 388822"/>
                  <a:gd name="connsiteY6359" fmla="*/ 87429 h 426089"/>
                  <a:gd name="connsiteX6360" fmla="*/ 108224 w 388822"/>
                  <a:gd name="connsiteY6360" fmla="*/ 87205 h 426089"/>
                  <a:gd name="connsiteX6361" fmla="*/ 107864 w 388822"/>
                  <a:gd name="connsiteY6361" fmla="*/ 87007 h 426089"/>
                  <a:gd name="connsiteX6362" fmla="*/ 107491 w 388822"/>
                  <a:gd name="connsiteY6362" fmla="*/ 86796 h 426089"/>
                  <a:gd name="connsiteX6363" fmla="*/ 107119 w 388822"/>
                  <a:gd name="connsiteY6363" fmla="*/ 86597 h 426089"/>
                  <a:gd name="connsiteX6364" fmla="*/ 106746 w 388822"/>
                  <a:gd name="connsiteY6364" fmla="*/ 86398 h 426089"/>
                  <a:gd name="connsiteX6365" fmla="*/ 106361 w 388822"/>
                  <a:gd name="connsiteY6365" fmla="*/ 86199 h 426089"/>
                  <a:gd name="connsiteX6366" fmla="*/ 105976 w 388822"/>
                  <a:gd name="connsiteY6366" fmla="*/ 86001 h 426089"/>
                  <a:gd name="connsiteX6367" fmla="*/ 105603 w 388822"/>
                  <a:gd name="connsiteY6367" fmla="*/ 85802 h 426089"/>
                  <a:gd name="connsiteX6368" fmla="*/ 105218 w 388822"/>
                  <a:gd name="connsiteY6368" fmla="*/ 85615 h 426089"/>
                  <a:gd name="connsiteX6369" fmla="*/ 104833 w 388822"/>
                  <a:gd name="connsiteY6369" fmla="*/ 85429 h 426089"/>
                  <a:gd name="connsiteX6370" fmla="*/ 104448 w 388822"/>
                  <a:gd name="connsiteY6370" fmla="*/ 85243 h 426089"/>
                  <a:gd name="connsiteX6371" fmla="*/ 104063 w 388822"/>
                  <a:gd name="connsiteY6371" fmla="*/ 85069 h 426089"/>
                  <a:gd name="connsiteX6372" fmla="*/ 103678 w 388822"/>
                  <a:gd name="connsiteY6372" fmla="*/ 84882 h 426089"/>
                  <a:gd name="connsiteX6373" fmla="*/ 103268 w 388822"/>
                  <a:gd name="connsiteY6373" fmla="*/ 84709 h 426089"/>
                  <a:gd name="connsiteX6374" fmla="*/ 102883 w 388822"/>
                  <a:gd name="connsiteY6374" fmla="*/ 84535 h 426089"/>
                  <a:gd name="connsiteX6375" fmla="*/ 102497 w 388822"/>
                  <a:gd name="connsiteY6375" fmla="*/ 84373 h 426089"/>
                  <a:gd name="connsiteX6376" fmla="*/ 102038 w 388822"/>
                  <a:gd name="connsiteY6376" fmla="*/ 84199 h 426089"/>
                  <a:gd name="connsiteX6377" fmla="*/ 101640 w 388822"/>
                  <a:gd name="connsiteY6377" fmla="*/ 84038 h 426089"/>
                  <a:gd name="connsiteX6378" fmla="*/ 101255 w 388822"/>
                  <a:gd name="connsiteY6378" fmla="*/ 83876 h 426089"/>
                  <a:gd name="connsiteX6379" fmla="*/ 100845 w 388822"/>
                  <a:gd name="connsiteY6379" fmla="*/ 83715 h 426089"/>
                  <a:gd name="connsiteX6380" fmla="*/ 100448 w 388822"/>
                  <a:gd name="connsiteY6380" fmla="*/ 83566 h 426089"/>
                  <a:gd name="connsiteX6381" fmla="*/ 100038 w 388822"/>
                  <a:gd name="connsiteY6381" fmla="*/ 83417 h 426089"/>
                  <a:gd name="connsiteX6382" fmla="*/ 99628 w 388822"/>
                  <a:gd name="connsiteY6382" fmla="*/ 83268 h 426089"/>
                  <a:gd name="connsiteX6383" fmla="*/ 99218 w 388822"/>
                  <a:gd name="connsiteY6383" fmla="*/ 83119 h 426089"/>
                  <a:gd name="connsiteX6384" fmla="*/ 98808 w 388822"/>
                  <a:gd name="connsiteY6384" fmla="*/ 82982 h 426089"/>
                  <a:gd name="connsiteX6385" fmla="*/ 98398 w 388822"/>
                  <a:gd name="connsiteY6385" fmla="*/ 82845 h 426089"/>
                  <a:gd name="connsiteX6386" fmla="*/ 97976 w 388822"/>
                  <a:gd name="connsiteY6386" fmla="*/ 82696 h 426089"/>
                  <a:gd name="connsiteX6387" fmla="*/ 97578 w 388822"/>
                  <a:gd name="connsiteY6387" fmla="*/ 82572 h 426089"/>
                  <a:gd name="connsiteX6388" fmla="*/ 97168 w 388822"/>
                  <a:gd name="connsiteY6388" fmla="*/ 82448 h 426089"/>
                  <a:gd name="connsiteX6389" fmla="*/ 96746 w 388822"/>
                  <a:gd name="connsiteY6389" fmla="*/ 82323 h 426089"/>
                  <a:gd name="connsiteX6390" fmla="*/ 96311 w 388822"/>
                  <a:gd name="connsiteY6390" fmla="*/ 82199 h 426089"/>
                  <a:gd name="connsiteX6391" fmla="*/ 95901 w 388822"/>
                  <a:gd name="connsiteY6391" fmla="*/ 82075 h 426089"/>
                  <a:gd name="connsiteX6392" fmla="*/ 95479 w 388822"/>
                  <a:gd name="connsiteY6392" fmla="*/ 81963 h 426089"/>
                  <a:gd name="connsiteX6393" fmla="*/ 95056 w 388822"/>
                  <a:gd name="connsiteY6393" fmla="*/ 81851 h 426089"/>
                  <a:gd name="connsiteX6394" fmla="*/ 94634 w 388822"/>
                  <a:gd name="connsiteY6394" fmla="*/ 81740 h 426089"/>
                  <a:gd name="connsiteX6395" fmla="*/ 94212 w 388822"/>
                  <a:gd name="connsiteY6395" fmla="*/ 81640 h 426089"/>
                  <a:gd name="connsiteX6396" fmla="*/ 93777 w 388822"/>
                  <a:gd name="connsiteY6396" fmla="*/ 81528 h 426089"/>
                  <a:gd name="connsiteX6397" fmla="*/ 93342 w 388822"/>
                  <a:gd name="connsiteY6397" fmla="*/ 81429 h 426089"/>
                  <a:gd name="connsiteX6398" fmla="*/ 92920 w 388822"/>
                  <a:gd name="connsiteY6398" fmla="*/ 81342 h 426089"/>
                  <a:gd name="connsiteX6399" fmla="*/ 92497 w 388822"/>
                  <a:gd name="connsiteY6399" fmla="*/ 81243 h 426089"/>
                  <a:gd name="connsiteX6400" fmla="*/ 92063 w 388822"/>
                  <a:gd name="connsiteY6400" fmla="*/ 81156 h 426089"/>
                  <a:gd name="connsiteX6401" fmla="*/ 91628 w 388822"/>
                  <a:gd name="connsiteY6401" fmla="*/ 81069 h 426089"/>
                  <a:gd name="connsiteX6402" fmla="*/ 91193 w 388822"/>
                  <a:gd name="connsiteY6402" fmla="*/ 80994 h 426089"/>
                  <a:gd name="connsiteX6403" fmla="*/ 90758 w 388822"/>
                  <a:gd name="connsiteY6403" fmla="*/ 80920 h 426089"/>
                  <a:gd name="connsiteX6404" fmla="*/ 90311 w 388822"/>
                  <a:gd name="connsiteY6404" fmla="*/ 80845 h 426089"/>
                  <a:gd name="connsiteX6405" fmla="*/ 89864 w 388822"/>
                  <a:gd name="connsiteY6405" fmla="*/ 80771 h 426089"/>
                  <a:gd name="connsiteX6406" fmla="*/ 89442 w 388822"/>
                  <a:gd name="connsiteY6406" fmla="*/ 80709 h 426089"/>
                  <a:gd name="connsiteX6407" fmla="*/ 88994 w 388822"/>
                  <a:gd name="connsiteY6407" fmla="*/ 80709 h 426089"/>
                  <a:gd name="connsiteX6408" fmla="*/ 88547 w 388822"/>
                  <a:gd name="connsiteY6408" fmla="*/ 80646 h 426089"/>
                  <a:gd name="connsiteX6409" fmla="*/ 88112 w 388822"/>
                  <a:gd name="connsiteY6409" fmla="*/ 80646 h 426089"/>
                  <a:gd name="connsiteX6410" fmla="*/ 87665 w 388822"/>
                  <a:gd name="connsiteY6410" fmla="*/ 80646 h 426089"/>
                  <a:gd name="connsiteX6411" fmla="*/ 87230 w 388822"/>
                  <a:gd name="connsiteY6411" fmla="*/ 80646 h 426089"/>
                  <a:gd name="connsiteX6412" fmla="*/ 86783 w 388822"/>
                  <a:gd name="connsiteY6412" fmla="*/ 80646 h 426089"/>
                  <a:gd name="connsiteX6413" fmla="*/ 86336 w 388822"/>
                  <a:gd name="connsiteY6413" fmla="*/ 80646 h 426089"/>
                  <a:gd name="connsiteX6414" fmla="*/ 85889 w 388822"/>
                  <a:gd name="connsiteY6414" fmla="*/ 80646 h 426089"/>
                  <a:gd name="connsiteX6415" fmla="*/ 85442 w 388822"/>
                  <a:gd name="connsiteY6415" fmla="*/ 80646 h 426089"/>
                  <a:gd name="connsiteX6416" fmla="*/ 84982 w 388822"/>
                  <a:gd name="connsiteY6416" fmla="*/ 80646 h 426089"/>
                  <a:gd name="connsiteX6417" fmla="*/ 84535 w 388822"/>
                  <a:gd name="connsiteY6417" fmla="*/ 80646 h 426089"/>
                  <a:gd name="connsiteX6418" fmla="*/ 84087 w 388822"/>
                  <a:gd name="connsiteY6418" fmla="*/ 80646 h 426089"/>
                  <a:gd name="connsiteX6419" fmla="*/ 83628 w 388822"/>
                  <a:gd name="connsiteY6419" fmla="*/ 80646 h 426089"/>
                  <a:gd name="connsiteX6420" fmla="*/ 79901 w 388822"/>
                  <a:gd name="connsiteY6420" fmla="*/ 80646 h 426089"/>
                  <a:gd name="connsiteX6421" fmla="*/ 79901 w 388822"/>
                  <a:gd name="connsiteY6421" fmla="*/ 80473 h 426089"/>
                  <a:gd name="connsiteX6422" fmla="*/ 79901 w 388822"/>
                  <a:gd name="connsiteY6422" fmla="*/ 80311 h 426089"/>
                  <a:gd name="connsiteX6423" fmla="*/ 79901 w 388822"/>
                  <a:gd name="connsiteY6423" fmla="*/ 80137 h 426089"/>
                  <a:gd name="connsiteX6424" fmla="*/ 79901 w 388822"/>
                  <a:gd name="connsiteY6424" fmla="*/ 79963 h 426089"/>
                  <a:gd name="connsiteX6425" fmla="*/ 79901 w 388822"/>
                  <a:gd name="connsiteY6425" fmla="*/ 79789 h 426089"/>
                  <a:gd name="connsiteX6426" fmla="*/ 79901 w 388822"/>
                  <a:gd name="connsiteY6426" fmla="*/ 79628 h 426089"/>
                  <a:gd name="connsiteX6427" fmla="*/ 79901 w 388822"/>
                  <a:gd name="connsiteY6427" fmla="*/ 79466 h 426089"/>
                  <a:gd name="connsiteX6428" fmla="*/ 79901 w 388822"/>
                  <a:gd name="connsiteY6428" fmla="*/ 79292 h 426089"/>
                  <a:gd name="connsiteX6429" fmla="*/ 79901 w 388822"/>
                  <a:gd name="connsiteY6429" fmla="*/ 79131 h 426089"/>
                  <a:gd name="connsiteX6430" fmla="*/ 79901 w 388822"/>
                  <a:gd name="connsiteY6430" fmla="*/ 78969 h 426089"/>
                  <a:gd name="connsiteX6431" fmla="*/ 79901 w 388822"/>
                  <a:gd name="connsiteY6431" fmla="*/ 78808 h 426089"/>
                  <a:gd name="connsiteX6432" fmla="*/ 79901 w 388822"/>
                  <a:gd name="connsiteY6432" fmla="*/ 78646 h 426089"/>
                  <a:gd name="connsiteX6433" fmla="*/ 79901 w 388822"/>
                  <a:gd name="connsiteY6433" fmla="*/ 78497 h 426089"/>
                  <a:gd name="connsiteX6434" fmla="*/ 79901 w 388822"/>
                  <a:gd name="connsiteY6434" fmla="*/ 78336 h 426089"/>
                  <a:gd name="connsiteX6435" fmla="*/ 79901 w 388822"/>
                  <a:gd name="connsiteY6435" fmla="*/ 78187 h 426089"/>
                  <a:gd name="connsiteX6436" fmla="*/ 79901 w 388822"/>
                  <a:gd name="connsiteY6436" fmla="*/ 78025 h 426089"/>
                  <a:gd name="connsiteX6437" fmla="*/ 79901 w 388822"/>
                  <a:gd name="connsiteY6437" fmla="*/ 77876 h 426089"/>
                  <a:gd name="connsiteX6438" fmla="*/ 79901 w 388822"/>
                  <a:gd name="connsiteY6438" fmla="*/ 77727 h 426089"/>
                  <a:gd name="connsiteX6439" fmla="*/ 79901 w 388822"/>
                  <a:gd name="connsiteY6439" fmla="*/ 77566 h 426089"/>
                  <a:gd name="connsiteX6440" fmla="*/ 79901 w 388822"/>
                  <a:gd name="connsiteY6440" fmla="*/ 77417 h 426089"/>
                  <a:gd name="connsiteX6441" fmla="*/ 79901 w 388822"/>
                  <a:gd name="connsiteY6441" fmla="*/ 77268 h 426089"/>
                  <a:gd name="connsiteX6442" fmla="*/ 79963 w 388822"/>
                  <a:gd name="connsiteY6442" fmla="*/ 77118 h 426089"/>
                  <a:gd name="connsiteX6443" fmla="*/ 79963 w 388822"/>
                  <a:gd name="connsiteY6443" fmla="*/ 76969 h 426089"/>
                  <a:gd name="connsiteX6444" fmla="*/ 79963 w 388822"/>
                  <a:gd name="connsiteY6444" fmla="*/ 76833 h 426089"/>
                  <a:gd name="connsiteX6445" fmla="*/ 80025 w 388822"/>
                  <a:gd name="connsiteY6445" fmla="*/ 76684 h 426089"/>
                  <a:gd name="connsiteX6446" fmla="*/ 80025 w 388822"/>
                  <a:gd name="connsiteY6446" fmla="*/ 76547 h 426089"/>
                  <a:gd name="connsiteX6447" fmla="*/ 80087 w 388822"/>
                  <a:gd name="connsiteY6447" fmla="*/ 76410 h 426089"/>
                  <a:gd name="connsiteX6448" fmla="*/ 80087 w 388822"/>
                  <a:gd name="connsiteY6448" fmla="*/ 76261 h 426089"/>
                  <a:gd name="connsiteX6449" fmla="*/ 80150 w 388822"/>
                  <a:gd name="connsiteY6449" fmla="*/ 76112 h 426089"/>
                  <a:gd name="connsiteX6450" fmla="*/ 80150 w 388822"/>
                  <a:gd name="connsiteY6450" fmla="*/ 75988 h 426089"/>
                  <a:gd name="connsiteX6451" fmla="*/ 80150 w 388822"/>
                  <a:gd name="connsiteY6451" fmla="*/ 75851 h 426089"/>
                  <a:gd name="connsiteX6452" fmla="*/ 80212 w 388822"/>
                  <a:gd name="connsiteY6452" fmla="*/ 75715 h 426089"/>
                  <a:gd name="connsiteX6453" fmla="*/ 80274 w 388822"/>
                  <a:gd name="connsiteY6453" fmla="*/ 75566 h 426089"/>
                  <a:gd name="connsiteX6454" fmla="*/ 80274 w 388822"/>
                  <a:gd name="connsiteY6454" fmla="*/ 75441 h 426089"/>
                  <a:gd name="connsiteX6455" fmla="*/ 80336 w 388822"/>
                  <a:gd name="connsiteY6455" fmla="*/ 75305 h 426089"/>
                  <a:gd name="connsiteX6456" fmla="*/ 80336 w 388822"/>
                  <a:gd name="connsiteY6456" fmla="*/ 75181 h 426089"/>
                  <a:gd name="connsiteX6457" fmla="*/ 80398 w 388822"/>
                  <a:gd name="connsiteY6457" fmla="*/ 75044 h 426089"/>
                  <a:gd name="connsiteX6458" fmla="*/ 80398 w 388822"/>
                  <a:gd name="connsiteY6458" fmla="*/ 74907 h 426089"/>
                  <a:gd name="connsiteX6459" fmla="*/ 80460 w 388822"/>
                  <a:gd name="connsiteY6459" fmla="*/ 74783 h 426089"/>
                  <a:gd name="connsiteX6460" fmla="*/ 80460 w 388822"/>
                  <a:gd name="connsiteY6460" fmla="*/ 74659 h 426089"/>
                  <a:gd name="connsiteX6461" fmla="*/ 80522 w 388822"/>
                  <a:gd name="connsiteY6461" fmla="*/ 74535 h 426089"/>
                  <a:gd name="connsiteX6462" fmla="*/ 80597 w 388822"/>
                  <a:gd name="connsiteY6462" fmla="*/ 74410 h 426089"/>
                  <a:gd name="connsiteX6463" fmla="*/ 80597 w 388822"/>
                  <a:gd name="connsiteY6463" fmla="*/ 74274 h 426089"/>
                  <a:gd name="connsiteX6464" fmla="*/ 80659 w 388822"/>
                  <a:gd name="connsiteY6464" fmla="*/ 74162 h 426089"/>
                  <a:gd name="connsiteX6465" fmla="*/ 80721 w 388822"/>
                  <a:gd name="connsiteY6465" fmla="*/ 74025 h 426089"/>
                  <a:gd name="connsiteX6466" fmla="*/ 80721 w 388822"/>
                  <a:gd name="connsiteY6466" fmla="*/ 73913 h 426089"/>
                  <a:gd name="connsiteX6467" fmla="*/ 80783 w 388822"/>
                  <a:gd name="connsiteY6467" fmla="*/ 73789 h 426089"/>
                  <a:gd name="connsiteX6468" fmla="*/ 80858 w 388822"/>
                  <a:gd name="connsiteY6468" fmla="*/ 73665 h 426089"/>
                  <a:gd name="connsiteX6469" fmla="*/ 80858 w 388822"/>
                  <a:gd name="connsiteY6469" fmla="*/ 73553 h 426089"/>
                  <a:gd name="connsiteX6470" fmla="*/ 80932 w 388822"/>
                  <a:gd name="connsiteY6470" fmla="*/ 73441 h 426089"/>
                  <a:gd name="connsiteX6471" fmla="*/ 80932 w 388822"/>
                  <a:gd name="connsiteY6471" fmla="*/ 73317 h 426089"/>
                  <a:gd name="connsiteX6472" fmla="*/ 80994 w 388822"/>
                  <a:gd name="connsiteY6472" fmla="*/ 73205 h 426089"/>
                  <a:gd name="connsiteX6473" fmla="*/ 81069 w 388822"/>
                  <a:gd name="connsiteY6473" fmla="*/ 73094 h 426089"/>
                  <a:gd name="connsiteX6474" fmla="*/ 81131 w 388822"/>
                  <a:gd name="connsiteY6474" fmla="*/ 72969 h 426089"/>
                  <a:gd name="connsiteX6475" fmla="*/ 81205 w 388822"/>
                  <a:gd name="connsiteY6475" fmla="*/ 72858 h 426089"/>
                  <a:gd name="connsiteX6476" fmla="*/ 81268 w 388822"/>
                  <a:gd name="connsiteY6476" fmla="*/ 72746 h 426089"/>
                  <a:gd name="connsiteX6477" fmla="*/ 81330 w 388822"/>
                  <a:gd name="connsiteY6477" fmla="*/ 72634 h 426089"/>
                  <a:gd name="connsiteX6478" fmla="*/ 81404 w 388822"/>
                  <a:gd name="connsiteY6478" fmla="*/ 72522 h 426089"/>
                  <a:gd name="connsiteX6479" fmla="*/ 81479 w 388822"/>
                  <a:gd name="connsiteY6479" fmla="*/ 72410 h 426089"/>
                  <a:gd name="connsiteX6480" fmla="*/ 81479 w 388822"/>
                  <a:gd name="connsiteY6480" fmla="*/ 72323 h 426089"/>
                  <a:gd name="connsiteX6481" fmla="*/ 81553 w 388822"/>
                  <a:gd name="connsiteY6481" fmla="*/ 72199 h 426089"/>
                  <a:gd name="connsiteX6482" fmla="*/ 81628 w 388822"/>
                  <a:gd name="connsiteY6482" fmla="*/ 72087 h 426089"/>
                  <a:gd name="connsiteX6483" fmla="*/ 81702 w 388822"/>
                  <a:gd name="connsiteY6483" fmla="*/ 71988 h 426089"/>
                  <a:gd name="connsiteX6484" fmla="*/ 81702 w 388822"/>
                  <a:gd name="connsiteY6484" fmla="*/ 71889 h 426089"/>
                  <a:gd name="connsiteX6485" fmla="*/ 81777 w 388822"/>
                  <a:gd name="connsiteY6485" fmla="*/ 71777 h 426089"/>
                  <a:gd name="connsiteX6486" fmla="*/ 81839 w 388822"/>
                  <a:gd name="connsiteY6486" fmla="*/ 71677 h 426089"/>
                  <a:gd name="connsiteX6487" fmla="*/ 81914 w 388822"/>
                  <a:gd name="connsiteY6487" fmla="*/ 71566 h 426089"/>
                  <a:gd name="connsiteX6488" fmla="*/ 81988 w 388822"/>
                  <a:gd name="connsiteY6488" fmla="*/ 71466 h 426089"/>
                  <a:gd name="connsiteX6489" fmla="*/ 81988 w 388822"/>
                  <a:gd name="connsiteY6489" fmla="*/ 71379 h 426089"/>
                  <a:gd name="connsiteX6490" fmla="*/ 82063 w 388822"/>
                  <a:gd name="connsiteY6490" fmla="*/ 71280 h 426089"/>
                  <a:gd name="connsiteX6491" fmla="*/ 82137 w 388822"/>
                  <a:gd name="connsiteY6491" fmla="*/ 71168 h 426089"/>
                  <a:gd name="connsiteX6492" fmla="*/ 82212 w 388822"/>
                  <a:gd name="connsiteY6492" fmla="*/ 71069 h 426089"/>
                  <a:gd name="connsiteX6493" fmla="*/ 82286 w 388822"/>
                  <a:gd name="connsiteY6493" fmla="*/ 70969 h 426089"/>
                  <a:gd name="connsiteX6494" fmla="*/ 82361 w 388822"/>
                  <a:gd name="connsiteY6494" fmla="*/ 70882 h 426089"/>
                  <a:gd name="connsiteX6495" fmla="*/ 82361 w 388822"/>
                  <a:gd name="connsiteY6495" fmla="*/ 70795 h 426089"/>
                  <a:gd name="connsiteX6496" fmla="*/ 82448 w 388822"/>
                  <a:gd name="connsiteY6496" fmla="*/ 70684 h 426089"/>
                  <a:gd name="connsiteX6497" fmla="*/ 82522 w 388822"/>
                  <a:gd name="connsiteY6497" fmla="*/ 70597 h 426089"/>
                  <a:gd name="connsiteX6498" fmla="*/ 82584 w 388822"/>
                  <a:gd name="connsiteY6498" fmla="*/ 70510 h 426089"/>
                  <a:gd name="connsiteX6499" fmla="*/ 82659 w 388822"/>
                  <a:gd name="connsiteY6499" fmla="*/ 70410 h 426089"/>
                  <a:gd name="connsiteX6500" fmla="*/ 82746 w 388822"/>
                  <a:gd name="connsiteY6500" fmla="*/ 70311 h 426089"/>
                  <a:gd name="connsiteX6501" fmla="*/ 82820 w 388822"/>
                  <a:gd name="connsiteY6501" fmla="*/ 70224 h 426089"/>
                  <a:gd name="connsiteX6502" fmla="*/ 82882 w 388822"/>
                  <a:gd name="connsiteY6502" fmla="*/ 70137 h 426089"/>
                  <a:gd name="connsiteX6503" fmla="*/ 82969 w 388822"/>
                  <a:gd name="connsiteY6503" fmla="*/ 70050 h 426089"/>
                  <a:gd name="connsiteX6504" fmla="*/ 83044 w 388822"/>
                  <a:gd name="connsiteY6504" fmla="*/ 69951 h 426089"/>
                  <a:gd name="connsiteX6505" fmla="*/ 83106 w 388822"/>
                  <a:gd name="connsiteY6505" fmla="*/ 69876 h 426089"/>
                  <a:gd name="connsiteX6506" fmla="*/ 83193 w 388822"/>
                  <a:gd name="connsiteY6506" fmla="*/ 69777 h 426089"/>
                  <a:gd name="connsiteX6507" fmla="*/ 83280 w 388822"/>
                  <a:gd name="connsiteY6507" fmla="*/ 69690 h 426089"/>
                  <a:gd name="connsiteX6508" fmla="*/ 83355 w 388822"/>
                  <a:gd name="connsiteY6508" fmla="*/ 69603 h 426089"/>
                  <a:gd name="connsiteX6509" fmla="*/ 83429 w 388822"/>
                  <a:gd name="connsiteY6509" fmla="*/ 69516 h 426089"/>
                  <a:gd name="connsiteX6510" fmla="*/ 83504 w 388822"/>
                  <a:gd name="connsiteY6510" fmla="*/ 69441 h 426089"/>
                  <a:gd name="connsiteX6511" fmla="*/ 83578 w 388822"/>
                  <a:gd name="connsiteY6511" fmla="*/ 69354 h 426089"/>
                  <a:gd name="connsiteX6512" fmla="*/ 83665 w 388822"/>
                  <a:gd name="connsiteY6512" fmla="*/ 69255 h 426089"/>
                  <a:gd name="connsiteX6513" fmla="*/ 83740 w 388822"/>
                  <a:gd name="connsiteY6513" fmla="*/ 69168 h 426089"/>
                  <a:gd name="connsiteX6514" fmla="*/ 83814 w 388822"/>
                  <a:gd name="connsiteY6514" fmla="*/ 69106 h 426089"/>
                  <a:gd name="connsiteX6515" fmla="*/ 83901 w 388822"/>
                  <a:gd name="connsiteY6515" fmla="*/ 69019 h 426089"/>
                  <a:gd name="connsiteX6516" fmla="*/ 83976 w 388822"/>
                  <a:gd name="connsiteY6516" fmla="*/ 68945 h 426089"/>
                  <a:gd name="connsiteX6517" fmla="*/ 84063 w 388822"/>
                  <a:gd name="connsiteY6517" fmla="*/ 68858 h 426089"/>
                  <a:gd name="connsiteX6518" fmla="*/ 84150 w 388822"/>
                  <a:gd name="connsiteY6518" fmla="*/ 68771 h 426089"/>
                  <a:gd name="connsiteX6519" fmla="*/ 84212 w 388822"/>
                  <a:gd name="connsiteY6519" fmla="*/ 68696 h 426089"/>
                  <a:gd name="connsiteX6520" fmla="*/ 84299 w 388822"/>
                  <a:gd name="connsiteY6520" fmla="*/ 68622 h 426089"/>
                  <a:gd name="connsiteX6521" fmla="*/ 84373 w 388822"/>
                  <a:gd name="connsiteY6521" fmla="*/ 68547 h 426089"/>
                  <a:gd name="connsiteX6522" fmla="*/ 84460 w 388822"/>
                  <a:gd name="connsiteY6522" fmla="*/ 68472 h 426089"/>
                  <a:gd name="connsiteX6523" fmla="*/ 84547 w 388822"/>
                  <a:gd name="connsiteY6523" fmla="*/ 68386 h 426089"/>
                  <a:gd name="connsiteX6524" fmla="*/ 84634 w 388822"/>
                  <a:gd name="connsiteY6524" fmla="*/ 68311 h 426089"/>
                  <a:gd name="connsiteX6525" fmla="*/ 84709 w 388822"/>
                  <a:gd name="connsiteY6525" fmla="*/ 68236 h 426089"/>
                  <a:gd name="connsiteX6526" fmla="*/ 84796 w 388822"/>
                  <a:gd name="connsiteY6526" fmla="*/ 68162 h 426089"/>
                  <a:gd name="connsiteX6527" fmla="*/ 84870 w 388822"/>
                  <a:gd name="connsiteY6527" fmla="*/ 68087 h 426089"/>
                  <a:gd name="connsiteX6528" fmla="*/ 84957 w 388822"/>
                  <a:gd name="connsiteY6528" fmla="*/ 68013 h 426089"/>
                  <a:gd name="connsiteX6529" fmla="*/ 85044 w 388822"/>
                  <a:gd name="connsiteY6529" fmla="*/ 67938 h 426089"/>
                  <a:gd name="connsiteX6530" fmla="*/ 85119 w 388822"/>
                  <a:gd name="connsiteY6530" fmla="*/ 67864 h 426089"/>
                  <a:gd name="connsiteX6531" fmla="*/ 85205 w 388822"/>
                  <a:gd name="connsiteY6531" fmla="*/ 67802 h 426089"/>
                  <a:gd name="connsiteX6532" fmla="*/ 85292 w 388822"/>
                  <a:gd name="connsiteY6532" fmla="*/ 67727 h 426089"/>
                  <a:gd name="connsiteX6533" fmla="*/ 85392 w 388822"/>
                  <a:gd name="connsiteY6533" fmla="*/ 67653 h 426089"/>
                  <a:gd name="connsiteX6534" fmla="*/ 85479 w 388822"/>
                  <a:gd name="connsiteY6534" fmla="*/ 67578 h 426089"/>
                  <a:gd name="connsiteX6535" fmla="*/ 85566 w 388822"/>
                  <a:gd name="connsiteY6535" fmla="*/ 67504 h 426089"/>
                  <a:gd name="connsiteX6536" fmla="*/ 85640 w 388822"/>
                  <a:gd name="connsiteY6536" fmla="*/ 67441 h 426089"/>
                  <a:gd name="connsiteX6537" fmla="*/ 85727 w 388822"/>
                  <a:gd name="connsiteY6537" fmla="*/ 67441 h 426089"/>
                  <a:gd name="connsiteX6538" fmla="*/ 85827 w 388822"/>
                  <a:gd name="connsiteY6538" fmla="*/ 67367 h 426089"/>
                  <a:gd name="connsiteX6539" fmla="*/ 85914 w 388822"/>
                  <a:gd name="connsiteY6539" fmla="*/ 67292 h 426089"/>
                  <a:gd name="connsiteX6540" fmla="*/ 86001 w 388822"/>
                  <a:gd name="connsiteY6540" fmla="*/ 67230 h 426089"/>
                  <a:gd name="connsiteX6541" fmla="*/ 86075 w 388822"/>
                  <a:gd name="connsiteY6541" fmla="*/ 67230 h 426089"/>
                  <a:gd name="connsiteX6542" fmla="*/ 86162 w 388822"/>
                  <a:gd name="connsiteY6542" fmla="*/ 67168 h 426089"/>
                  <a:gd name="connsiteX6543" fmla="*/ 86261 w 388822"/>
                  <a:gd name="connsiteY6543" fmla="*/ 67094 h 426089"/>
                  <a:gd name="connsiteX6544" fmla="*/ 86348 w 388822"/>
                  <a:gd name="connsiteY6544" fmla="*/ 67031 h 426089"/>
                  <a:gd name="connsiteX6545" fmla="*/ 86448 w 388822"/>
                  <a:gd name="connsiteY6545" fmla="*/ 67031 h 426089"/>
                  <a:gd name="connsiteX6546" fmla="*/ 86535 w 388822"/>
                  <a:gd name="connsiteY6546" fmla="*/ 66957 h 426089"/>
                  <a:gd name="connsiteX6547" fmla="*/ 86622 w 388822"/>
                  <a:gd name="connsiteY6547" fmla="*/ 66895 h 426089"/>
                  <a:gd name="connsiteX6548" fmla="*/ 86721 w 388822"/>
                  <a:gd name="connsiteY6548" fmla="*/ 66895 h 426089"/>
                  <a:gd name="connsiteX6549" fmla="*/ 86808 w 388822"/>
                  <a:gd name="connsiteY6549" fmla="*/ 66833 h 426089"/>
                  <a:gd name="connsiteX6550" fmla="*/ 86895 w 388822"/>
                  <a:gd name="connsiteY6550" fmla="*/ 66771 h 426089"/>
                  <a:gd name="connsiteX6551" fmla="*/ 86994 w 388822"/>
                  <a:gd name="connsiteY6551" fmla="*/ 66771 h 426089"/>
                  <a:gd name="connsiteX6552" fmla="*/ 87081 w 388822"/>
                  <a:gd name="connsiteY6552" fmla="*/ 66696 h 426089"/>
                  <a:gd name="connsiteX6553" fmla="*/ 87181 w 388822"/>
                  <a:gd name="connsiteY6553" fmla="*/ 66696 h 426089"/>
                  <a:gd name="connsiteX6554" fmla="*/ 87268 w 388822"/>
                  <a:gd name="connsiteY6554" fmla="*/ 66696 h 426089"/>
                  <a:gd name="connsiteX6555" fmla="*/ 87367 w 388822"/>
                  <a:gd name="connsiteY6555" fmla="*/ 66696 h 426089"/>
                  <a:gd name="connsiteX6556" fmla="*/ 87454 w 388822"/>
                  <a:gd name="connsiteY6556" fmla="*/ 66634 h 426089"/>
                  <a:gd name="connsiteX6557" fmla="*/ 87553 w 388822"/>
                  <a:gd name="connsiteY6557" fmla="*/ 66634 h 426089"/>
                  <a:gd name="connsiteX6558" fmla="*/ 89615 w 388822"/>
                  <a:gd name="connsiteY6558" fmla="*/ 65566 h 426089"/>
                  <a:gd name="connsiteX6559" fmla="*/ 89715 w 388822"/>
                  <a:gd name="connsiteY6559" fmla="*/ 65566 h 426089"/>
                  <a:gd name="connsiteX6560" fmla="*/ 89814 w 388822"/>
                  <a:gd name="connsiteY6560" fmla="*/ 65566 h 426089"/>
                  <a:gd name="connsiteX6561" fmla="*/ 89901 w 388822"/>
                  <a:gd name="connsiteY6561" fmla="*/ 65566 h 426089"/>
                  <a:gd name="connsiteX6562" fmla="*/ 90013 w 388822"/>
                  <a:gd name="connsiteY6562" fmla="*/ 65566 h 426089"/>
                  <a:gd name="connsiteX6563" fmla="*/ 90112 w 388822"/>
                  <a:gd name="connsiteY6563" fmla="*/ 65503 h 426089"/>
                  <a:gd name="connsiteX6564" fmla="*/ 90199 w 388822"/>
                  <a:gd name="connsiteY6564" fmla="*/ 65503 h 426089"/>
                  <a:gd name="connsiteX6565" fmla="*/ 90286 w 388822"/>
                  <a:gd name="connsiteY6565" fmla="*/ 65503 h 426089"/>
                  <a:gd name="connsiteX6566" fmla="*/ 90386 w 388822"/>
                  <a:gd name="connsiteY6566" fmla="*/ 65503 h 426089"/>
                  <a:gd name="connsiteX6567" fmla="*/ 90485 w 388822"/>
                  <a:gd name="connsiteY6567" fmla="*/ 65503 h 426089"/>
                  <a:gd name="connsiteX6568" fmla="*/ 90597 w 388822"/>
                  <a:gd name="connsiteY6568" fmla="*/ 65441 h 426089"/>
                  <a:gd name="connsiteX6569" fmla="*/ 90696 w 388822"/>
                  <a:gd name="connsiteY6569" fmla="*/ 65441 h 426089"/>
                  <a:gd name="connsiteX6570" fmla="*/ 90783 w 388822"/>
                  <a:gd name="connsiteY6570" fmla="*/ 65441 h 426089"/>
                  <a:gd name="connsiteX6571" fmla="*/ 90895 w 388822"/>
                  <a:gd name="connsiteY6571" fmla="*/ 65441 h 426089"/>
                  <a:gd name="connsiteX6572" fmla="*/ 90994 w 388822"/>
                  <a:gd name="connsiteY6572" fmla="*/ 65441 h 426089"/>
                  <a:gd name="connsiteX6573" fmla="*/ 91081 w 388822"/>
                  <a:gd name="connsiteY6573" fmla="*/ 65441 h 426089"/>
                  <a:gd name="connsiteX6574" fmla="*/ 91193 w 388822"/>
                  <a:gd name="connsiteY6574" fmla="*/ 65441 h 426089"/>
                  <a:gd name="connsiteX6575" fmla="*/ 91305 w 388822"/>
                  <a:gd name="connsiteY6575" fmla="*/ 65441 h 426089"/>
                  <a:gd name="connsiteX6576" fmla="*/ 91404 w 388822"/>
                  <a:gd name="connsiteY6576" fmla="*/ 65441 h 426089"/>
                  <a:gd name="connsiteX6577" fmla="*/ 91504 w 388822"/>
                  <a:gd name="connsiteY6577" fmla="*/ 65441 h 426089"/>
                  <a:gd name="connsiteX6578" fmla="*/ 91591 w 388822"/>
                  <a:gd name="connsiteY6578" fmla="*/ 65441 h 426089"/>
                  <a:gd name="connsiteX6579" fmla="*/ 91702 w 388822"/>
                  <a:gd name="connsiteY6579" fmla="*/ 65441 h 426089"/>
                  <a:gd name="connsiteX6580" fmla="*/ 91827 w 388822"/>
                  <a:gd name="connsiteY6580" fmla="*/ 65441 h 426089"/>
                  <a:gd name="connsiteX6581" fmla="*/ 91926 w 388822"/>
                  <a:gd name="connsiteY6581" fmla="*/ 65441 h 426089"/>
                  <a:gd name="connsiteX6582" fmla="*/ 92038 w 388822"/>
                  <a:gd name="connsiteY6582" fmla="*/ 65441 h 426089"/>
                  <a:gd name="connsiteX6583" fmla="*/ 92125 w 388822"/>
                  <a:gd name="connsiteY6583" fmla="*/ 65441 h 426089"/>
                  <a:gd name="connsiteX6584" fmla="*/ 92224 w 388822"/>
                  <a:gd name="connsiteY6584" fmla="*/ 65441 h 426089"/>
                  <a:gd name="connsiteX6585" fmla="*/ 92348 w 388822"/>
                  <a:gd name="connsiteY6585" fmla="*/ 65379 h 426089"/>
                  <a:gd name="connsiteX6586" fmla="*/ 92460 w 388822"/>
                  <a:gd name="connsiteY6586" fmla="*/ 65379 h 426089"/>
                  <a:gd name="connsiteX6587" fmla="*/ 92560 w 388822"/>
                  <a:gd name="connsiteY6587" fmla="*/ 65379 h 426089"/>
                  <a:gd name="connsiteX6588" fmla="*/ 92659 w 388822"/>
                  <a:gd name="connsiteY6588" fmla="*/ 65379 h 426089"/>
                  <a:gd name="connsiteX6589" fmla="*/ 92771 w 388822"/>
                  <a:gd name="connsiteY6589" fmla="*/ 65379 h 426089"/>
                  <a:gd name="connsiteX6590" fmla="*/ 92883 w 388822"/>
                  <a:gd name="connsiteY6590" fmla="*/ 65379 h 426089"/>
                  <a:gd name="connsiteX6591" fmla="*/ 92994 w 388822"/>
                  <a:gd name="connsiteY6591" fmla="*/ 65379 h 426089"/>
                  <a:gd name="connsiteX6592" fmla="*/ 93106 w 388822"/>
                  <a:gd name="connsiteY6592" fmla="*/ 65379 h 426089"/>
                  <a:gd name="connsiteX6593" fmla="*/ 93218 w 388822"/>
                  <a:gd name="connsiteY6593" fmla="*/ 65379 h 426089"/>
                  <a:gd name="connsiteX6594" fmla="*/ 93317 w 388822"/>
                  <a:gd name="connsiteY6594" fmla="*/ 65379 h 426089"/>
                  <a:gd name="connsiteX6595" fmla="*/ 93429 w 388822"/>
                  <a:gd name="connsiteY6595" fmla="*/ 65379 h 426089"/>
                  <a:gd name="connsiteX6596" fmla="*/ 93541 w 388822"/>
                  <a:gd name="connsiteY6596" fmla="*/ 65379 h 426089"/>
                  <a:gd name="connsiteX6597" fmla="*/ 93653 w 388822"/>
                  <a:gd name="connsiteY6597" fmla="*/ 65379 h 426089"/>
                  <a:gd name="connsiteX6598" fmla="*/ 93777 w 388822"/>
                  <a:gd name="connsiteY6598" fmla="*/ 65379 h 426089"/>
                  <a:gd name="connsiteX6599" fmla="*/ 93889 w 388822"/>
                  <a:gd name="connsiteY6599" fmla="*/ 65379 h 426089"/>
                  <a:gd name="connsiteX6600" fmla="*/ 93988 w 388822"/>
                  <a:gd name="connsiteY6600" fmla="*/ 65379 h 426089"/>
                  <a:gd name="connsiteX6601" fmla="*/ 94112 w 388822"/>
                  <a:gd name="connsiteY6601" fmla="*/ 65379 h 426089"/>
                  <a:gd name="connsiteX6602" fmla="*/ 94224 w 388822"/>
                  <a:gd name="connsiteY6602" fmla="*/ 65379 h 426089"/>
                  <a:gd name="connsiteX6603" fmla="*/ 94336 w 388822"/>
                  <a:gd name="connsiteY6603" fmla="*/ 65379 h 426089"/>
                  <a:gd name="connsiteX6604" fmla="*/ 94448 w 388822"/>
                  <a:gd name="connsiteY6604" fmla="*/ 65379 h 426089"/>
                  <a:gd name="connsiteX6605" fmla="*/ 94572 w 388822"/>
                  <a:gd name="connsiteY6605" fmla="*/ 65379 h 426089"/>
                  <a:gd name="connsiteX6606" fmla="*/ 94684 w 388822"/>
                  <a:gd name="connsiteY6606" fmla="*/ 65379 h 426089"/>
                  <a:gd name="connsiteX6607" fmla="*/ 94783 w 388822"/>
                  <a:gd name="connsiteY6607" fmla="*/ 65379 h 426089"/>
                  <a:gd name="connsiteX6608" fmla="*/ 94920 w 388822"/>
                  <a:gd name="connsiteY6608" fmla="*/ 65379 h 426089"/>
                  <a:gd name="connsiteX6609" fmla="*/ 95032 w 388822"/>
                  <a:gd name="connsiteY6609" fmla="*/ 65379 h 426089"/>
                  <a:gd name="connsiteX6610" fmla="*/ 95156 w 388822"/>
                  <a:gd name="connsiteY6610" fmla="*/ 65379 h 426089"/>
                  <a:gd name="connsiteX6611" fmla="*/ 95268 w 388822"/>
                  <a:gd name="connsiteY6611" fmla="*/ 65379 h 426089"/>
                  <a:gd name="connsiteX6612" fmla="*/ 95379 w 388822"/>
                  <a:gd name="connsiteY6612" fmla="*/ 65379 h 426089"/>
                  <a:gd name="connsiteX6613" fmla="*/ 95504 w 388822"/>
                  <a:gd name="connsiteY6613" fmla="*/ 65379 h 426089"/>
                  <a:gd name="connsiteX6614" fmla="*/ 95628 w 388822"/>
                  <a:gd name="connsiteY6614" fmla="*/ 65379 h 426089"/>
                  <a:gd name="connsiteX6615" fmla="*/ 95752 w 388822"/>
                  <a:gd name="connsiteY6615" fmla="*/ 65379 h 426089"/>
                  <a:gd name="connsiteX6616" fmla="*/ 95864 w 388822"/>
                  <a:gd name="connsiteY6616" fmla="*/ 65379 h 426089"/>
                  <a:gd name="connsiteX6617" fmla="*/ 95976 w 388822"/>
                  <a:gd name="connsiteY6617" fmla="*/ 65379 h 426089"/>
                  <a:gd name="connsiteX6618" fmla="*/ 96100 w 388822"/>
                  <a:gd name="connsiteY6618" fmla="*/ 65379 h 426089"/>
                  <a:gd name="connsiteX6619" fmla="*/ 96237 w 388822"/>
                  <a:gd name="connsiteY6619" fmla="*/ 65379 h 426089"/>
                  <a:gd name="connsiteX6620" fmla="*/ 96336 w 388822"/>
                  <a:gd name="connsiteY6620" fmla="*/ 65379 h 426089"/>
                  <a:gd name="connsiteX6621" fmla="*/ 96584 w 388822"/>
                  <a:gd name="connsiteY6621" fmla="*/ 65379 h 426089"/>
                  <a:gd name="connsiteX6622" fmla="*/ 96833 w 388822"/>
                  <a:gd name="connsiteY6622" fmla="*/ 65317 h 426089"/>
                  <a:gd name="connsiteX6623" fmla="*/ 97081 w 388822"/>
                  <a:gd name="connsiteY6623" fmla="*/ 65317 h 426089"/>
                  <a:gd name="connsiteX6624" fmla="*/ 97342 w 388822"/>
                  <a:gd name="connsiteY6624" fmla="*/ 65317 h 426089"/>
                  <a:gd name="connsiteX6625" fmla="*/ 97578 w 388822"/>
                  <a:gd name="connsiteY6625" fmla="*/ 65317 h 426089"/>
                  <a:gd name="connsiteX6626" fmla="*/ 97827 w 388822"/>
                  <a:gd name="connsiteY6626" fmla="*/ 65317 h 426089"/>
                  <a:gd name="connsiteX6627" fmla="*/ 98088 w 388822"/>
                  <a:gd name="connsiteY6627" fmla="*/ 65317 h 426089"/>
                  <a:gd name="connsiteX6628" fmla="*/ 98348 w 388822"/>
                  <a:gd name="connsiteY6628" fmla="*/ 65317 h 426089"/>
                  <a:gd name="connsiteX6629" fmla="*/ 98597 w 388822"/>
                  <a:gd name="connsiteY6629" fmla="*/ 65317 h 426089"/>
                  <a:gd name="connsiteX6630" fmla="*/ 98870 w 388822"/>
                  <a:gd name="connsiteY6630" fmla="*/ 65317 h 426089"/>
                  <a:gd name="connsiteX6631" fmla="*/ 99119 w 388822"/>
                  <a:gd name="connsiteY6631" fmla="*/ 65317 h 426089"/>
                  <a:gd name="connsiteX6632" fmla="*/ 99379 w 388822"/>
                  <a:gd name="connsiteY6632" fmla="*/ 65317 h 426089"/>
                  <a:gd name="connsiteX6633" fmla="*/ 99640 w 388822"/>
                  <a:gd name="connsiteY6633" fmla="*/ 65317 h 426089"/>
                  <a:gd name="connsiteX6634" fmla="*/ 99901 w 388822"/>
                  <a:gd name="connsiteY6634" fmla="*/ 65317 h 426089"/>
                  <a:gd name="connsiteX6635" fmla="*/ 100175 w 388822"/>
                  <a:gd name="connsiteY6635" fmla="*/ 65317 h 426089"/>
                  <a:gd name="connsiteX6636" fmla="*/ 100435 w 388822"/>
                  <a:gd name="connsiteY6636" fmla="*/ 65317 h 426089"/>
                  <a:gd name="connsiteX6637" fmla="*/ 100709 w 388822"/>
                  <a:gd name="connsiteY6637" fmla="*/ 65317 h 426089"/>
                  <a:gd name="connsiteX6638" fmla="*/ 104858 w 388822"/>
                  <a:gd name="connsiteY6638" fmla="*/ 65317 h 426089"/>
                  <a:gd name="connsiteX6639" fmla="*/ 105131 w 388822"/>
                  <a:gd name="connsiteY6639" fmla="*/ 65317 h 426089"/>
                  <a:gd name="connsiteX6640" fmla="*/ 105417 w 388822"/>
                  <a:gd name="connsiteY6640" fmla="*/ 65317 h 426089"/>
                  <a:gd name="connsiteX6641" fmla="*/ 105765 w 388822"/>
                  <a:gd name="connsiteY6641" fmla="*/ 65317 h 426089"/>
                  <a:gd name="connsiteX6642" fmla="*/ 106050 w 388822"/>
                  <a:gd name="connsiteY6642" fmla="*/ 65317 h 426089"/>
                  <a:gd name="connsiteX6643" fmla="*/ 106348 w 388822"/>
                  <a:gd name="connsiteY6643" fmla="*/ 65317 h 426089"/>
                  <a:gd name="connsiteX6644" fmla="*/ 106634 w 388822"/>
                  <a:gd name="connsiteY6644" fmla="*/ 65317 h 426089"/>
                  <a:gd name="connsiteX6645" fmla="*/ 106920 w 388822"/>
                  <a:gd name="connsiteY6645" fmla="*/ 65317 h 426089"/>
                  <a:gd name="connsiteX6646" fmla="*/ 107206 w 388822"/>
                  <a:gd name="connsiteY6646" fmla="*/ 65317 h 426089"/>
                  <a:gd name="connsiteX6647" fmla="*/ 107491 w 388822"/>
                  <a:gd name="connsiteY6647" fmla="*/ 65317 h 426089"/>
                  <a:gd name="connsiteX6648" fmla="*/ 107789 w 388822"/>
                  <a:gd name="connsiteY6648" fmla="*/ 65317 h 426089"/>
                  <a:gd name="connsiteX6649" fmla="*/ 108063 w 388822"/>
                  <a:gd name="connsiteY6649" fmla="*/ 65317 h 426089"/>
                  <a:gd name="connsiteX6650" fmla="*/ 108361 w 388822"/>
                  <a:gd name="connsiteY6650" fmla="*/ 65317 h 426089"/>
                  <a:gd name="connsiteX6651" fmla="*/ 108659 w 388822"/>
                  <a:gd name="connsiteY6651" fmla="*/ 65317 h 426089"/>
                  <a:gd name="connsiteX6652" fmla="*/ 108945 w 388822"/>
                  <a:gd name="connsiteY6652" fmla="*/ 65317 h 426089"/>
                  <a:gd name="connsiteX6653" fmla="*/ 109243 w 388822"/>
                  <a:gd name="connsiteY6653" fmla="*/ 65317 h 426089"/>
                  <a:gd name="connsiteX6654" fmla="*/ 109529 w 388822"/>
                  <a:gd name="connsiteY6654" fmla="*/ 65317 h 426089"/>
                  <a:gd name="connsiteX6655" fmla="*/ 109814 w 388822"/>
                  <a:gd name="connsiteY6655" fmla="*/ 65379 h 426089"/>
                  <a:gd name="connsiteX6656" fmla="*/ 110112 w 388822"/>
                  <a:gd name="connsiteY6656" fmla="*/ 65379 h 426089"/>
                  <a:gd name="connsiteX6657" fmla="*/ 110411 w 388822"/>
                  <a:gd name="connsiteY6657" fmla="*/ 65379 h 426089"/>
                  <a:gd name="connsiteX6658" fmla="*/ 110696 w 388822"/>
                  <a:gd name="connsiteY6658" fmla="*/ 65441 h 426089"/>
                  <a:gd name="connsiteX6659" fmla="*/ 110994 w 388822"/>
                  <a:gd name="connsiteY6659" fmla="*/ 65503 h 426089"/>
                  <a:gd name="connsiteX6660" fmla="*/ 111280 w 388822"/>
                  <a:gd name="connsiteY6660" fmla="*/ 65503 h 426089"/>
                  <a:gd name="connsiteX6661" fmla="*/ 111578 w 388822"/>
                  <a:gd name="connsiteY6661" fmla="*/ 65578 h 426089"/>
                  <a:gd name="connsiteX6662" fmla="*/ 111876 w 388822"/>
                  <a:gd name="connsiteY6662" fmla="*/ 65653 h 426089"/>
                  <a:gd name="connsiteX6663" fmla="*/ 112162 w 388822"/>
                  <a:gd name="connsiteY6663" fmla="*/ 65715 h 426089"/>
                  <a:gd name="connsiteX6664" fmla="*/ 112448 w 388822"/>
                  <a:gd name="connsiteY6664" fmla="*/ 65789 h 426089"/>
                  <a:gd name="connsiteX6665" fmla="*/ 112746 w 388822"/>
                  <a:gd name="connsiteY6665" fmla="*/ 65864 h 426089"/>
                  <a:gd name="connsiteX6666" fmla="*/ 113044 w 388822"/>
                  <a:gd name="connsiteY6666" fmla="*/ 65951 h 426089"/>
                  <a:gd name="connsiteX6667" fmla="*/ 113330 w 388822"/>
                  <a:gd name="connsiteY6667" fmla="*/ 66025 h 426089"/>
                  <a:gd name="connsiteX6668" fmla="*/ 113628 w 388822"/>
                  <a:gd name="connsiteY6668" fmla="*/ 66112 h 426089"/>
                  <a:gd name="connsiteX6669" fmla="*/ 113914 w 388822"/>
                  <a:gd name="connsiteY6669" fmla="*/ 66199 h 426089"/>
                  <a:gd name="connsiteX6670" fmla="*/ 114199 w 388822"/>
                  <a:gd name="connsiteY6670" fmla="*/ 66286 h 426089"/>
                  <a:gd name="connsiteX6671" fmla="*/ 114485 w 388822"/>
                  <a:gd name="connsiteY6671" fmla="*/ 66373 h 426089"/>
                  <a:gd name="connsiteX6672" fmla="*/ 114796 w 388822"/>
                  <a:gd name="connsiteY6672" fmla="*/ 66472 h 426089"/>
                  <a:gd name="connsiteX6673" fmla="*/ 115081 w 388822"/>
                  <a:gd name="connsiteY6673" fmla="*/ 66559 h 426089"/>
                  <a:gd name="connsiteX6674" fmla="*/ 115367 w 388822"/>
                  <a:gd name="connsiteY6674" fmla="*/ 66659 h 426089"/>
                  <a:gd name="connsiteX6675" fmla="*/ 115653 w 388822"/>
                  <a:gd name="connsiteY6675" fmla="*/ 66758 h 426089"/>
                  <a:gd name="connsiteX6676" fmla="*/ 115939 w 388822"/>
                  <a:gd name="connsiteY6676" fmla="*/ 66858 h 426089"/>
                  <a:gd name="connsiteX6677" fmla="*/ 116224 w 388822"/>
                  <a:gd name="connsiteY6677" fmla="*/ 66957 h 426089"/>
                  <a:gd name="connsiteX6678" fmla="*/ 116522 w 388822"/>
                  <a:gd name="connsiteY6678" fmla="*/ 67069 h 426089"/>
                  <a:gd name="connsiteX6679" fmla="*/ 116808 w 388822"/>
                  <a:gd name="connsiteY6679" fmla="*/ 67181 h 426089"/>
                  <a:gd name="connsiteX6680" fmla="*/ 117094 w 388822"/>
                  <a:gd name="connsiteY6680" fmla="*/ 67280 h 426089"/>
                  <a:gd name="connsiteX6681" fmla="*/ 117380 w 388822"/>
                  <a:gd name="connsiteY6681" fmla="*/ 67392 h 426089"/>
                  <a:gd name="connsiteX6682" fmla="*/ 117665 w 388822"/>
                  <a:gd name="connsiteY6682" fmla="*/ 67504 h 426089"/>
                  <a:gd name="connsiteX6683" fmla="*/ 117951 w 388822"/>
                  <a:gd name="connsiteY6683" fmla="*/ 67615 h 426089"/>
                  <a:gd name="connsiteX6684" fmla="*/ 118237 w 388822"/>
                  <a:gd name="connsiteY6684" fmla="*/ 67740 h 426089"/>
                  <a:gd name="connsiteX6685" fmla="*/ 118510 w 388822"/>
                  <a:gd name="connsiteY6685" fmla="*/ 67864 h 426089"/>
                  <a:gd name="connsiteX6686" fmla="*/ 118808 w 388822"/>
                  <a:gd name="connsiteY6686" fmla="*/ 67976 h 426089"/>
                  <a:gd name="connsiteX6687" fmla="*/ 119081 w 388822"/>
                  <a:gd name="connsiteY6687" fmla="*/ 68100 h 426089"/>
                  <a:gd name="connsiteX6688" fmla="*/ 119367 w 388822"/>
                  <a:gd name="connsiteY6688" fmla="*/ 68236 h 426089"/>
                  <a:gd name="connsiteX6689" fmla="*/ 119640 w 388822"/>
                  <a:gd name="connsiteY6689" fmla="*/ 68348 h 426089"/>
                  <a:gd name="connsiteX6690" fmla="*/ 119914 w 388822"/>
                  <a:gd name="connsiteY6690" fmla="*/ 68485 h 426089"/>
                  <a:gd name="connsiteX6691" fmla="*/ 120187 w 388822"/>
                  <a:gd name="connsiteY6691" fmla="*/ 68609 h 426089"/>
                  <a:gd name="connsiteX6692" fmla="*/ 120473 w 388822"/>
                  <a:gd name="connsiteY6692" fmla="*/ 68758 h 426089"/>
                  <a:gd name="connsiteX6693" fmla="*/ 120746 w 388822"/>
                  <a:gd name="connsiteY6693" fmla="*/ 68882 h 426089"/>
                  <a:gd name="connsiteX6694" fmla="*/ 121019 w 388822"/>
                  <a:gd name="connsiteY6694" fmla="*/ 69019 h 426089"/>
                  <a:gd name="connsiteX6695" fmla="*/ 121293 w 388822"/>
                  <a:gd name="connsiteY6695" fmla="*/ 69156 h 426089"/>
                  <a:gd name="connsiteX6696" fmla="*/ 121566 w 388822"/>
                  <a:gd name="connsiteY6696" fmla="*/ 69305 h 426089"/>
                  <a:gd name="connsiteX6697" fmla="*/ 121827 w 388822"/>
                  <a:gd name="connsiteY6697" fmla="*/ 69441 h 426089"/>
                  <a:gd name="connsiteX6698" fmla="*/ 122100 w 388822"/>
                  <a:gd name="connsiteY6698" fmla="*/ 69590 h 426089"/>
                  <a:gd name="connsiteX6699" fmla="*/ 122373 w 388822"/>
                  <a:gd name="connsiteY6699" fmla="*/ 69740 h 426089"/>
                  <a:gd name="connsiteX6700" fmla="*/ 122634 w 388822"/>
                  <a:gd name="connsiteY6700" fmla="*/ 69889 h 426089"/>
                  <a:gd name="connsiteX6701" fmla="*/ 122895 w 388822"/>
                  <a:gd name="connsiteY6701" fmla="*/ 70038 h 426089"/>
                  <a:gd name="connsiteX6702" fmla="*/ 123156 w 388822"/>
                  <a:gd name="connsiteY6702" fmla="*/ 70187 h 426089"/>
                  <a:gd name="connsiteX6703" fmla="*/ 123429 w 388822"/>
                  <a:gd name="connsiteY6703" fmla="*/ 70336 h 426089"/>
                  <a:gd name="connsiteX6704" fmla="*/ 123690 w 388822"/>
                  <a:gd name="connsiteY6704" fmla="*/ 70497 h 426089"/>
                  <a:gd name="connsiteX6705" fmla="*/ 123951 w 388822"/>
                  <a:gd name="connsiteY6705" fmla="*/ 70646 h 426089"/>
                  <a:gd name="connsiteX6706" fmla="*/ 124199 w 388822"/>
                  <a:gd name="connsiteY6706" fmla="*/ 70808 h 426089"/>
                  <a:gd name="connsiteX6707" fmla="*/ 124460 w 388822"/>
                  <a:gd name="connsiteY6707" fmla="*/ 70969 h 426089"/>
                  <a:gd name="connsiteX6708" fmla="*/ 124721 w 388822"/>
                  <a:gd name="connsiteY6708" fmla="*/ 71131 h 426089"/>
                  <a:gd name="connsiteX6709" fmla="*/ 124970 w 388822"/>
                  <a:gd name="connsiteY6709" fmla="*/ 71292 h 426089"/>
                  <a:gd name="connsiteX6710" fmla="*/ 125231 w 388822"/>
                  <a:gd name="connsiteY6710" fmla="*/ 71454 h 426089"/>
                  <a:gd name="connsiteX6711" fmla="*/ 125479 w 388822"/>
                  <a:gd name="connsiteY6711" fmla="*/ 71628 h 426089"/>
                  <a:gd name="connsiteX6712" fmla="*/ 125715 w 388822"/>
                  <a:gd name="connsiteY6712" fmla="*/ 71789 h 426089"/>
                  <a:gd name="connsiteX6713" fmla="*/ 125963 w 388822"/>
                  <a:gd name="connsiteY6713" fmla="*/ 71963 h 426089"/>
                  <a:gd name="connsiteX6714" fmla="*/ 126212 w 388822"/>
                  <a:gd name="connsiteY6714" fmla="*/ 72137 h 426089"/>
                  <a:gd name="connsiteX6715" fmla="*/ 126448 w 388822"/>
                  <a:gd name="connsiteY6715" fmla="*/ 72311 h 426089"/>
                  <a:gd name="connsiteX6716" fmla="*/ 126696 w 388822"/>
                  <a:gd name="connsiteY6716" fmla="*/ 72485 h 426089"/>
                  <a:gd name="connsiteX6717" fmla="*/ 126932 w 388822"/>
                  <a:gd name="connsiteY6717" fmla="*/ 72659 h 426089"/>
                  <a:gd name="connsiteX6718" fmla="*/ 127181 w 388822"/>
                  <a:gd name="connsiteY6718" fmla="*/ 72833 h 426089"/>
                  <a:gd name="connsiteX6719" fmla="*/ 127404 w 388822"/>
                  <a:gd name="connsiteY6719" fmla="*/ 73019 h 426089"/>
                  <a:gd name="connsiteX6720" fmla="*/ 127641 w 388822"/>
                  <a:gd name="connsiteY6720" fmla="*/ 73193 h 426089"/>
                  <a:gd name="connsiteX6721" fmla="*/ 127877 w 388822"/>
                  <a:gd name="connsiteY6721" fmla="*/ 73379 h 426089"/>
                  <a:gd name="connsiteX6722" fmla="*/ 128113 w 388822"/>
                  <a:gd name="connsiteY6722" fmla="*/ 73566 h 426089"/>
                  <a:gd name="connsiteX6723" fmla="*/ 128336 w 388822"/>
                  <a:gd name="connsiteY6723" fmla="*/ 73740 h 426089"/>
                  <a:gd name="connsiteX6724" fmla="*/ 128560 w 388822"/>
                  <a:gd name="connsiteY6724" fmla="*/ 73926 h 426089"/>
                  <a:gd name="connsiteX6725" fmla="*/ 128796 w 388822"/>
                  <a:gd name="connsiteY6725" fmla="*/ 74125 h 426089"/>
                  <a:gd name="connsiteX6726" fmla="*/ 129007 w 388822"/>
                  <a:gd name="connsiteY6726" fmla="*/ 74311 h 426089"/>
                  <a:gd name="connsiteX6727" fmla="*/ 129268 w 388822"/>
                  <a:gd name="connsiteY6727" fmla="*/ 74535 h 426089"/>
                  <a:gd name="connsiteX6728" fmla="*/ 146659 w 388822"/>
                  <a:gd name="connsiteY6728" fmla="*/ 54336 h 426089"/>
                  <a:gd name="connsiteX6729" fmla="*/ 146311 w 388822"/>
                  <a:gd name="connsiteY6729" fmla="*/ 54038 h 426089"/>
                  <a:gd name="connsiteX6730" fmla="*/ 145926 w 388822"/>
                  <a:gd name="connsiteY6730" fmla="*/ 53715 h 426089"/>
                  <a:gd name="connsiteX6731" fmla="*/ 145541 w 388822"/>
                  <a:gd name="connsiteY6731" fmla="*/ 53392 h 426089"/>
                  <a:gd name="connsiteX6732" fmla="*/ 145144 w 388822"/>
                  <a:gd name="connsiteY6732" fmla="*/ 53081 h 426089"/>
                  <a:gd name="connsiteX6733" fmla="*/ 144759 w 388822"/>
                  <a:gd name="connsiteY6733" fmla="*/ 52758 h 426089"/>
                  <a:gd name="connsiteX6734" fmla="*/ 144374 w 388822"/>
                  <a:gd name="connsiteY6734" fmla="*/ 52448 h 426089"/>
                  <a:gd name="connsiteX6735" fmla="*/ 143976 w 388822"/>
                  <a:gd name="connsiteY6735" fmla="*/ 52137 h 426089"/>
                  <a:gd name="connsiteX6736" fmla="*/ 143579 w 388822"/>
                  <a:gd name="connsiteY6736" fmla="*/ 51839 h 426089"/>
                  <a:gd name="connsiteX6737" fmla="*/ 143181 w 388822"/>
                  <a:gd name="connsiteY6737" fmla="*/ 51528 h 426089"/>
                  <a:gd name="connsiteX6738" fmla="*/ 142771 w 388822"/>
                  <a:gd name="connsiteY6738" fmla="*/ 51230 h 426089"/>
                  <a:gd name="connsiteX6739" fmla="*/ 142374 w 388822"/>
                  <a:gd name="connsiteY6739" fmla="*/ 50932 h 426089"/>
                  <a:gd name="connsiteX6740" fmla="*/ 141976 w 388822"/>
                  <a:gd name="connsiteY6740" fmla="*/ 50646 h 426089"/>
                  <a:gd name="connsiteX6741" fmla="*/ 141554 w 388822"/>
                  <a:gd name="connsiteY6741" fmla="*/ 50348 h 426089"/>
                  <a:gd name="connsiteX6742" fmla="*/ 141156 w 388822"/>
                  <a:gd name="connsiteY6742" fmla="*/ 50075 h 426089"/>
                  <a:gd name="connsiteX6743" fmla="*/ 140734 w 388822"/>
                  <a:gd name="connsiteY6743" fmla="*/ 49789 h 426089"/>
                  <a:gd name="connsiteX6744" fmla="*/ 140324 w 388822"/>
                  <a:gd name="connsiteY6744" fmla="*/ 49503 h 426089"/>
                  <a:gd name="connsiteX6745" fmla="*/ 139901 w 388822"/>
                  <a:gd name="connsiteY6745" fmla="*/ 49230 h 426089"/>
                  <a:gd name="connsiteX6746" fmla="*/ 139492 w 388822"/>
                  <a:gd name="connsiteY6746" fmla="*/ 48957 h 426089"/>
                  <a:gd name="connsiteX6747" fmla="*/ 139069 w 388822"/>
                  <a:gd name="connsiteY6747" fmla="*/ 48684 h 426089"/>
                  <a:gd name="connsiteX6748" fmla="*/ 138647 w 388822"/>
                  <a:gd name="connsiteY6748" fmla="*/ 48423 h 426089"/>
                  <a:gd name="connsiteX6749" fmla="*/ 138224 w 388822"/>
                  <a:gd name="connsiteY6749" fmla="*/ 48149 h 426089"/>
                  <a:gd name="connsiteX6750" fmla="*/ 137802 w 388822"/>
                  <a:gd name="connsiteY6750" fmla="*/ 47888 h 426089"/>
                  <a:gd name="connsiteX6751" fmla="*/ 137367 w 388822"/>
                  <a:gd name="connsiteY6751" fmla="*/ 47628 h 426089"/>
                  <a:gd name="connsiteX6752" fmla="*/ 136945 w 388822"/>
                  <a:gd name="connsiteY6752" fmla="*/ 47379 h 426089"/>
                  <a:gd name="connsiteX6753" fmla="*/ 136523 w 388822"/>
                  <a:gd name="connsiteY6753" fmla="*/ 47131 h 426089"/>
                  <a:gd name="connsiteX6754" fmla="*/ 136088 w 388822"/>
                  <a:gd name="connsiteY6754" fmla="*/ 46882 h 426089"/>
                  <a:gd name="connsiteX6755" fmla="*/ 135641 w 388822"/>
                  <a:gd name="connsiteY6755" fmla="*/ 46634 h 426089"/>
                  <a:gd name="connsiteX6756" fmla="*/ 135218 w 388822"/>
                  <a:gd name="connsiteY6756" fmla="*/ 46398 h 426089"/>
                  <a:gd name="connsiteX6757" fmla="*/ 134783 w 388822"/>
                  <a:gd name="connsiteY6757" fmla="*/ 46149 h 426089"/>
                  <a:gd name="connsiteX6758" fmla="*/ 134349 w 388822"/>
                  <a:gd name="connsiteY6758" fmla="*/ 45926 h 426089"/>
                  <a:gd name="connsiteX6759" fmla="*/ 133901 w 388822"/>
                  <a:gd name="connsiteY6759" fmla="*/ 45690 h 426089"/>
                  <a:gd name="connsiteX6760" fmla="*/ 133467 w 388822"/>
                  <a:gd name="connsiteY6760" fmla="*/ 45466 h 426089"/>
                  <a:gd name="connsiteX6761" fmla="*/ 133019 w 388822"/>
                  <a:gd name="connsiteY6761" fmla="*/ 45230 h 426089"/>
                  <a:gd name="connsiteX6762" fmla="*/ 132572 w 388822"/>
                  <a:gd name="connsiteY6762" fmla="*/ 45006 h 426089"/>
                  <a:gd name="connsiteX6763" fmla="*/ 132125 w 388822"/>
                  <a:gd name="connsiteY6763" fmla="*/ 44783 h 426089"/>
                  <a:gd name="connsiteX6764" fmla="*/ 131678 w 388822"/>
                  <a:gd name="connsiteY6764" fmla="*/ 44572 h 426089"/>
                  <a:gd name="connsiteX6765" fmla="*/ 131231 w 388822"/>
                  <a:gd name="connsiteY6765" fmla="*/ 44361 h 426089"/>
                  <a:gd name="connsiteX6766" fmla="*/ 130771 w 388822"/>
                  <a:gd name="connsiteY6766" fmla="*/ 44149 h 426089"/>
                  <a:gd name="connsiteX6767" fmla="*/ 130324 w 388822"/>
                  <a:gd name="connsiteY6767" fmla="*/ 43938 h 426089"/>
                  <a:gd name="connsiteX6768" fmla="*/ 129877 w 388822"/>
                  <a:gd name="connsiteY6768" fmla="*/ 43739 h 426089"/>
                  <a:gd name="connsiteX6769" fmla="*/ 129417 w 388822"/>
                  <a:gd name="connsiteY6769" fmla="*/ 43541 h 426089"/>
                  <a:gd name="connsiteX6770" fmla="*/ 128970 w 388822"/>
                  <a:gd name="connsiteY6770" fmla="*/ 43342 h 426089"/>
                  <a:gd name="connsiteX6771" fmla="*/ 128510 w 388822"/>
                  <a:gd name="connsiteY6771" fmla="*/ 43156 h 426089"/>
                  <a:gd name="connsiteX6772" fmla="*/ 128050 w 388822"/>
                  <a:gd name="connsiteY6772" fmla="*/ 42957 h 426089"/>
                  <a:gd name="connsiteX6773" fmla="*/ 127591 w 388822"/>
                  <a:gd name="connsiteY6773" fmla="*/ 42770 h 426089"/>
                  <a:gd name="connsiteX6774" fmla="*/ 127131 w 388822"/>
                  <a:gd name="connsiteY6774" fmla="*/ 42597 h 426089"/>
                  <a:gd name="connsiteX6775" fmla="*/ 126659 w 388822"/>
                  <a:gd name="connsiteY6775" fmla="*/ 42410 h 426089"/>
                  <a:gd name="connsiteX6776" fmla="*/ 126200 w 388822"/>
                  <a:gd name="connsiteY6776" fmla="*/ 42236 h 426089"/>
                  <a:gd name="connsiteX6777" fmla="*/ 125740 w 388822"/>
                  <a:gd name="connsiteY6777" fmla="*/ 42062 h 426089"/>
                  <a:gd name="connsiteX6778" fmla="*/ 125268 w 388822"/>
                  <a:gd name="connsiteY6778" fmla="*/ 41901 h 426089"/>
                  <a:gd name="connsiteX6779" fmla="*/ 124808 w 388822"/>
                  <a:gd name="connsiteY6779" fmla="*/ 41727 h 426089"/>
                  <a:gd name="connsiteX6780" fmla="*/ 124336 w 388822"/>
                  <a:gd name="connsiteY6780" fmla="*/ 41565 h 426089"/>
                  <a:gd name="connsiteX6781" fmla="*/ 123864 w 388822"/>
                  <a:gd name="connsiteY6781" fmla="*/ 41404 h 426089"/>
                  <a:gd name="connsiteX6782" fmla="*/ 123392 w 388822"/>
                  <a:gd name="connsiteY6782" fmla="*/ 41242 h 426089"/>
                  <a:gd name="connsiteX6783" fmla="*/ 122920 w 388822"/>
                  <a:gd name="connsiteY6783" fmla="*/ 41093 h 426089"/>
                  <a:gd name="connsiteX6784" fmla="*/ 122460 w 388822"/>
                  <a:gd name="connsiteY6784" fmla="*/ 40944 h 426089"/>
                  <a:gd name="connsiteX6785" fmla="*/ 121976 w 388822"/>
                  <a:gd name="connsiteY6785" fmla="*/ 40795 h 426089"/>
                  <a:gd name="connsiteX6786" fmla="*/ 121504 w 388822"/>
                  <a:gd name="connsiteY6786" fmla="*/ 40646 h 426089"/>
                  <a:gd name="connsiteX6787" fmla="*/ 121032 w 388822"/>
                  <a:gd name="connsiteY6787" fmla="*/ 40522 h 426089"/>
                  <a:gd name="connsiteX6788" fmla="*/ 120560 w 388822"/>
                  <a:gd name="connsiteY6788" fmla="*/ 40373 h 426089"/>
                  <a:gd name="connsiteX6789" fmla="*/ 120075 w 388822"/>
                  <a:gd name="connsiteY6789" fmla="*/ 40249 h 426089"/>
                  <a:gd name="connsiteX6790" fmla="*/ 119603 w 388822"/>
                  <a:gd name="connsiteY6790" fmla="*/ 40112 h 426089"/>
                  <a:gd name="connsiteX6791" fmla="*/ 119131 w 388822"/>
                  <a:gd name="connsiteY6791" fmla="*/ 39988 h 426089"/>
                  <a:gd name="connsiteX6792" fmla="*/ 118634 w 388822"/>
                  <a:gd name="connsiteY6792" fmla="*/ 39864 h 426089"/>
                  <a:gd name="connsiteX6793" fmla="*/ 118460 w 388822"/>
                  <a:gd name="connsiteY6793" fmla="*/ 39864 h 426089"/>
                  <a:gd name="connsiteX6794" fmla="*/ 118460 w 388822"/>
                  <a:gd name="connsiteY6794" fmla="*/ 39864 h 426089"/>
                  <a:gd name="connsiteX6795" fmla="*/ 118609 w 388822"/>
                  <a:gd name="connsiteY6795" fmla="*/ 39690 h 426089"/>
                  <a:gd name="connsiteX6796" fmla="*/ 118771 w 388822"/>
                  <a:gd name="connsiteY6796" fmla="*/ 39516 h 426089"/>
                  <a:gd name="connsiteX6797" fmla="*/ 118908 w 388822"/>
                  <a:gd name="connsiteY6797" fmla="*/ 39354 h 426089"/>
                  <a:gd name="connsiteX6798" fmla="*/ 119069 w 388822"/>
                  <a:gd name="connsiteY6798" fmla="*/ 39180 h 426089"/>
                  <a:gd name="connsiteX6799" fmla="*/ 119218 w 388822"/>
                  <a:gd name="connsiteY6799" fmla="*/ 39019 h 426089"/>
                  <a:gd name="connsiteX6800" fmla="*/ 119367 w 388822"/>
                  <a:gd name="connsiteY6800" fmla="*/ 38857 h 426089"/>
                  <a:gd name="connsiteX6801" fmla="*/ 119529 w 388822"/>
                  <a:gd name="connsiteY6801" fmla="*/ 38696 h 426089"/>
                  <a:gd name="connsiteX6802" fmla="*/ 119678 w 388822"/>
                  <a:gd name="connsiteY6802" fmla="*/ 38534 h 426089"/>
                  <a:gd name="connsiteX6803" fmla="*/ 119827 w 388822"/>
                  <a:gd name="connsiteY6803" fmla="*/ 38373 h 426089"/>
                  <a:gd name="connsiteX6804" fmla="*/ 119988 w 388822"/>
                  <a:gd name="connsiteY6804" fmla="*/ 38224 h 426089"/>
                  <a:gd name="connsiteX6805" fmla="*/ 120137 w 388822"/>
                  <a:gd name="connsiteY6805" fmla="*/ 38062 h 426089"/>
                  <a:gd name="connsiteX6806" fmla="*/ 120299 w 388822"/>
                  <a:gd name="connsiteY6806" fmla="*/ 37913 h 426089"/>
                  <a:gd name="connsiteX6807" fmla="*/ 120460 w 388822"/>
                  <a:gd name="connsiteY6807" fmla="*/ 37752 h 426089"/>
                  <a:gd name="connsiteX6808" fmla="*/ 120609 w 388822"/>
                  <a:gd name="connsiteY6808" fmla="*/ 37603 h 426089"/>
                  <a:gd name="connsiteX6809" fmla="*/ 120758 w 388822"/>
                  <a:gd name="connsiteY6809" fmla="*/ 37454 h 426089"/>
                  <a:gd name="connsiteX6810" fmla="*/ 120920 w 388822"/>
                  <a:gd name="connsiteY6810" fmla="*/ 37305 h 426089"/>
                  <a:gd name="connsiteX6811" fmla="*/ 121081 w 388822"/>
                  <a:gd name="connsiteY6811" fmla="*/ 37156 h 426089"/>
                  <a:gd name="connsiteX6812" fmla="*/ 121231 w 388822"/>
                  <a:gd name="connsiteY6812" fmla="*/ 37019 h 426089"/>
                  <a:gd name="connsiteX6813" fmla="*/ 121392 w 388822"/>
                  <a:gd name="connsiteY6813" fmla="*/ 36870 h 426089"/>
                  <a:gd name="connsiteX6814" fmla="*/ 121541 w 388822"/>
                  <a:gd name="connsiteY6814" fmla="*/ 36733 h 426089"/>
                  <a:gd name="connsiteX6815" fmla="*/ 121703 w 388822"/>
                  <a:gd name="connsiteY6815" fmla="*/ 36584 h 426089"/>
                  <a:gd name="connsiteX6816" fmla="*/ 121864 w 388822"/>
                  <a:gd name="connsiteY6816" fmla="*/ 36435 h 426089"/>
                  <a:gd name="connsiteX6817" fmla="*/ 122013 w 388822"/>
                  <a:gd name="connsiteY6817" fmla="*/ 36311 h 426089"/>
                  <a:gd name="connsiteX6818" fmla="*/ 122175 w 388822"/>
                  <a:gd name="connsiteY6818" fmla="*/ 36174 h 426089"/>
                  <a:gd name="connsiteX6819" fmla="*/ 122336 w 388822"/>
                  <a:gd name="connsiteY6819" fmla="*/ 36037 h 426089"/>
                  <a:gd name="connsiteX6820" fmla="*/ 122498 w 388822"/>
                  <a:gd name="connsiteY6820" fmla="*/ 35888 h 426089"/>
                  <a:gd name="connsiteX6821" fmla="*/ 122659 w 388822"/>
                  <a:gd name="connsiteY6821" fmla="*/ 35752 h 426089"/>
                  <a:gd name="connsiteX6822" fmla="*/ 122821 w 388822"/>
                  <a:gd name="connsiteY6822" fmla="*/ 35628 h 426089"/>
                  <a:gd name="connsiteX6823" fmla="*/ 122982 w 388822"/>
                  <a:gd name="connsiteY6823" fmla="*/ 35503 h 426089"/>
                  <a:gd name="connsiteX6824" fmla="*/ 123131 w 388822"/>
                  <a:gd name="connsiteY6824" fmla="*/ 35367 h 426089"/>
                  <a:gd name="connsiteX6825" fmla="*/ 123305 w 388822"/>
                  <a:gd name="connsiteY6825" fmla="*/ 35230 h 426089"/>
                  <a:gd name="connsiteX6826" fmla="*/ 123454 w 388822"/>
                  <a:gd name="connsiteY6826" fmla="*/ 35118 h 426089"/>
                  <a:gd name="connsiteX6827" fmla="*/ 123628 w 388822"/>
                  <a:gd name="connsiteY6827" fmla="*/ 34994 h 426089"/>
                  <a:gd name="connsiteX6828" fmla="*/ 123790 w 388822"/>
                  <a:gd name="connsiteY6828" fmla="*/ 34857 h 426089"/>
                  <a:gd name="connsiteX6829" fmla="*/ 123939 w 388822"/>
                  <a:gd name="connsiteY6829" fmla="*/ 34746 h 426089"/>
                  <a:gd name="connsiteX6830" fmla="*/ 124113 w 388822"/>
                  <a:gd name="connsiteY6830" fmla="*/ 34609 h 426089"/>
                  <a:gd name="connsiteX6831" fmla="*/ 124274 w 388822"/>
                  <a:gd name="connsiteY6831" fmla="*/ 34497 h 426089"/>
                  <a:gd name="connsiteX6832" fmla="*/ 124398 w 388822"/>
                  <a:gd name="connsiteY6832" fmla="*/ 32025 h 426089"/>
                  <a:gd name="connsiteX6833" fmla="*/ 124572 w 388822"/>
                  <a:gd name="connsiteY6833" fmla="*/ 31901 h 426089"/>
                  <a:gd name="connsiteX6834" fmla="*/ 124734 w 388822"/>
                  <a:gd name="connsiteY6834" fmla="*/ 31777 h 426089"/>
                  <a:gd name="connsiteX6835" fmla="*/ 124908 w 388822"/>
                  <a:gd name="connsiteY6835" fmla="*/ 31665 h 426089"/>
                  <a:gd name="connsiteX6836" fmla="*/ 125069 w 388822"/>
                  <a:gd name="connsiteY6836" fmla="*/ 31553 h 426089"/>
                  <a:gd name="connsiteX6837" fmla="*/ 125231 w 388822"/>
                  <a:gd name="connsiteY6837" fmla="*/ 31441 h 426089"/>
                  <a:gd name="connsiteX6838" fmla="*/ 125404 w 388822"/>
                  <a:gd name="connsiteY6838" fmla="*/ 31317 h 426089"/>
                  <a:gd name="connsiteX6839" fmla="*/ 125566 w 388822"/>
                  <a:gd name="connsiteY6839" fmla="*/ 31205 h 426089"/>
                  <a:gd name="connsiteX6840" fmla="*/ 125715 w 388822"/>
                  <a:gd name="connsiteY6840" fmla="*/ 31106 h 426089"/>
                  <a:gd name="connsiteX6841" fmla="*/ 125889 w 388822"/>
                  <a:gd name="connsiteY6841" fmla="*/ 30994 h 426089"/>
                  <a:gd name="connsiteX6842" fmla="*/ 126063 w 388822"/>
                  <a:gd name="connsiteY6842" fmla="*/ 30882 h 426089"/>
                  <a:gd name="connsiteX6843" fmla="*/ 126224 w 388822"/>
                  <a:gd name="connsiteY6843" fmla="*/ 30770 h 426089"/>
                  <a:gd name="connsiteX6844" fmla="*/ 126386 w 388822"/>
                  <a:gd name="connsiteY6844" fmla="*/ 30671 h 426089"/>
                  <a:gd name="connsiteX6845" fmla="*/ 126560 w 388822"/>
                  <a:gd name="connsiteY6845" fmla="*/ 30572 h 426089"/>
                  <a:gd name="connsiteX6846" fmla="*/ 126734 w 388822"/>
                  <a:gd name="connsiteY6846" fmla="*/ 30460 h 426089"/>
                  <a:gd name="connsiteX6847" fmla="*/ 126895 w 388822"/>
                  <a:gd name="connsiteY6847" fmla="*/ 30360 h 426089"/>
                  <a:gd name="connsiteX6848" fmla="*/ 127057 w 388822"/>
                  <a:gd name="connsiteY6848" fmla="*/ 30261 h 426089"/>
                  <a:gd name="connsiteX6849" fmla="*/ 127218 w 388822"/>
                  <a:gd name="connsiteY6849" fmla="*/ 30162 h 426089"/>
                  <a:gd name="connsiteX6850" fmla="*/ 127392 w 388822"/>
                  <a:gd name="connsiteY6850" fmla="*/ 30075 h 426089"/>
                  <a:gd name="connsiteX6851" fmla="*/ 127566 w 388822"/>
                  <a:gd name="connsiteY6851" fmla="*/ 29963 h 426089"/>
                  <a:gd name="connsiteX6852" fmla="*/ 127740 w 388822"/>
                  <a:gd name="connsiteY6852" fmla="*/ 29864 h 426089"/>
                  <a:gd name="connsiteX6853" fmla="*/ 127914 w 388822"/>
                  <a:gd name="connsiteY6853" fmla="*/ 29764 h 426089"/>
                  <a:gd name="connsiteX6854" fmla="*/ 128075 w 388822"/>
                  <a:gd name="connsiteY6854" fmla="*/ 29677 h 426089"/>
                  <a:gd name="connsiteX6855" fmla="*/ 128249 w 388822"/>
                  <a:gd name="connsiteY6855" fmla="*/ 29578 h 426089"/>
                  <a:gd name="connsiteX6856" fmla="*/ 128423 w 388822"/>
                  <a:gd name="connsiteY6856" fmla="*/ 29491 h 426089"/>
                  <a:gd name="connsiteX6857" fmla="*/ 128585 w 388822"/>
                  <a:gd name="connsiteY6857" fmla="*/ 29404 h 426089"/>
                  <a:gd name="connsiteX6858" fmla="*/ 128759 w 388822"/>
                  <a:gd name="connsiteY6858" fmla="*/ 29305 h 426089"/>
                  <a:gd name="connsiteX6859" fmla="*/ 128932 w 388822"/>
                  <a:gd name="connsiteY6859" fmla="*/ 29218 h 426089"/>
                  <a:gd name="connsiteX6860" fmla="*/ 129106 w 388822"/>
                  <a:gd name="connsiteY6860" fmla="*/ 29131 h 426089"/>
                  <a:gd name="connsiteX6861" fmla="*/ 129293 w 388822"/>
                  <a:gd name="connsiteY6861" fmla="*/ 29031 h 426089"/>
                  <a:gd name="connsiteX6862" fmla="*/ 129442 w 388822"/>
                  <a:gd name="connsiteY6862" fmla="*/ 28957 h 426089"/>
                  <a:gd name="connsiteX6863" fmla="*/ 129616 w 388822"/>
                  <a:gd name="connsiteY6863" fmla="*/ 28882 h 426089"/>
                  <a:gd name="connsiteX6864" fmla="*/ 129802 w 388822"/>
                  <a:gd name="connsiteY6864" fmla="*/ 28783 h 426089"/>
                  <a:gd name="connsiteX6865" fmla="*/ 129964 w 388822"/>
                  <a:gd name="connsiteY6865" fmla="*/ 28708 h 426089"/>
                  <a:gd name="connsiteX6866" fmla="*/ 130137 w 388822"/>
                  <a:gd name="connsiteY6866" fmla="*/ 28621 h 426089"/>
                  <a:gd name="connsiteX6867" fmla="*/ 130311 w 388822"/>
                  <a:gd name="connsiteY6867" fmla="*/ 28547 h 426089"/>
                  <a:gd name="connsiteX6868" fmla="*/ 130485 w 388822"/>
                  <a:gd name="connsiteY6868" fmla="*/ 28460 h 426089"/>
                  <a:gd name="connsiteX6869" fmla="*/ 130672 w 388822"/>
                  <a:gd name="connsiteY6869" fmla="*/ 28385 h 426089"/>
                  <a:gd name="connsiteX6870" fmla="*/ 130846 w 388822"/>
                  <a:gd name="connsiteY6870" fmla="*/ 28298 h 426089"/>
                  <a:gd name="connsiteX6871" fmla="*/ 131007 w 388822"/>
                  <a:gd name="connsiteY6871" fmla="*/ 28236 h 426089"/>
                  <a:gd name="connsiteX6872" fmla="*/ 131181 w 388822"/>
                  <a:gd name="connsiteY6872" fmla="*/ 28162 h 426089"/>
                  <a:gd name="connsiteX6873" fmla="*/ 131367 w 388822"/>
                  <a:gd name="connsiteY6873" fmla="*/ 28075 h 426089"/>
                  <a:gd name="connsiteX6874" fmla="*/ 131541 w 388822"/>
                  <a:gd name="connsiteY6874" fmla="*/ 28000 h 426089"/>
                  <a:gd name="connsiteX6875" fmla="*/ 131715 w 388822"/>
                  <a:gd name="connsiteY6875" fmla="*/ 27926 h 426089"/>
                  <a:gd name="connsiteX6876" fmla="*/ 131901 w 388822"/>
                  <a:gd name="connsiteY6876" fmla="*/ 27851 h 426089"/>
                  <a:gd name="connsiteX6877" fmla="*/ 132075 w 388822"/>
                  <a:gd name="connsiteY6877" fmla="*/ 27851 h 426089"/>
                  <a:gd name="connsiteX6878" fmla="*/ 132249 w 388822"/>
                  <a:gd name="connsiteY6878" fmla="*/ 27777 h 426089"/>
                  <a:gd name="connsiteX6879" fmla="*/ 132423 w 388822"/>
                  <a:gd name="connsiteY6879" fmla="*/ 27714 h 426089"/>
                  <a:gd name="connsiteX6880" fmla="*/ 132609 w 388822"/>
                  <a:gd name="connsiteY6880" fmla="*/ 27640 h 426089"/>
                  <a:gd name="connsiteX6881" fmla="*/ 132783 w 388822"/>
                  <a:gd name="connsiteY6881" fmla="*/ 27640 h 426089"/>
                  <a:gd name="connsiteX6882" fmla="*/ 132957 w 388822"/>
                  <a:gd name="connsiteY6882" fmla="*/ 27578 h 426089"/>
                  <a:gd name="connsiteX6883" fmla="*/ 133144 w 388822"/>
                  <a:gd name="connsiteY6883" fmla="*/ 27503 h 426089"/>
                  <a:gd name="connsiteX6884" fmla="*/ 133330 w 388822"/>
                  <a:gd name="connsiteY6884" fmla="*/ 27503 h 426089"/>
                  <a:gd name="connsiteX6885" fmla="*/ 133504 w 388822"/>
                  <a:gd name="connsiteY6885" fmla="*/ 27441 h 426089"/>
                  <a:gd name="connsiteX6886" fmla="*/ 133678 w 388822"/>
                  <a:gd name="connsiteY6886" fmla="*/ 27441 h 426089"/>
                  <a:gd name="connsiteX6887" fmla="*/ 133877 w 388822"/>
                  <a:gd name="connsiteY6887" fmla="*/ 27379 h 426089"/>
                  <a:gd name="connsiteX6888" fmla="*/ 134063 w 388822"/>
                  <a:gd name="connsiteY6888" fmla="*/ 27317 h 426089"/>
                  <a:gd name="connsiteX6889" fmla="*/ 134237 w 388822"/>
                  <a:gd name="connsiteY6889" fmla="*/ 27317 h 426089"/>
                  <a:gd name="connsiteX6890" fmla="*/ 134411 w 388822"/>
                  <a:gd name="connsiteY6890" fmla="*/ 27317 h 426089"/>
                  <a:gd name="connsiteX6891" fmla="*/ 134572 w 388822"/>
                  <a:gd name="connsiteY6891" fmla="*/ 27317 h 426089"/>
                  <a:gd name="connsiteX6892" fmla="*/ 134771 w 388822"/>
                  <a:gd name="connsiteY6892" fmla="*/ 27317 h 426089"/>
                  <a:gd name="connsiteX6893" fmla="*/ 134957 w 388822"/>
                  <a:gd name="connsiteY6893" fmla="*/ 27255 h 426089"/>
                  <a:gd name="connsiteX6894" fmla="*/ 135131 w 388822"/>
                  <a:gd name="connsiteY6894" fmla="*/ 27255 h 426089"/>
                  <a:gd name="connsiteX6895" fmla="*/ 135330 w 388822"/>
                  <a:gd name="connsiteY6895" fmla="*/ 27255 h 426089"/>
                  <a:gd name="connsiteX6896" fmla="*/ 135516 w 388822"/>
                  <a:gd name="connsiteY6896" fmla="*/ 27255 h 426089"/>
                  <a:gd name="connsiteX6897" fmla="*/ 135678 w 388822"/>
                  <a:gd name="connsiteY6897" fmla="*/ 27255 h 426089"/>
                  <a:gd name="connsiteX6898" fmla="*/ 135877 w 388822"/>
                  <a:gd name="connsiteY6898" fmla="*/ 27255 h 426089"/>
                  <a:gd name="connsiteX6899" fmla="*/ 136063 w 388822"/>
                  <a:gd name="connsiteY6899" fmla="*/ 27255 h 426089"/>
                  <a:gd name="connsiteX6900" fmla="*/ 136224 w 388822"/>
                  <a:gd name="connsiteY6900" fmla="*/ 27255 h 426089"/>
                  <a:gd name="connsiteX6901" fmla="*/ 136411 w 388822"/>
                  <a:gd name="connsiteY6901" fmla="*/ 27255 h 426089"/>
                  <a:gd name="connsiteX6902" fmla="*/ 136622 w 388822"/>
                  <a:gd name="connsiteY6902" fmla="*/ 27255 h 426089"/>
                  <a:gd name="connsiteX6903" fmla="*/ 136796 w 388822"/>
                  <a:gd name="connsiteY6903" fmla="*/ 27255 h 426089"/>
                  <a:gd name="connsiteX6904" fmla="*/ 136970 w 388822"/>
                  <a:gd name="connsiteY6904" fmla="*/ 27255 h 426089"/>
                  <a:gd name="connsiteX6905" fmla="*/ 137169 w 388822"/>
                  <a:gd name="connsiteY6905" fmla="*/ 27255 h 426089"/>
                  <a:gd name="connsiteX6906" fmla="*/ 137355 w 388822"/>
                  <a:gd name="connsiteY6906" fmla="*/ 27255 h 426089"/>
                  <a:gd name="connsiteX6907" fmla="*/ 137541 w 388822"/>
                  <a:gd name="connsiteY6907" fmla="*/ 27255 h 426089"/>
                  <a:gd name="connsiteX6908" fmla="*/ 137728 w 388822"/>
                  <a:gd name="connsiteY6908" fmla="*/ 27255 h 426089"/>
                  <a:gd name="connsiteX6909" fmla="*/ 137914 w 388822"/>
                  <a:gd name="connsiteY6909" fmla="*/ 27255 h 426089"/>
                  <a:gd name="connsiteX6910" fmla="*/ 138088 w 388822"/>
                  <a:gd name="connsiteY6910" fmla="*/ 27255 h 426089"/>
                  <a:gd name="connsiteX6911" fmla="*/ 138287 w 388822"/>
                  <a:gd name="connsiteY6911" fmla="*/ 27255 h 426089"/>
                  <a:gd name="connsiteX6912" fmla="*/ 138473 w 388822"/>
                  <a:gd name="connsiteY6912" fmla="*/ 27255 h 426089"/>
                  <a:gd name="connsiteX6913" fmla="*/ 138659 w 388822"/>
                  <a:gd name="connsiteY6913" fmla="*/ 27255 h 426089"/>
                  <a:gd name="connsiteX6914" fmla="*/ 138846 w 388822"/>
                  <a:gd name="connsiteY6914" fmla="*/ 27255 h 426089"/>
                  <a:gd name="connsiteX6915" fmla="*/ 139032 w 388822"/>
                  <a:gd name="connsiteY6915" fmla="*/ 27255 h 426089"/>
                  <a:gd name="connsiteX6916" fmla="*/ 139231 w 388822"/>
                  <a:gd name="connsiteY6916" fmla="*/ 27255 h 426089"/>
                  <a:gd name="connsiteX6917" fmla="*/ 139417 w 388822"/>
                  <a:gd name="connsiteY6917" fmla="*/ 27255 h 426089"/>
                  <a:gd name="connsiteX6918" fmla="*/ 139591 w 388822"/>
                  <a:gd name="connsiteY6918" fmla="*/ 27255 h 426089"/>
                  <a:gd name="connsiteX6919" fmla="*/ 139790 w 388822"/>
                  <a:gd name="connsiteY6919" fmla="*/ 27255 h 426089"/>
                  <a:gd name="connsiteX6920" fmla="*/ 140001 w 388822"/>
                  <a:gd name="connsiteY6920" fmla="*/ 27255 h 426089"/>
                  <a:gd name="connsiteX6921" fmla="*/ 140162 w 388822"/>
                  <a:gd name="connsiteY6921" fmla="*/ 27255 h 426089"/>
                  <a:gd name="connsiteX6922" fmla="*/ 140361 w 388822"/>
                  <a:gd name="connsiteY6922" fmla="*/ 27255 h 426089"/>
                  <a:gd name="connsiteX6923" fmla="*/ 140547 w 388822"/>
                  <a:gd name="connsiteY6923" fmla="*/ 27255 h 426089"/>
                  <a:gd name="connsiteX6924" fmla="*/ 140746 w 388822"/>
                  <a:gd name="connsiteY6924" fmla="*/ 27255 h 426089"/>
                  <a:gd name="connsiteX6925" fmla="*/ 140933 w 388822"/>
                  <a:gd name="connsiteY6925" fmla="*/ 27255 h 426089"/>
                  <a:gd name="connsiteX6926" fmla="*/ 141119 w 388822"/>
                  <a:gd name="connsiteY6926" fmla="*/ 27255 h 426089"/>
                  <a:gd name="connsiteX6927" fmla="*/ 141318 w 388822"/>
                  <a:gd name="connsiteY6927" fmla="*/ 27255 h 426089"/>
                  <a:gd name="connsiteX6928" fmla="*/ 141504 w 388822"/>
                  <a:gd name="connsiteY6928" fmla="*/ 27255 h 426089"/>
                  <a:gd name="connsiteX6929" fmla="*/ 141690 w 388822"/>
                  <a:gd name="connsiteY6929" fmla="*/ 27255 h 426089"/>
                  <a:gd name="connsiteX6930" fmla="*/ 141877 w 388822"/>
                  <a:gd name="connsiteY6930" fmla="*/ 27255 h 426089"/>
                  <a:gd name="connsiteX6931" fmla="*/ 142075 w 388822"/>
                  <a:gd name="connsiteY6931" fmla="*/ 27255 h 426089"/>
                  <a:gd name="connsiteX6932" fmla="*/ 142262 w 388822"/>
                  <a:gd name="connsiteY6932" fmla="*/ 27255 h 426089"/>
                  <a:gd name="connsiteX6933" fmla="*/ 142460 w 388822"/>
                  <a:gd name="connsiteY6933" fmla="*/ 27255 h 426089"/>
                  <a:gd name="connsiteX6934" fmla="*/ 142672 w 388822"/>
                  <a:gd name="connsiteY6934" fmla="*/ 27255 h 426089"/>
                  <a:gd name="connsiteX6935" fmla="*/ 142846 w 388822"/>
                  <a:gd name="connsiteY6935" fmla="*/ 27255 h 426089"/>
                  <a:gd name="connsiteX6936" fmla="*/ 150485 w 388822"/>
                  <a:gd name="connsiteY6936" fmla="*/ 27255 h 426089"/>
                  <a:gd name="connsiteX6937" fmla="*/ 150697 w 388822"/>
                  <a:gd name="connsiteY6937" fmla="*/ 27255 h 426089"/>
                  <a:gd name="connsiteX6938" fmla="*/ 150883 w 388822"/>
                  <a:gd name="connsiteY6938" fmla="*/ 27255 h 426089"/>
                  <a:gd name="connsiteX6939" fmla="*/ 151082 w 388822"/>
                  <a:gd name="connsiteY6939" fmla="*/ 27255 h 426089"/>
                  <a:gd name="connsiteX6940" fmla="*/ 151280 w 388822"/>
                  <a:gd name="connsiteY6940" fmla="*/ 27255 h 426089"/>
                  <a:gd name="connsiteX6941" fmla="*/ 151479 w 388822"/>
                  <a:gd name="connsiteY6941" fmla="*/ 27255 h 426089"/>
                  <a:gd name="connsiteX6942" fmla="*/ 151665 w 388822"/>
                  <a:gd name="connsiteY6942" fmla="*/ 27255 h 426089"/>
                  <a:gd name="connsiteX6943" fmla="*/ 151852 w 388822"/>
                  <a:gd name="connsiteY6943" fmla="*/ 27255 h 426089"/>
                  <a:gd name="connsiteX6944" fmla="*/ 152063 w 388822"/>
                  <a:gd name="connsiteY6944" fmla="*/ 27255 h 426089"/>
                  <a:gd name="connsiteX6945" fmla="*/ 152262 w 388822"/>
                  <a:gd name="connsiteY6945" fmla="*/ 27255 h 426089"/>
                  <a:gd name="connsiteX6946" fmla="*/ 152448 w 388822"/>
                  <a:gd name="connsiteY6946" fmla="*/ 27255 h 426089"/>
                  <a:gd name="connsiteX6947" fmla="*/ 152647 w 388822"/>
                  <a:gd name="connsiteY6947" fmla="*/ 27255 h 426089"/>
                  <a:gd name="connsiteX6948" fmla="*/ 152846 w 388822"/>
                  <a:gd name="connsiteY6948" fmla="*/ 27255 h 426089"/>
                  <a:gd name="connsiteX6949" fmla="*/ 153020 w 388822"/>
                  <a:gd name="connsiteY6949" fmla="*/ 27255 h 426089"/>
                  <a:gd name="connsiteX6950" fmla="*/ 153218 w 388822"/>
                  <a:gd name="connsiteY6950" fmla="*/ 27255 h 426089"/>
                  <a:gd name="connsiteX6951" fmla="*/ 153417 w 388822"/>
                  <a:gd name="connsiteY6951" fmla="*/ 27255 h 426089"/>
                  <a:gd name="connsiteX6952" fmla="*/ 153616 w 388822"/>
                  <a:gd name="connsiteY6952" fmla="*/ 27255 h 426089"/>
                  <a:gd name="connsiteX6953" fmla="*/ 153815 w 388822"/>
                  <a:gd name="connsiteY6953" fmla="*/ 27255 h 426089"/>
                  <a:gd name="connsiteX6954" fmla="*/ 153989 w 388822"/>
                  <a:gd name="connsiteY6954" fmla="*/ 27255 h 426089"/>
                  <a:gd name="connsiteX6955" fmla="*/ 154187 w 388822"/>
                  <a:gd name="connsiteY6955" fmla="*/ 27255 h 426089"/>
                  <a:gd name="connsiteX6956" fmla="*/ 154398 w 388822"/>
                  <a:gd name="connsiteY6956" fmla="*/ 27255 h 426089"/>
                  <a:gd name="connsiteX6957" fmla="*/ 154572 w 388822"/>
                  <a:gd name="connsiteY6957" fmla="*/ 27255 h 426089"/>
                  <a:gd name="connsiteX6958" fmla="*/ 154771 w 388822"/>
                  <a:gd name="connsiteY6958" fmla="*/ 27255 h 426089"/>
                  <a:gd name="connsiteX6959" fmla="*/ 154957 w 388822"/>
                  <a:gd name="connsiteY6959" fmla="*/ 27255 h 426089"/>
                  <a:gd name="connsiteX6960" fmla="*/ 155156 w 388822"/>
                  <a:gd name="connsiteY6960" fmla="*/ 27255 h 426089"/>
                  <a:gd name="connsiteX6961" fmla="*/ 155343 w 388822"/>
                  <a:gd name="connsiteY6961" fmla="*/ 27255 h 426089"/>
                  <a:gd name="connsiteX6962" fmla="*/ 155529 w 388822"/>
                  <a:gd name="connsiteY6962" fmla="*/ 27255 h 426089"/>
                  <a:gd name="connsiteX6963" fmla="*/ 155740 w 388822"/>
                  <a:gd name="connsiteY6963" fmla="*/ 27255 h 426089"/>
                  <a:gd name="connsiteX6964" fmla="*/ 155926 w 388822"/>
                  <a:gd name="connsiteY6964" fmla="*/ 27255 h 426089"/>
                  <a:gd name="connsiteX6965" fmla="*/ 156125 w 388822"/>
                  <a:gd name="connsiteY6965" fmla="*/ 27255 h 426089"/>
                  <a:gd name="connsiteX6966" fmla="*/ 156311 w 388822"/>
                  <a:gd name="connsiteY6966" fmla="*/ 27255 h 426089"/>
                  <a:gd name="connsiteX6967" fmla="*/ 156498 w 388822"/>
                  <a:gd name="connsiteY6967" fmla="*/ 27255 h 426089"/>
                  <a:gd name="connsiteX6968" fmla="*/ 156684 w 388822"/>
                  <a:gd name="connsiteY6968" fmla="*/ 27255 h 426089"/>
                  <a:gd name="connsiteX6969" fmla="*/ 156858 w 388822"/>
                  <a:gd name="connsiteY6969" fmla="*/ 27255 h 426089"/>
                  <a:gd name="connsiteX6970" fmla="*/ 157069 w 388822"/>
                  <a:gd name="connsiteY6970" fmla="*/ 27255 h 426089"/>
                  <a:gd name="connsiteX6971" fmla="*/ 157256 w 388822"/>
                  <a:gd name="connsiteY6971" fmla="*/ 27255 h 426089"/>
                  <a:gd name="connsiteX6972" fmla="*/ 157442 w 388822"/>
                  <a:gd name="connsiteY6972" fmla="*/ 27255 h 426089"/>
                  <a:gd name="connsiteX6973" fmla="*/ 157653 w 388822"/>
                  <a:gd name="connsiteY6973" fmla="*/ 27255 h 426089"/>
                  <a:gd name="connsiteX6974" fmla="*/ 157815 w 388822"/>
                  <a:gd name="connsiteY6974" fmla="*/ 27255 h 426089"/>
                  <a:gd name="connsiteX6975" fmla="*/ 158001 w 388822"/>
                  <a:gd name="connsiteY6975" fmla="*/ 27255 h 426089"/>
                  <a:gd name="connsiteX6976" fmla="*/ 158212 w 388822"/>
                  <a:gd name="connsiteY6976" fmla="*/ 27255 h 426089"/>
                  <a:gd name="connsiteX6977" fmla="*/ 158398 w 388822"/>
                  <a:gd name="connsiteY6977" fmla="*/ 27255 h 426089"/>
                  <a:gd name="connsiteX6978" fmla="*/ 158585 w 388822"/>
                  <a:gd name="connsiteY6978" fmla="*/ 27255 h 426089"/>
                  <a:gd name="connsiteX6979" fmla="*/ 158771 w 388822"/>
                  <a:gd name="connsiteY6979" fmla="*/ 27255 h 426089"/>
                  <a:gd name="connsiteX6980" fmla="*/ 158957 w 388822"/>
                  <a:gd name="connsiteY6980" fmla="*/ 27255 h 426089"/>
                  <a:gd name="connsiteX6981" fmla="*/ 159131 w 388822"/>
                  <a:gd name="connsiteY6981" fmla="*/ 27255 h 426089"/>
                  <a:gd name="connsiteX6982" fmla="*/ 159330 w 388822"/>
                  <a:gd name="connsiteY6982" fmla="*/ 27255 h 426089"/>
                  <a:gd name="connsiteX6983" fmla="*/ 159516 w 388822"/>
                  <a:gd name="connsiteY6983" fmla="*/ 27317 h 426089"/>
                  <a:gd name="connsiteX6984" fmla="*/ 159703 w 388822"/>
                  <a:gd name="connsiteY6984" fmla="*/ 27317 h 426089"/>
                  <a:gd name="connsiteX6985" fmla="*/ 159889 w 388822"/>
                  <a:gd name="connsiteY6985" fmla="*/ 27317 h 426089"/>
                  <a:gd name="connsiteX6986" fmla="*/ 160075 w 388822"/>
                  <a:gd name="connsiteY6986" fmla="*/ 27317 h 426089"/>
                  <a:gd name="connsiteX6987" fmla="*/ 160262 w 388822"/>
                  <a:gd name="connsiteY6987" fmla="*/ 27317 h 426089"/>
                  <a:gd name="connsiteX6988" fmla="*/ 160436 w 388822"/>
                  <a:gd name="connsiteY6988" fmla="*/ 27379 h 426089"/>
                  <a:gd name="connsiteX6989" fmla="*/ 160635 w 388822"/>
                  <a:gd name="connsiteY6989" fmla="*/ 27379 h 426089"/>
                  <a:gd name="connsiteX6990" fmla="*/ 160808 w 388822"/>
                  <a:gd name="connsiteY6990" fmla="*/ 27379 h 426089"/>
                  <a:gd name="connsiteX6991" fmla="*/ 160982 w 388822"/>
                  <a:gd name="connsiteY6991" fmla="*/ 27379 h 426089"/>
                  <a:gd name="connsiteX6992" fmla="*/ 161181 w 388822"/>
                  <a:gd name="connsiteY6992" fmla="*/ 27379 h 426089"/>
                  <a:gd name="connsiteX6993" fmla="*/ 161355 w 388822"/>
                  <a:gd name="connsiteY6993" fmla="*/ 27379 h 426089"/>
                  <a:gd name="connsiteX6994" fmla="*/ 161541 w 388822"/>
                  <a:gd name="connsiteY6994" fmla="*/ 27379 h 426089"/>
                  <a:gd name="connsiteX6995" fmla="*/ 161728 w 388822"/>
                  <a:gd name="connsiteY6995" fmla="*/ 27441 h 426089"/>
                  <a:gd name="connsiteX6996" fmla="*/ 161902 w 388822"/>
                  <a:gd name="connsiteY6996" fmla="*/ 27441 h 426089"/>
                  <a:gd name="connsiteX6997" fmla="*/ 162063 w 388822"/>
                  <a:gd name="connsiteY6997" fmla="*/ 27441 h 426089"/>
                  <a:gd name="connsiteX6998" fmla="*/ 162448 w 388822"/>
                  <a:gd name="connsiteY6998" fmla="*/ 27578 h 426089"/>
                  <a:gd name="connsiteX6999" fmla="*/ 162808 w 388822"/>
                  <a:gd name="connsiteY6999" fmla="*/ 27702 h 426089"/>
                  <a:gd name="connsiteX7000" fmla="*/ 163156 w 388822"/>
                  <a:gd name="connsiteY7000" fmla="*/ 27826 h 426089"/>
                  <a:gd name="connsiteX7001" fmla="*/ 163516 w 388822"/>
                  <a:gd name="connsiteY7001" fmla="*/ 27950 h 426089"/>
                  <a:gd name="connsiteX7002" fmla="*/ 163864 w 388822"/>
                  <a:gd name="connsiteY7002" fmla="*/ 28075 h 426089"/>
                  <a:gd name="connsiteX7003" fmla="*/ 164225 w 388822"/>
                  <a:gd name="connsiteY7003" fmla="*/ 28224 h 426089"/>
                  <a:gd name="connsiteX7004" fmla="*/ 164572 w 388822"/>
                  <a:gd name="connsiteY7004" fmla="*/ 28348 h 426089"/>
                  <a:gd name="connsiteX7005" fmla="*/ 164908 w 388822"/>
                  <a:gd name="connsiteY7005" fmla="*/ 28485 h 426089"/>
                  <a:gd name="connsiteX7006" fmla="*/ 165256 w 388822"/>
                  <a:gd name="connsiteY7006" fmla="*/ 28621 h 426089"/>
                  <a:gd name="connsiteX7007" fmla="*/ 165603 w 388822"/>
                  <a:gd name="connsiteY7007" fmla="*/ 28770 h 426089"/>
                  <a:gd name="connsiteX7008" fmla="*/ 165939 w 388822"/>
                  <a:gd name="connsiteY7008" fmla="*/ 28907 h 426089"/>
                  <a:gd name="connsiteX7009" fmla="*/ 166274 w 388822"/>
                  <a:gd name="connsiteY7009" fmla="*/ 29056 h 426089"/>
                  <a:gd name="connsiteX7010" fmla="*/ 166597 w 388822"/>
                  <a:gd name="connsiteY7010" fmla="*/ 29193 h 426089"/>
                  <a:gd name="connsiteX7011" fmla="*/ 166945 w 388822"/>
                  <a:gd name="connsiteY7011" fmla="*/ 29354 h 426089"/>
                  <a:gd name="connsiteX7012" fmla="*/ 167268 w 388822"/>
                  <a:gd name="connsiteY7012" fmla="*/ 29503 h 426089"/>
                  <a:gd name="connsiteX7013" fmla="*/ 167591 w 388822"/>
                  <a:gd name="connsiteY7013" fmla="*/ 29652 h 426089"/>
                  <a:gd name="connsiteX7014" fmla="*/ 167926 w 388822"/>
                  <a:gd name="connsiteY7014" fmla="*/ 29801 h 426089"/>
                  <a:gd name="connsiteX7015" fmla="*/ 168237 w 388822"/>
                  <a:gd name="connsiteY7015" fmla="*/ 29963 h 426089"/>
                  <a:gd name="connsiteX7016" fmla="*/ 168560 w 388822"/>
                  <a:gd name="connsiteY7016" fmla="*/ 30112 h 426089"/>
                  <a:gd name="connsiteX7017" fmla="*/ 168883 w 388822"/>
                  <a:gd name="connsiteY7017" fmla="*/ 30273 h 426089"/>
                  <a:gd name="connsiteX7018" fmla="*/ 169181 w 388822"/>
                  <a:gd name="connsiteY7018" fmla="*/ 30435 h 426089"/>
                  <a:gd name="connsiteX7019" fmla="*/ 169504 w 388822"/>
                  <a:gd name="connsiteY7019" fmla="*/ 30609 h 426089"/>
                  <a:gd name="connsiteX7020" fmla="*/ 169802 w 388822"/>
                  <a:gd name="connsiteY7020" fmla="*/ 30770 h 426089"/>
                  <a:gd name="connsiteX7021" fmla="*/ 170113 w 388822"/>
                  <a:gd name="connsiteY7021" fmla="*/ 30932 h 426089"/>
                  <a:gd name="connsiteX7022" fmla="*/ 170423 w 388822"/>
                  <a:gd name="connsiteY7022" fmla="*/ 31093 h 426089"/>
                  <a:gd name="connsiteX7023" fmla="*/ 170709 w 388822"/>
                  <a:gd name="connsiteY7023" fmla="*/ 31267 h 426089"/>
                  <a:gd name="connsiteX7024" fmla="*/ 170995 w 388822"/>
                  <a:gd name="connsiteY7024" fmla="*/ 31429 h 426089"/>
                  <a:gd name="connsiteX7025" fmla="*/ 171293 w 388822"/>
                  <a:gd name="connsiteY7025" fmla="*/ 31603 h 426089"/>
                  <a:gd name="connsiteX7026" fmla="*/ 171579 w 388822"/>
                  <a:gd name="connsiteY7026" fmla="*/ 31764 h 426089"/>
                  <a:gd name="connsiteX7027" fmla="*/ 171877 w 388822"/>
                  <a:gd name="connsiteY7027" fmla="*/ 31951 h 426089"/>
                  <a:gd name="connsiteX7028" fmla="*/ 172150 w 388822"/>
                  <a:gd name="connsiteY7028" fmla="*/ 32124 h 426089"/>
                  <a:gd name="connsiteX7029" fmla="*/ 172423 w 388822"/>
                  <a:gd name="connsiteY7029" fmla="*/ 32298 h 426089"/>
                  <a:gd name="connsiteX7030" fmla="*/ 172709 w 388822"/>
                  <a:gd name="connsiteY7030" fmla="*/ 32472 h 426089"/>
                  <a:gd name="connsiteX7031" fmla="*/ 172833 w 388822"/>
                  <a:gd name="connsiteY7031" fmla="*/ 32559 h 426089"/>
                  <a:gd name="connsiteX7032" fmla="*/ 172970 w 388822"/>
                  <a:gd name="connsiteY7032" fmla="*/ 32646 h 426089"/>
                  <a:gd name="connsiteX7033" fmla="*/ 173107 w 388822"/>
                  <a:gd name="connsiteY7033" fmla="*/ 32733 h 426089"/>
                  <a:gd name="connsiteX7034" fmla="*/ 173243 w 388822"/>
                  <a:gd name="connsiteY7034" fmla="*/ 32820 h 426089"/>
                  <a:gd name="connsiteX7035" fmla="*/ 173368 w 388822"/>
                  <a:gd name="connsiteY7035" fmla="*/ 32907 h 426089"/>
                  <a:gd name="connsiteX7036" fmla="*/ 173492 w 388822"/>
                  <a:gd name="connsiteY7036" fmla="*/ 33006 h 426089"/>
                  <a:gd name="connsiteX7037" fmla="*/ 173641 w 388822"/>
                  <a:gd name="connsiteY7037" fmla="*/ 33093 h 426089"/>
                  <a:gd name="connsiteX7038" fmla="*/ 173753 w 388822"/>
                  <a:gd name="connsiteY7038" fmla="*/ 33180 h 426089"/>
                  <a:gd name="connsiteX7039" fmla="*/ 173889 w 388822"/>
                  <a:gd name="connsiteY7039" fmla="*/ 33267 h 426089"/>
                  <a:gd name="connsiteX7040" fmla="*/ 174013 w 388822"/>
                  <a:gd name="connsiteY7040" fmla="*/ 33367 h 426089"/>
                  <a:gd name="connsiteX7041" fmla="*/ 174138 w 388822"/>
                  <a:gd name="connsiteY7041" fmla="*/ 33454 h 426089"/>
                  <a:gd name="connsiteX7042" fmla="*/ 174262 w 388822"/>
                  <a:gd name="connsiteY7042" fmla="*/ 33541 h 426089"/>
                  <a:gd name="connsiteX7043" fmla="*/ 174386 w 388822"/>
                  <a:gd name="connsiteY7043" fmla="*/ 33628 h 426089"/>
                  <a:gd name="connsiteX7044" fmla="*/ 174498 w 388822"/>
                  <a:gd name="connsiteY7044" fmla="*/ 33714 h 426089"/>
                  <a:gd name="connsiteX7045" fmla="*/ 174622 w 388822"/>
                  <a:gd name="connsiteY7045" fmla="*/ 33801 h 426089"/>
                  <a:gd name="connsiteX7046" fmla="*/ 174759 w 388822"/>
                  <a:gd name="connsiteY7046" fmla="*/ 33913 h 426089"/>
                  <a:gd name="connsiteX7047" fmla="*/ 174871 w 388822"/>
                  <a:gd name="connsiteY7047" fmla="*/ 33988 h 426089"/>
                  <a:gd name="connsiteX7048" fmla="*/ 174995 w 388822"/>
                  <a:gd name="connsiteY7048" fmla="*/ 34075 h 426089"/>
                  <a:gd name="connsiteX7049" fmla="*/ 175107 w 388822"/>
                  <a:gd name="connsiteY7049" fmla="*/ 34174 h 426089"/>
                  <a:gd name="connsiteX7050" fmla="*/ 175231 w 388822"/>
                  <a:gd name="connsiteY7050" fmla="*/ 34273 h 426089"/>
                  <a:gd name="connsiteX7051" fmla="*/ 175343 w 388822"/>
                  <a:gd name="connsiteY7051" fmla="*/ 34348 h 426089"/>
                  <a:gd name="connsiteX7052" fmla="*/ 175454 w 388822"/>
                  <a:gd name="connsiteY7052" fmla="*/ 34435 h 426089"/>
                  <a:gd name="connsiteX7053" fmla="*/ 175579 w 388822"/>
                  <a:gd name="connsiteY7053" fmla="*/ 34547 h 426089"/>
                  <a:gd name="connsiteX7054" fmla="*/ 175678 w 388822"/>
                  <a:gd name="connsiteY7054" fmla="*/ 34621 h 426089"/>
                  <a:gd name="connsiteX7055" fmla="*/ 175790 w 388822"/>
                  <a:gd name="connsiteY7055" fmla="*/ 34708 h 426089"/>
                  <a:gd name="connsiteX7056" fmla="*/ 175914 w 388822"/>
                  <a:gd name="connsiteY7056" fmla="*/ 34808 h 426089"/>
                  <a:gd name="connsiteX7057" fmla="*/ 176026 w 388822"/>
                  <a:gd name="connsiteY7057" fmla="*/ 34895 h 426089"/>
                  <a:gd name="connsiteX7058" fmla="*/ 176125 w 388822"/>
                  <a:gd name="connsiteY7058" fmla="*/ 34982 h 426089"/>
                  <a:gd name="connsiteX7059" fmla="*/ 176225 w 388822"/>
                  <a:gd name="connsiteY7059" fmla="*/ 35081 h 426089"/>
                  <a:gd name="connsiteX7060" fmla="*/ 176349 w 388822"/>
                  <a:gd name="connsiteY7060" fmla="*/ 35168 h 426089"/>
                  <a:gd name="connsiteX7061" fmla="*/ 176448 w 388822"/>
                  <a:gd name="connsiteY7061" fmla="*/ 35267 h 426089"/>
                  <a:gd name="connsiteX7062" fmla="*/ 176548 w 388822"/>
                  <a:gd name="connsiteY7062" fmla="*/ 35354 h 426089"/>
                  <a:gd name="connsiteX7063" fmla="*/ 176647 w 388822"/>
                  <a:gd name="connsiteY7063" fmla="*/ 35429 h 426089"/>
                  <a:gd name="connsiteX7064" fmla="*/ 176759 w 388822"/>
                  <a:gd name="connsiteY7064" fmla="*/ 35528 h 426089"/>
                  <a:gd name="connsiteX7065" fmla="*/ 176846 w 388822"/>
                  <a:gd name="connsiteY7065" fmla="*/ 35615 h 426089"/>
                  <a:gd name="connsiteX7066" fmla="*/ 176945 w 388822"/>
                  <a:gd name="connsiteY7066" fmla="*/ 35702 h 426089"/>
                  <a:gd name="connsiteX7067" fmla="*/ 177057 w 388822"/>
                  <a:gd name="connsiteY7067" fmla="*/ 35814 h 426089"/>
                  <a:gd name="connsiteX7068" fmla="*/ 177144 w 388822"/>
                  <a:gd name="connsiteY7068" fmla="*/ 35888 h 426089"/>
                  <a:gd name="connsiteX7069" fmla="*/ 177231 w 388822"/>
                  <a:gd name="connsiteY7069" fmla="*/ 35963 h 426089"/>
                  <a:gd name="connsiteX7070" fmla="*/ 177355 w 388822"/>
                  <a:gd name="connsiteY7070" fmla="*/ 36062 h 426089"/>
                  <a:gd name="connsiteX7071" fmla="*/ 177442 w 388822"/>
                  <a:gd name="connsiteY7071" fmla="*/ 36162 h 426089"/>
                  <a:gd name="connsiteX7072" fmla="*/ 177529 w 388822"/>
                  <a:gd name="connsiteY7072" fmla="*/ 36236 h 426089"/>
                  <a:gd name="connsiteX7073" fmla="*/ 177628 w 388822"/>
                  <a:gd name="connsiteY7073" fmla="*/ 36336 h 426089"/>
                  <a:gd name="connsiteX7074" fmla="*/ 177703 w 388822"/>
                  <a:gd name="connsiteY7074" fmla="*/ 36423 h 426089"/>
                  <a:gd name="connsiteX7075" fmla="*/ 177802 w 388822"/>
                  <a:gd name="connsiteY7075" fmla="*/ 36510 h 426089"/>
                  <a:gd name="connsiteX7076" fmla="*/ 177889 w 388822"/>
                  <a:gd name="connsiteY7076" fmla="*/ 36596 h 426089"/>
                  <a:gd name="connsiteX7077" fmla="*/ 177976 w 388822"/>
                  <a:gd name="connsiteY7077" fmla="*/ 36683 h 426089"/>
                  <a:gd name="connsiteX7078" fmla="*/ 178063 w 388822"/>
                  <a:gd name="connsiteY7078" fmla="*/ 36770 h 426089"/>
                  <a:gd name="connsiteX7079" fmla="*/ 178138 w 388822"/>
                  <a:gd name="connsiteY7079" fmla="*/ 36857 h 426089"/>
                  <a:gd name="connsiteX7080" fmla="*/ 178225 w 388822"/>
                  <a:gd name="connsiteY7080" fmla="*/ 36944 h 426089"/>
                  <a:gd name="connsiteX7081" fmla="*/ 178312 w 388822"/>
                  <a:gd name="connsiteY7081" fmla="*/ 37031 h 426089"/>
                  <a:gd name="connsiteX7082" fmla="*/ 178399 w 388822"/>
                  <a:gd name="connsiteY7082" fmla="*/ 37118 h 426089"/>
                  <a:gd name="connsiteX7083" fmla="*/ 178473 w 388822"/>
                  <a:gd name="connsiteY7083" fmla="*/ 37205 h 426089"/>
                  <a:gd name="connsiteX7084" fmla="*/ 178548 w 388822"/>
                  <a:gd name="connsiteY7084" fmla="*/ 37292 h 426089"/>
                  <a:gd name="connsiteX7085" fmla="*/ 178635 w 388822"/>
                  <a:gd name="connsiteY7085" fmla="*/ 37379 h 426089"/>
                  <a:gd name="connsiteX7086" fmla="*/ 178709 w 388822"/>
                  <a:gd name="connsiteY7086" fmla="*/ 37466 h 426089"/>
                  <a:gd name="connsiteX7087" fmla="*/ 178784 w 388822"/>
                  <a:gd name="connsiteY7087" fmla="*/ 37553 h 426089"/>
                  <a:gd name="connsiteX7088" fmla="*/ 178858 w 388822"/>
                  <a:gd name="connsiteY7088" fmla="*/ 37628 h 426089"/>
                  <a:gd name="connsiteX7089" fmla="*/ 178933 w 388822"/>
                  <a:gd name="connsiteY7089" fmla="*/ 37715 h 426089"/>
                  <a:gd name="connsiteX7090" fmla="*/ 179007 w 388822"/>
                  <a:gd name="connsiteY7090" fmla="*/ 37789 h 426089"/>
                  <a:gd name="connsiteX7091" fmla="*/ 179069 w 388822"/>
                  <a:gd name="connsiteY7091" fmla="*/ 37876 h 426089"/>
                  <a:gd name="connsiteX7092" fmla="*/ 179144 w 388822"/>
                  <a:gd name="connsiteY7092" fmla="*/ 37963 h 426089"/>
                  <a:gd name="connsiteX7093" fmla="*/ 179206 w 388822"/>
                  <a:gd name="connsiteY7093" fmla="*/ 38037 h 426089"/>
                  <a:gd name="connsiteX7094" fmla="*/ 179268 w 388822"/>
                  <a:gd name="connsiteY7094" fmla="*/ 38124 h 426089"/>
                  <a:gd name="connsiteX7095" fmla="*/ 179330 w 388822"/>
                  <a:gd name="connsiteY7095" fmla="*/ 38199 h 426089"/>
                  <a:gd name="connsiteX7096" fmla="*/ 179405 w 388822"/>
                  <a:gd name="connsiteY7096" fmla="*/ 38286 h 426089"/>
                  <a:gd name="connsiteX7097" fmla="*/ 179467 w 388822"/>
                  <a:gd name="connsiteY7097" fmla="*/ 38360 h 426089"/>
                  <a:gd name="connsiteX7098" fmla="*/ 179467 w 388822"/>
                  <a:gd name="connsiteY7098" fmla="*/ 38435 h 426089"/>
                  <a:gd name="connsiteX7099" fmla="*/ 179529 w 388822"/>
                  <a:gd name="connsiteY7099" fmla="*/ 38522 h 426089"/>
                  <a:gd name="connsiteX7100" fmla="*/ 179591 w 388822"/>
                  <a:gd name="connsiteY7100" fmla="*/ 38609 h 426089"/>
                  <a:gd name="connsiteX7101" fmla="*/ 179591 w 388822"/>
                  <a:gd name="connsiteY7101" fmla="*/ 38683 h 426089"/>
                  <a:gd name="connsiteX7102" fmla="*/ 179591 w 388822"/>
                  <a:gd name="connsiteY7102" fmla="*/ 38758 h 426089"/>
                  <a:gd name="connsiteX7103" fmla="*/ 179591 w 388822"/>
                  <a:gd name="connsiteY7103" fmla="*/ 38833 h 426089"/>
                  <a:gd name="connsiteX7104" fmla="*/ 179653 w 388822"/>
                  <a:gd name="connsiteY7104" fmla="*/ 38907 h 426089"/>
                  <a:gd name="connsiteX7105" fmla="*/ 179653 w 388822"/>
                  <a:gd name="connsiteY7105" fmla="*/ 38982 h 426089"/>
                  <a:gd name="connsiteX7106" fmla="*/ 179653 w 388822"/>
                  <a:gd name="connsiteY7106" fmla="*/ 39056 h 426089"/>
                  <a:gd name="connsiteX7107" fmla="*/ 179715 w 388822"/>
                  <a:gd name="connsiteY7107" fmla="*/ 39131 h 426089"/>
                  <a:gd name="connsiteX7108" fmla="*/ 179715 w 388822"/>
                  <a:gd name="connsiteY7108" fmla="*/ 39205 h 426089"/>
                  <a:gd name="connsiteX7109" fmla="*/ 179715 w 388822"/>
                  <a:gd name="connsiteY7109" fmla="*/ 39267 h 426089"/>
                  <a:gd name="connsiteX7110" fmla="*/ 179715 w 388822"/>
                  <a:gd name="connsiteY7110" fmla="*/ 39342 h 426089"/>
                  <a:gd name="connsiteX7111" fmla="*/ 179715 w 388822"/>
                  <a:gd name="connsiteY7111" fmla="*/ 39416 h 426089"/>
                  <a:gd name="connsiteX7112" fmla="*/ 179715 w 388822"/>
                  <a:gd name="connsiteY7112" fmla="*/ 39491 h 426089"/>
                  <a:gd name="connsiteX7113" fmla="*/ 179715 w 388822"/>
                  <a:gd name="connsiteY7113" fmla="*/ 39491 h 426089"/>
                  <a:gd name="connsiteX7114" fmla="*/ 179715 w 388822"/>
                  <a:gd name="connsiteY7114" fmla="*/ 39553 h 426089"/>
                  <a:gd name="connsiteX7115" fmla="*/ 179715 w 388822"/>
                  <a:gd name="connsiteY7115" fmla="*/ 39628 h 426089"/>
                  <a:gd name="connsiteX7116" fmla="*/ 179715 w 388822"/>
                  <a:gd name="connsiteY7116" fmla="*/ 39702 h 426089"/>
                  <a:gd name="connsiteX7117" fmla="*/ 179715 w 388822"/>
                  <a:gd name="connsiteY7117" fmla="*/ 39702 h 426089"/>
                  <a:gd name="connsiteX7118" fmla="*/ 179715 w 388822"/>
                  <a:gd name="connsiteY7118" fmla="*/ 39764 h 426089"/>
                  <a:gd name="connsiteX7119" fmla="*/ 179715 w 388822"/>
                  <a:gd name="connsiteY7119" fmla="*/ 39826 h 426089"/>
                  <a:gd name="connsiteX7120" fmla="*/ 179715 w 388822"/>
                  <a:gd name="connsiteY7120" fmla="*/ 39901 h 426089"/>
                  <a:gd name="connsiteX7121" fmla="*/ 179715 w 388822"/>
                  <a:gd name="connsiteY7121" fmla="*/ 39901 h 426089"/>
                  <a:gd name="connsiteX7122" fmla="*/ 179715 w 388822"/>
                  <a:gd name="connsiteY7122" fmla="*/ 39901 h 426089"/>
                  <a:gd name="connsiteX7123" fmla="*/ 179715 w 388822"/>
                  <a:gd name="connsiteY7123" fmla="*/ 39963 h 426089"/>
                  <a:gd name="connsiteX7124" fmla="*/ 179715 w 388822"/>
                  <a:gd name="connsiteY7124" fmla="*/ 40025 h 426089"/>
                  <a:gd name="connsiteX7125" fmla="*/ 179715 w 388822"/>
                  <a:gd name="connsiteY7125" fmla="*/ 40025 h 426089"/>
                  <a:gd name="connsiteX7126" fmla="*/ 179715 w 388822"/>
                  <a:gd name="connsiteY7126" fmla="*/ 40025 h 426089"/>
                  <a:gd name="connsiteX7127" fmla="*/ 179715 w 388822"/>
                  <a:gd name="connsiteY7127" fmla="*/ 40025 h 426089"/>
                  <a:gd name="connsiteX7128" fmla="*/ 179715 w 388822"/>
                  <a:gd name="connsiteY7128" fmla="*/ 40025 h 426089"/>
                  <a:gd name="connsiteX7129" fmla="*/ 179715 w 388822"/>
                  <a:gd name="connsiteY7129" fmla="*/ 40087 h 426089"/>
                  <a:gd name="connsiteX7130" fmla="*/ 179715 w 388822"/>
                  <a:gd name="connsiteY7130" fmla="*/ 40149 h 426089"/>
                  <a:gd name="connsiteX7131" fmla="*/ 179715 w 388822"/>
                  <a:gd name="connsiteY7131" fmla="*/ 40149 h 426089"/>
                  <a:gd name="connsiteX7132" fmla="*/ 179715 w 388822"/>
                  <a:gd name="connsiteY7132" fmla="*/ 40149 h 426089"/>
                  <a:gd name="connsiteX7133" fmla="*/ 179715 w 388822"/>
                  <a:gd name="connsiteY7133" fmla="*/ 40149 h 426089"/>
                  <a:gd name="connsiteX7134" fmla="*/ 179715 w 388822"/>
                  <a:gd name="connsiteY7134" fmla="*/ 40149 h 426089"/>
                  <a:gd name="connsiteX7135" fmla="*/ 179715 w 388822"/>
                  <a:gd name="connsiteY7135" fmla="*/ 40211 h 426089"/>
                  <a:gd name="connsiteX7136" fmla="*/ 179715 w 388822"/>
                  <a:gd name="connsiteY7136" fmla="*/ 40211 h 426089"/>
                  <a:gd name="connsiteX7137" fmla="*/ 179715 w 388822"/>
                  <a:gd name="connsiteY7137" fmla="*/ 40211 h 426089"/>
                  <a:gd name="connsiteX7138" fmla="*/ 179715 w 388822"/>
                  <a:gd name="connsiteY7138" fmla="*/ 40211 h 426089"/>
                  <a:gd name="connsiteX7139" fmla="*/ 179715 w 388822"/>
                  <a:gd name="connsiteY7139" fmla="*/ 40298 h 426089"/>
                  <a:gd name="connsiteX7140" fmla="*/ 179715 w 388822"/>
                  <a:gd name="connsiteY7140" fmla="*/ 40298 h 426089"/>
                  <a:gd name="connsiteX7141" fmla="*/ 179715 w 388822"/>
                  <a:gd name="connsiteY7141" fmla="*/ 40833 h 426089"/>
                  <a:gd name="connsiteX7142" fmla="*/ 179715 w 388822"/>
                  <a:gd name="connsiteY7142" fmla="*/ 40833 h 426089"/>
                  <a:gd name="connsiteX7143" fmla="*/ 179715 w 388822"/>
                  <a:gd name="connsiteY7143" fmla="*/ 41963 h 426089"/>
                  <a:gd name="connsiteX7144" fmla="*/ 179715 w 388822"/>
                  <a:gd name="connsiteY7144" fmla="*/ 41963 h 426089"/>
                  <a:gd name="connsiteX7145" fmla="*/ 179715 w 388822"/>
                  <a:gd name="connsiteY7145" fmla="*/ 41963 h 426089"/>
                  <a:gd name="connsiteX7146" fmla="*/ 179715 w 388822"/>
                  <a:gd name="connsiteY7146" fmla="*/ 41963 h 426089"/>
                  <a:gd name="connsiteX7147" fmla="*/ 179715 w 388822"/>
                  <a:gd name="connsiteY7147" fmla="*/ 41963 h 426089"/>
                  <a:gd name="connsiteX7148" fmla="*/ 179715 w 388822"/>
                  <a:gd name="connsiteY7148" fmla="*/ 41963 h 426089"/>
                  <a:gd name="connsiteX7149" fmla="*/ 179715 w 388822"/>
                  <a:gd name="connsiteY7149" fmla="*/ 42038 h 426089"/>
                  <a:gd name="connsiteX7150" fmla="*/ 193020 w 388822"/>
                  <a:gd name="connsiteY7150" fmla="*/ 41975 h 426089"/>
                  <a:gd name="connsiteX7151" fmla="*/ 206361 w 388822"/>
                  <a:gd name="connsiteY7151" fmla="*/ 42050 h 426089"/>
                  <a:gd name="connsiteX7152" fmla="*/ 206361 w 388822"/>
                  <a:gd name="connsiteY7152" fmla="*/ 41975 h 426089"/>
                  <a:gd name="connsiteX7153" fmla="*/ 206361 w 388822"/>
                  <a:gd name="connsiteY7153" fmla="*/ 41975 h 426089"/>
                  <a:gd name="connsiteX7154" fmla="*/ 206361 w 388822"/>
                  <a:gd name="connsiteY7154" fmla="*/ 41975 h 426089"/>
                  <a:gd name="connsiteX7155" fmla="*/ 206361 w 388822"/>
                  <a:gd name="connsiteY7155" fmla="*/ 41975 h 426089"/>
                  <a:gd name="connsiteX7156" fmla="*/ 206361 w 388822"/>
                  <a:gd name="connsiteY7156" fmla="*/ 41975 h 426089"/>
                  <a:gd name="connsiteX7157" fmla="*/ 206361 w 388822"/>
                  <a:gd name="connsiteY7157" fmla="*/ 41975 h 426089"/>
                  <a:gd name="connsiteX7158" fmla="*/ 206361 w 388822"/>
                  <a:gd name="connsiteY7158" fmla="*/ 41975 h 426089"/>
                  <a:gd name="connsiteX7159" fmla="*/ 206361 w 388822"/>
                  <a:gd name="connsiteY7159" fmla="*/ 41975 h 426089"/>
                  <a:gd name="connsiteX7160" fmla="*/ 206361 w 388822"/>
                  <a:gd name="connsiteY7160" fmla="*/ 41888 h 426089"/>
                  <a:gd name="connsiteX7161" fmla="*/ 206361 w 388822"/>
                  <a:gd name="connsiteY7161" fmla="*/ 41888 h 426089"/>
                  <a:gd name="connsiteX7162" fmla="*/ 206361 w 388822"/>
                  <a:gd name="connsiteY7162" fmla="*/ 41677 h 426089"/>
                  <a:gd name="connsiteX7163" fmla="*/ 206361 w 388822"/>
                  <a:gd name="connsiteY7163" fmla="*/ 41677 h 426089"/>
                  <a:gd name="connsiteX7164" fmla="*/ 206361 w 388822"/>
                  <a:gd name="connsiteY7164" fmla="*/ 41479 h 426089"/>
                  <a:gd name="connsiteX7165" fmla="*/ 206361 w 388822"/>
                  <a:gd name="connsiteY7165" fmla="*/ 41479 h 426089"/>
                  <a:gd name="connsiteX7166" fmla="*/ 206361 w 388822"/>
                  <a:gd name="connsiteY7166" fmla="*/ 41479 h 426089"/>
                  <a:gd name="connsiteX7167" fmla="*/ 206361 w 388822"/>
                  <a:gd name="connsiteY7167" fmla="*/ 41479 h 426089"/>
                  <a:gd name="connsiteX7168" fmla="*/ 206361 w 388822"/>
                  <a:gd name="connsiteY7168" fmla="*/ 41379 h 426089"/>
                  <a:gd name="connsiteX7169" fmla="*/ 206361 w 388822"/>
                  <a:gd name="connsiteY7169" fmla="*/ 41379 h 426089"/>
                  <a:gd name="connsiteX7170" fmla="*/ 206361 w 388822"/>
                  <a:gd name="connsiteY7170" fmla="*/ 41317 h 426089"/>
                  <a:gd name="connsiteX7171" fmla="*/ 206361 w 388822"/>
                  <a:gd name="connsiteY7171" fmla="*/ 41317 h 426089"/>
                  <a:gd name="connsiteX7172" fmla="*/ 206361 w 388822"/>
                  <a:gd name="connsiteY7172" fmla="*/ 41317 h 426089"/>
                  <a:gd name="connsiteX7173" fmla="*/ 206361 w 388822"/>
                  <a:gd name="connsiteY7173" fmla="*/ 41317 h 426089"/>
                  <a:gd name="connsiteX7174" fmla="*/ 206361 w 388822"/>
                  <a:gd name="connsiteY7174" fmla="*/ 41255 h 426089"/>
                  <a:gd name="connsiteX7175" fmla="*/ 206361 w 388822"/>
                  <a:gd name="connsiteY7175" fmla="*/ 41255 h 426089"/>
                  <a:gd name="connsiteX7176" fmla="*/ 206361 w 388822"/>
                  <a:gd name="connsiteY7176" fmla="*/ 41255 h 426089"/>
                  <a:gd name="connsiteX7177" fmla="*/ 206361 w 388822"/>
                  <a:gd name="connsiteY7177" fmla="*/ 41255 h 426089"/>
                  <a:gd name="connsiteX7178" fmla="*/ 206361 w 388822"/>
                  <a:gd name="connsiteY7178" fmla="*/ 41193 h 426089"/>
                  <a:gd name="connsiteX7179" fmla="*/ 206361 w 388822"/>
                  <a:gd name="connsiteY7179" fmla="*/ 41193 h 426089"/>
                  <a:gd name="connsiteX7180" fmla="*/ 206361 w 388822"/>
                  <a:gd name="connsiteY7180" fmla="*/ 41193 h 426089"/>
                  <a:gd name="connsiteX7181" fmla="*/ 206361 w 388822"/>
                  <a:gd name="connsiteY7181" fmla="*/ 41131 h 426089"/>
                  <a:gd name="connsiteX7182" fmla="*/ 206361 w 388822"/>
                  <a:gd name="connsiteY7182" fmla="*/ 41131 h 426089"/>
                  <a:gd name="connsiteX7183" fmla="*/ 206361 w 388822"/>
                  <a:gd name="connsiteY7183" fmla="*/ 41069 h 426089"/>
                  <a:gd name="connsiteX7184" fmla="*/ 206361 w 388822"/>
                  <a:gd name="connsiteY7184" fmla="*/ 41069 h 426089"/>
                  <a:gd name="connsiteX7185" fmla="*/ 206361 w 388822"/>
                  <a:gd name="connsiteY7185" fmla="*/ 40994 h 426089"/>
                  <a:gd name="connsiteX7186" fmla="*/ 206361 w 388822"/>
                  <a:gd name="connsiteY7186" fmla="*/ 40932 h 426089"/>
                  <a:gd name="connsiteX7187" fmla="*/ 206361 w 388822"/>
                  <a:gd name="connsiteY7187" fmla="*/ 40870 h 426089"/>
                  <a:gd name="connsiteX7188" fmla="*/ 206361 w 388822"/>
                  <a:gd name="connsiteY7188" fmla="*/ 40870 h 426089"/>
                  <a:gd name="connsiteX7189" fmla="*/ 206361 w 388822"/>
                  <a:gd name="connsiteY7189" fmla="*/ 40795 h 426089"/>
                  <a:gd name="connsiteX7190" fmla="*/ 206361 w 388822"/>
                  <a:gd name="connsiteY7190" fmla="*/ 40721 h 426089"/>
                  <a:gd name="connsiteX7191" fmla="*/ 206361 w 388822"/>
                  <a:gd name="connsiteY7191" fmla="*/ 40659 h 426089"/>
                  <a:gd name="connsiteX7192" fmla="*/ 206361 w 388822"/>
                  <a:gd name="connsiteY7192" fmla="*/ 40659 h 426089"/>
                  <a:gd name="connsiteX7193" fmla="*/ 206424 w 388822"/>
                  <a:gd name="connsiteY7193" fmla="*/ 40584 h 426089"/>
                  <a:gd name="connsiteX7194" fmla="*/ 206424 w 388822"/>
                  <a:gd name="connsiteY7194" fmla="*/ 40510 h 426089"/>
                  <a:gd name="connsiteX7195" fmla="*/ 206424 w 388822"/>
                  <a:gd name="connsiteY7195" fmla="*/ 40435 h 426089"/>
                  <a:gd name="connsiteX7196" fmla="*/ 206424 w 388822"/>
                  <a:gd name="connsiteY7196" fmla="*/ 40373 h 426089"/>
                  <a:gd name="connsiteX7197" fmla="*/ 206424 w 388822"/>
                  <a:gd name="connsiteY7197" fmla="*/ 40298 h 426089"/>
                  <a:gd name="connsiteX7198" fmla="*/ 206424 w 388822"/>
                  <a:gd name="connsiteY7198" fmla="*/ 40224 h 426089"/>
                  <a:gd name="connsiteX7199" fmla="*/ 206424 w 388822"/>
                  <a:gd name="connsiteY7199" fmla="*/ 40149 h 426089"/>
                  <a:gd name="connsiteX7200" fmla="*/ 206424 w 388822"/>
                  <a:gd name="connsiteY7200" fmla="*/ 40075 h 426089"/>
                  <a:gd name="connsiteX7201" fmla="*/ 206486 w 388822"/>
                  <a:gd name="connsiteY7201" fmla="*/ 40000 h 426089"/>
                  <a:gd name="connsiteX7202" fmla="*/ 206548 w 388822"/>
                  <a:gd name="connsiteY7202" fmla="*/ 39926 h 426089"/>
                  <a:gd name="connsiteX7203" fmla="*/ 206548 w 388822"/>
                  <a:gd name="connsiteY7203" fmla="*/ 39851 h 426089"/>
                  <a:gd name="connsiteX7204" fmla="*/ 206548 w 388822"/>
                  <a:gd name="connsiteY7204" fmla="*/ 39777 h 426089"/>
                  <a:gd name="connsiteX7205" fmla="*/ 206610 w 388822"/>
                  <a:gd name="connsiteY7205" fmla="*/ 39702 h 426089"/>
                  <a:gd name="connsiteX7206" fmla="*/ 206672 w 388822"/>
                  <a:gd name="connsiteY7206" fmla="*/ 39603 h 426089"/>
                  <a:gd name="connsiteX7207" fmla="*/ 206734 w 388822"/>
                  <a:gd name="connsiteY7207" fmla="*/ 39528 h 426089"/>
                  <a:gd name="connsiteX7208" fmla="*/ 206734 w 388822"/>
                  <a:gd name="connsiteY7208" fmla="*/ 39466 h 426089"/>
                  <a:gd name="connsiteX7209" fmla="*/ 206809 w 388822"/>
                  <a:gd name="connsiteY7209" fmla="*/ 39367 h 426089"/>
                  <a:gd name="connsiteX7210" fmla="*/ 206871 w 388822"/>
                  <a:gd name="connsiteY7210" fmla="*/ 39292 h 426089"/>
                  <a:gd name="connsiteX7211" fmla="*/ 206933 w 388822"/>
                  <a:gd name="connsiteY7211" fmla="*/ 39205 h 426089"/>
                  <a:gd name="connsiteX7212" fmla="*/ 207007 w 388822"/>
                  <a:gd name="connsiteY7212" fmla="*/ 39131 h 426089"/>
                  <a:gd name="connsiteX7213" fmla="*/ 207070 w 388822"/>
                  <a:gd name="connsiteY7213" fmla="*/ 39044 h 426089"/>
                  <a:gd name="connsiteX7214" fmla="*/ 207144 w 388822"/>
                  <a:gd name="connsiteY7214" fmla="*/ 38957 h 426089"/>
                  <a:gd name="connsiteX7215" fmla="*/ 207219 w 388822"/>
                  <a:gd name="connsiteY7215" fmla="*/ 38882 h 426089"/>
                  <a:gd name="connsiteX7216" fmla="*/ 207219 w 388822"/>
                  <a:gd name="connsiteY7216" fmla="*/ 38795 h 426089"/>
                  <a:gd name="connsiteX7217" fmla="*/ 207306 w 388822"/>
                  <a:gd name="connsiteY7217" fmla="*/ 38721 h 426089"/>
                  <a:gd name="connsiteX7218" fmla="*/ 207306 w 388822"/>
                  <a:gd name="connsiteY7218" fmla="*/ 38634 h 426089"/>
                  <a:gd name="connsiteX7219" fmla="*/ 207380 w 388822"/>
                  <a:gd name="connsiteY7219" fmla="*/ 38547 h 426089"/>
                  <a:gd name="connsiteX7220" fmla="*/ 207467 w 388822"/>
                  <a:gd name="connsiteY7220" fmla="*/ 38460 h 426089"/>
                  <a:gd name="connsiteX7221" fmla="*/ 207554 w 388822"/>
                  <a:gd name="connsiteY7221" fmla="*/ 38373 h 426089"/>
                  <a:gd name="connsiteX7222" fmla="*/ 207554 w 388822"/>
                  <a:gd name="connsiteY7222" fmla="*/ 38298 h 426089"/>
                  <a:gd name="connsiteX7223" fmla="*/ 207641 w 388822"/>
                  <a:gd name="connsiteY7223" fmla="*/ 38211 h 426089"/>
                  <a:gd name="connsiteX7224" fmla="*/ 207740 w 388822"/>
                  <a:gd name="connsiteY7224" fmla="*/ 38112 h 426089"/>
                  <a:gd name="connsiteX7225" fmla="*/ 207815 w 388822"/>
                  <a:gd name="connsiteY7225" fmla="*/ 38025 h 426089"/>
                  <a:gd name="connsiteX7226" fmla="*/ 207889 w 388822"/>
                  <a:gd name="connsiteY7226" fmla="*/ 37938 h 426089"/>
                  <a:gd name="connsiteX7227" fmla="*/ 207976 w 388822"/>
                  <a:gd name="connsiteY7227" fmla="*/ 37851 h 426089"/>
                  <a:gd name="connsiteX7228" fmla="*/ 208063 w 388822"/>
                  <a:gd name="connsiteY7228" fmla="*/ 37764 h 426089"/>
                  <a:gd name="connsiteX7229" fmla="*/ 208150 w 388822"/>
                  <a:gd name="connsiteY7229" fmla="*/ 37677 h 426089"/>
                  <a:gd name="connsiteX7230" fmla="*/ 208250 w 388822"/>
                  <a:gd name="connsiteY7230" fmla="*/ 37590 h 426089"/>
                  <a:gd name="connsiteX7231" fmla="*/ 208337 w 388822"/>
                  <a:gd name="connsiteY7231" fmla="*/ 37503 h 426089"/>
                  <a:gd name="connsiteX7232" fmla="*/ 208424 w 388822"/>
                  <a:gd name="connsiteY7232" fmla="*/ 37404 h 426089"/>
                  <a:gd name="connsiteX7233" fmla="*/ 208511 w 388822"/>
                  <a:gd name="connsiteY7233" fmla="*/ 37329 h 426089"/>
                  <a:gd name="connsiteX7234" fmla="*/ 208610 w 388822"/>
                  <a:gd name="connsiteY7234" fmla="*/ 37230 h 426089"/>
                  <a:gd name="connsiteX7235" fmla="*/ 208709 w 388822"/>
                  <a:gd name="connsiteY7235" fmla="*/ 37131 h 426089"/>
                  <a:gd name="connsiteX7236" fmla="*/ 208809 w 388822"/>
                  <a:gd name="connsiteY7236" fmla="*/ 37056 h 426089"/>
                  <a:gd name="connsiteX7237" fmla="*/ 208896 w 388822"/>
                  <a:gd name="connsiteY7237" fmla="*/ 36982 h 426089"/>
                  <a:gd name="connsiteX7238" fmla="*/ 209007 w 388822"/>
                  <a:gd name="connsiteY7238" fmla="*/ 36870 h 426089"/>
                  <a:gd name="connsiteX7239" fmla="*/ 209107 w 388822"/>
                  <a:gd name="connsiteY7239" fmla="*/ 36783 h 426089"/>
                  <a:gd name="connsiteX7240" fmla="*/ 209206 w 388822"/>
                  <a:gd name="connsiteY7240" fmla="*/ 36696 h 426089"/>
                  <a:gd name="connsiteX7241" fmla="*/ 209306 w 388822"/>
                  <a:gd name="connsiteY7241" fmla="*/ 36596 h 426089"/>
                  <a:gd name="connsiteX7242" fmla="*/ 209417 w 388822"/>
                  <a:gd name="connsiteY7242" fmla="*/ 36510 h 426089"/>
                  <a:gd name="connsiteX7243" fmla="*/ 209504 w 388822"/>
                  <a:gd name="connsiteY7243" fmla="*/ 36435 h 426089"/>
                  <a:gd name="connsiteX7244" fmla="*/ 209616 w 388822"/>
                  <a:gd name="connsiteY7244" fmla="*/ 36336 h 426089"/>
                  <a:gd name="connsiteX7245" fmla="*/ 209728 w 388822"/>
                  <a:gd name="connsiteY7245" fmla="*/ 36249 h 426089"/>
                  <a:gd name="connsiteX7246" fmla="*/ 209840 w 388822"/>
                  <a:gd name="connsiteY7246" fmla="*/ 36149 h 426089"/>
                  <a:gd name="connsiteX7247" fmla="*/ 209939 w 388822"/>
                  <a:gd name="connsiteY7247" fmla="*/ 36062 h 426089"/>
                  <a:gd name="connsiteX7248" fmla="*/ 210039 w 388822"/>
                  <a:gd name="connsiteY7248" fmla="*/ 35988 h 426089"/>
                  <a:gd name="connsiteX7249" fmla="*/ 210163 w 388822"/>
                  <a:gd name="connsiteY7249" fmla="*/ 35876 h 426089"/>
                  <a:gd name="connsiteX7250" fmla="*/ 210275 w 388822"/>
                  <a:gd name="connsiteY7250" fmla="*/ 35789 h 426089"/>
                  <a:gd name="connsiteX7251" fmla="*/ 210374 w 388822"/>
                  <a:gd name="connsiteY7251" fmla="*/ 35714 h 426089"/>
                  <a:gd name="connsiteX7252" fmla="*/ 210511 w 388822"/>
                  <a:gd name="connsiteY7252" fmla="*/ 35603 h 426089"/>
                  <a:gd name="connsiteX7253" fmla="*/ 210610 w 388822"/>
                  <a:gd name="connsiteY7253" fmla="*/ 35528 h 426089"/>
                  <a:gd name="connsiteX7254" fmla="*/ 210722 w 388822"/>
                  <a:gd name="connsiteY7254" fmla="*/ 35441 h 426089"/>
                  <a:gd name="connsiteX7255" fmla="*/ 210846 w 388822"/>
                  <a:gd name="connsiteY7255" fmla="*/ 35342 h 426089"/>
                  <a:gd name="connsiteX7256" fmla="*/ 210970 w 388822"/>
                  <a:gd name="connsiteY7256" fmla="*/ 35242 h 426089"/>
                  <a:gd name="connsiteX7257" fmla="*/ 211082 w 388822"/>
                  <a:gd name="connsiteY7257" fmla="*/ 35155 h 426089"/>
                  <a:gd name="connsiteX7258" fmla="*/ 211194 w 388822"/>
                  <a:gd name="connsiteY7258" fmla="*/ 35081 h 426089"/>
                  <a:gd name="connsiteX7259" fmla="*/ 211330 w 388822"/>
                  <a:gd name="connsiteY7259" fmla="*/ 34969 h 426089"/>
                  <a:gd name="connsiteX7260" fmla="*/ 211442 w 388822"/>
                  <a:gd name="connsiteY7260" fmla="*/ 34882 h 426089"/>
                  <a:gd name="connsiteX7261" fmla="*/ 211566 w 388822"/>
                  <a:gd name="connsiteY7261" fmla="*/ 34795 h 426089"/>
                  <a:gd name="connsiteX7262" fmla="*/ 211703 w 388822"/>
                  <a:gd name="connsiteY7262" fmla="*/ 34708 h 426089"/>
                  <a:gd name="connsiteX7263" fmla="*/ 211815 w 388822"/>
                  <a:gd name="connsiteY7263" fmla="*/ 34621 h 426089"/>
                  <a:gd name="connsiteX7264" fmla="*/ 211939 w 388822"/>
                  <a:gd name="connsiteY7264" fmla="*/ 34534 h 426089"/>
                  <a:gd name="connsiteX7265" fmla="*/ 212076 w 388822"/>
                  <a:gd name="connsiteY7265" fmla="*/ 34435 h 426089"/>
                  <a:gd name="connsiteX7266" fmla="*/ 212212 w 388822"/>
                  <a:gd name="connsiteY7266" fmla="*/ 34348 h 426089"/>
                  <a:gd name="connsiteX7267" fmla="*/ 212324 w 388822"/>
                  <a:gd name="connsiteY7267" fmla="*/ 34261 h 426089"/>
                  <a:gd name="connsiteX7268" fmla="*/ 212461 w 388822"/>
                  <a:gd name="connsiteY7268" fmla="*/ 34174 h 426089"/>
                  <a:gd name="connsiteX7269" fmla="*/ 212598 w 388822"/>
                  <a:gd name="connsiteY7269" fmla="*/ 34075 h 426089"/>
                  <a:gd name="connsiteX7270" fmla="*/ 212722 w 388822"/>
                  <a:gd name="connsiteY7270" fmla="*/ 33988 h 426089"/>
                  <a:gd name="connsiteX7271" fmla="*/ 212858 w 388822"/>
                  <a:gd name="connsiteY7271" fmla="*/ 33901 h 426089"/>
                  <a:gd name="connsiteX7272" fmla="*/ 212983 w 388822"/>
                  <a:gd name="connsiteY7272" fmla="*/ 33826 h 426089"/>
                  <a:gd name="connsiteX7273" fmla="*/ 213132 w 388822"/>
                  <a:gd name="connsiteY7273" fmla="*/ 33727 h 426089"/>
                  <a:gd name="connsiteX7274" fmla="*/ 213243 w 388822"/>
                  <a:gd name="connsiteY7274" fmla="*/ 33640 h 426089"/>
                  <a:gd name="connsiteX7275" fmla="*/ 213529 w 388822"/>
                  <a:gd name="connsiteY7275" fmla="*/ 33466 h 426089"/>
                  <a:gd name="connsiteX7276" fmla="*/ 213803 w 388822"/>
                  <a:gd name="connsiteY7276" fmla="*/ 33292 h 426089"/>
                  <a:gd name="connsiteX7277" fmla="*/ 214088 w 388822"/>
                  <a:gd name="connsiteY7277" fmla="*/ 33118 h 426089"/>
                  <a:gd name="connsiteX7278" fmla="*/ 217567 w 388822"/>
                  <a:gd name="connsiteY7278" fmla="*/ 32025 h 426089"/>
                  <a:gd name="connsiteX7279" fmla="*/ 217852 w 388822"/>
                  <a:gd name="connsiteY7279" fmla="*/ 31864 h 426089"/>
                  <a:gd name="connsiteX7280" fmla="*/ 218138 w 388822"/>
                  <a:gd name="connsiteY7280" fmla="*/ 31690 h 426089"/>
                  <a:gd name="connsiteX7281" fmla="*/ 218448 w 388822"/>
                  <a:gd name="connsiteY7281" fmla="*/ 31528 h 426089"/>
                  <a:gd name="connsiteX7282" fmla="*/ 218734 w 388822"/>
                  <a:gd name="connsiteY7282" fmla="*/ 31354 h 426089"/>
                  <a:gd name="connsiteX7283" fmla="*/ 219032 w 388822"/>
                  <a:gd name="connsiteY7283" fmla="*/ 31193 h 426089"/>
                  <a:gd name="connsiteX7284" fmla="*/ 219343 w 388822"/>
                  <a:gd name="connsiteY7284" fmla="*/ 31031 h 426089"/>
                  <a:gd name="connsiteX7285" fmla="*/ 219653 w 388822"/>
                  <a:gd name="connsiteY7285" fmla="*/ 30870 h 426089"/>
                  <a:gd name="connsiteX7286" fmla="*/ 219964 w 388822"/>
                  <a:gd name="connsiteY7286" fmla="*/ 30696 h 426089"/>
                  <a:gd name="connsiteX7287" fmla="*/ 220275 w 388822"/>
                  <a:gd name="connsiteY7287" fmla="*/ 30534 h 426089"/>
                  <a:gd name="connsiteX7288" fmla="*/ 220585 w 388822"/>
                  <a:gd name="connsiteY7288" fmla="*/ 30373 h 426089"/>
                  <a:gd name="connsiteX7289" fmla="*/ 220908 w 388822"/>
                  <a:gd name="connsiteY7289" fmla="*/ 30224 h 426089"/>
                  <a:gd name="connsiteX7290" fmla="*/ 221231 w 388822"/>
                  <a:gd name="connsiteY7290" fmla="*/ 30062 h 426089"/>
                  <a:gd name="connsiteX7291" fmla="*/ 221554 w 388822"/>
                  <a:gd name="connsiteY7291" fmla="*/ 29913 h 426089"/>
                  <a:gd name="connsiteX7292" fmla="*/ 221877 w 388822"/>
                  <a:gd name="connsiteY7292" fmla="*/ 29764 h 426089"/>
                  <a:gd name="connsiteX7293" fmla="*/ 222212 w 388822"/>
                  <a:gd name="connsiteY7293" fmla="*/ 29615 h 426089"/>
                  <a:gd name="connsiteX7294" fmla="*/ 222535 w 388822"/>
                  <a:gd name="connsiteY7294" fmla="*/ 29454 h 426089"/>
                  <a:gd name="connsiteX7295" fmla="*/ 222883 w 388822"/>
                  <a:gd name="connsiteY7295" fmla="*/ 29317 h 426089"/>
                  <a:gd name="connsiteX7296" fmla="*/ 223206 w 388822"/>
                  <a:gd name="connsiteY7296" fmla="*/ 29168 h 426089"/>
                  <a:gd name="connsiteX7297" fmla="*/ 223542 w 388822"/>
                  <a:gd name="connsiteY7297" fmla="*/ 29031 h 426089"/>
                  <a:gd name="connsiteX7298" fmla="*/ 223890 w 388822"/>
                  <a:gd name="connsiteY7298" fmla="*/ 28882 h 426089"/>
                  <a:gd name="connsiteX7299" fmla="*/ 224237 w 388822"/>
                  <a:gd name="connsiteY7299" fmla="*/ 28746 h 426089"/>
                  <a:gd name="connsiteX7300" fmla="*/ 224585 w 388822"/>
                  <a:gd name="connsiteY7300" fmla="*/ 28609 h 426089"/>
                  <a:gd name="connsiteX7301" fmla="*/ 224921 w 388822"/>
                  <a:gd name="connsiteY7301" fmla="*/ 28485 h 426089"/>
                  <a:gd name="connsiteX7302" fmla="*/ 225281 w 388822"/>
                  <a:gd name="connsiteY7302" fmla="*/ 28336 h 426089"/>
                  <a:gd name="connsiteX7303" fmla="*/ 225629 w 388822"/>
                  <a:gd name="connsiteY7303" fmla="*/ 28211 h 426089"/>
                  <a:gd name="connsiteX7304" fmla="*/ 225989 w 388822"/>
                  <a:gd name="connsiteY7304" fmla="*/ 28087 h 426089"/>
                  <a:gd name="connsiteX7305" fmla="*/ 226349 w 388822"/>
                  <a:gd name="connsiteY7305" fmla="*/ 27963 h 426089"/>
                  <a:gd name="connsiteX7306" fmla="*/ 226709 w 388822"/>
                  <a:gd name="connsiteY7306" fmla="*/ 27839 h 426089"/>
                  <a:gd name="connsiteX7307" fmla="*/ 227082 w 388822"/>
                  <a:gd name="connsiteY7307" fmla="*/ 27702 h 426089"/>
                  <a:gd name="connsiteX7308" fmla="*/ 227256 w 388822"/>
                  <a:gd name="connsiteY7308" fmla="*/ 27702 h 426089"/>
                  <a:gd name="connsiteX7309" fmla="*/ 227430 w 388822"/>
                  <a:gd name="connsiteY7309" fmla="*/ 27702 h 426089"/>
                  <a:gd name="connsiteX7310" fmla="*/ 227616 w 388822"/>
                  <a:gd name="connsiteY7310" fmla="*/ 27628 h 426089"/>
                  <a:gd name="connsiteX7311" fmla="*/ 227790 w 388822"/>
                  <a:gd name="connsiteY7311" fmla="*/ 27628 h 426089"/>
                  <a:gd name="connsiteX7312" fmla="*/ 227964 w 388822"/>
                  <a:gd name="connsiteY7312" fmla="*/ 27628 h 426089"/>
                  <a:gd name="connsiteX7313" fmla="*/ 228163 w 388822"/>
                  <a:gd name="connsiteY7313" fmla="*/ 27628 h 426089"/>
                  <a:gd name="connsiteX7314" fmla="*/ 228337 w 388822"/>
                  <a:gd name="connsiteY7314" fmla="*/ 27628 h 426089"/>
                  <a:gd name="connsiteX7315" fmla="*/ 228523 w 388822"/>
                  <a:gd name="connsiteY7315" fmla="*/ 27628 h 426089"/>
                  <a:gd name="connsiteX7316" fmla="*/ 228709 w 388822"/>
                  <a:gd name="connsiteY7316" fmla="*/ 27628 h 426089"/>
                  <a:gd name="connsiteX7317" fmla="*/ 228896 w 388822"/>
                  <a:gd name="connsiteY7317" fmla="*/ 27565 h 426089"/>
                  <a:gd name="connsiteX7318" fmla="*/ 229070 w 388822"/>
                  <a:gd name="connsiteY7318" fmla="*/ 27565 h 426089"/>
                  <a:gd name="connsiteX7319" fmla="*/ 229256 w 388822"/>
                  <a:gd name="connsiteY7319" fmla="*/ 27565 h 426089"/>
                  <a:gd name="connsiteX7320" fmla="*/ 229455 w 388822"/>
                  <a:gd name="connsiteY7320" fmla="*/ 27565 h 426089"/>
                  <a:gd name="connsiteX7321" fmla="*/ 229641 w 388822"/>
                  <a:gd name="connsiteY7321" fmla="*/ 27565 h 426089"/>
                  <a:gd name="connsiteX7322" fmla="*/ 229815 w 388822"/>
                  <a:gd name="connsiteY7322" fmla="*/ 27503 h 426089"/>
                  <a:gd name="connsiteX7323" fmla="*/ 230014 w 388822"/>
                  <a:gd name="connsiteY7323" fmla="*/ 27503 h 426089"/>
                  <a:gd name="connsiteX7324" fmla="*/ 230200 w 388822"/>
                  <a:gd name="connsiteY7324" fmla="*/ 27503 h 426089"/>
                  <a:gd name="connsiteX7325" fmla="*/ 230386 w 388822"/>
                  <a:gd name="connsiteY7325" fmla="*/ 27503 h 426089"/>
                  <a:gd name="connsiteX7326" fmla="*/ 230573 w 388822"/>
                  <a:gd name="connsiteY7326" fmla="*/ 27503 h 426089"/>
                  <a:gd name="connsiteX7327" fmla="*/ 230747 w 388822"/>
                  <a:gd name="connsiteY7327" fmla="*/ 27503 h 426089"/>
                  <a:gd name="connsiteX7328" fmla="*/ 230933 w 388822"/>
                  <a:gd name="connsiteY7328" fmla="*/ 27503 h 426089"/>
                  <a:gd name="connsiteX7329" fmla="*/ 231144 w 388822"/>
                  <a:gd name="connsiteY7329" fmla="*/ 27503 h 426089"/>
                  <a:gd name="connsiteX7330" fmla="*/ 231331 w 388822"/>
                  <a:gd name="connsiteY7330" fmla="*/ 27503 h 426089"/>
                  <a:gd name="connsiteX7331" fmla="*/ 231504 w 388822"/>
                  <a:gd name="connsiteY7331" fmla="*/ 27503 h 426089"/>
                  <a:gd name="connsiteX7332" fmla="*/ 231703 w 388822"/>
                  <a:gd name="connsiteY7332" fmla="*/ 27503 h 426089"/>
                  <a:gd name="connsiteX7333" fmla="*/ 231890 w 388822"/>
                  <a:gd name="connsiteY7333" fmla="*/ 27503 h 426089"/>
                  <a:gd name="connsiteX7334" fmla="*/ 232088 w 388822"/>
                  <a:gd name="connsiteY7334" fmla="*/ 27503 h 426089"/>
                  <a:gd name="connsiteX7335" fmla="*/ 232287 w 388822"/>
                  <a:gd name="connsiteY7335" fmla="*/ 27503 h 426089"/>
                  <a:gd name="connsiteX7336" fmla="*/ 232461 w 388822"/>
                  <a:gd name="connsiteY7336" fmla="*/ 27503 h 426089"/>
                  <a:gd name="connsiteX7337" fmla="*/ 232647 w 388822"/>
                  <a:gd name="connsiteY7337" fmla="*/ 27503 h 426089"/>
                  <a:gd name="connsiteX7338" fmla="*/ 232846 w 388822"/>
                  <a:gd name="connsiteY7338" fmla="*/ 27503 h 426089"/>
                  <a:gd name="connsiteX7339" fmla="*/ 233032 w 388822"/>
                  <a:gd name="connsiteY7339" fmla="*/ 27503 h 426089"/>
                  <a:gd name="connsiteX7340" fmla="*/ 233219 w 388822"/>
                  <a:gd name="connsiteY7340" fmla="*/ 27503 h 426089"/>
                  <a:gd name="connsiteX7341" fmla="*/ 233418 w 388822"/>
                  <a:gd name="connsiteY7341" fmla="*/ 27503 h 426089"/>
                  <a:gd name="connsiteX7342" fmla="*/ 233616 w 388822"/>
                  <a:gd name="connsiteY7342" fmla="*/ 27503 h 426089"/>
                  <a:gd name="connsiteX7343" fmla="*/ 233803 w 388822"/>
                  <a:gd name="connsiteY7343" fmla="*/ 27503 h 426089"/>
                  <a:gd name="connsiteX7344" fmla="*/ 233989 w 388822"/>
                  <a:gd name="connsiteY7344" fmla="*/ 27503 h 426089"/>
                  <a:gd name="connsiteX7345" fmla="*/ 234188 w 388822"/>
                  <a:gd name="connsiteY7345" fmla="*/ 27503 h 426089"/>
                  <a:gd name="connsiteX7346" fmla="*/ 234386 w 388822"/>
                  <a:gd name="connsiteY7346" fmla="*/ 27503 h 426089"/>
                  <a:gd name="connsiteX7347" fmla="*/ 234573 w 388822"/>
                  <a:gd name="connsiteY7347" fmla="*/ 27503 h 426089"/>
                  <a:gd name="connsiteX7348" fmla="*/ 234759 w 388822"/>
                  <a:gd name="connsiteY7348" fmla="*/ 27503 h 426089"/>
                  <a:gd name="connsiteX7349" fmla="*/ 234970 w 388822"/>
                  <a:gd name="connsiteY7349" fmla="*/ 27503 h 426089"/>
                  <a:gd name="connsiteX7350" fmla="*/ 235157 w 388822"/>
                  <a:gd name="connsiteY7350" fmla="*/ 27503 h 426089"/>
                  <a:gd name="connsiteX7351" fmla="*/ 235343 w 388822"/>
                  <a:gd name="connsiteY7351" fmla="*/ 27503 h 426089"/>
                  <a:gd name="connsiteX7352" fmla="*/ 235529 w 388822"/>
                  <a:gd name="connsiteY7352" fmla="*/ 27503 h 426089"/>
                  <a:gd name="connsiteX7353" fmla="*/ 235728 w 388822"/>
                  <a:gd name="connsiteY7353" fmla="*/ 27503 h 426089"/>
                  <a:gd name="connsiteX7354" fmla="*/ 235939 w 388822"/>
                  <a:gd name="connsiteY7354" fmla="*/ 27503 h 426089"/>
                  <a:gd name="connsiteX7355" fmla="*/ 236126 w 388822"/>
                  <a:gd name="connsiteY7355" fmla="*/ 27503 h 426089"/>
                  <a:gd name="connsiteX7356" fmla="*/ 236312 w 388822"/>
                  <a:gd name="connsiteY7356" fmla="*/ 27503 h 426089"/>
                  <a:gd name="connsiteX7357" fmla="*/ 236511 w 388822"/>
                  <a:gd name="connsiteY7357" fmla="*/ 27503 h 426089"/>
                  <a:gd name="connsiteX7358" fmla="*/ 236709 w 388822"/>
                  <a:gd name="connsiteY7358" fmla="*/ 27503 h 426089"/>
                  <a:gd name="connsiteX7359" fmla="*/ 236883 w 388822"/>
                  <a:gd name="connsiteY7359" fmla="*/ 27503 h 426089"/>
                  <a:gd name="connsiteX7360" fmla="*/ 237082 w 388822"/>
                  <a:gd name="connsiteY7360" fmla="*/ 27503 h 426089"/>
                  <a:gd name="connsiteX7361" fmla="*/ 237306 w 388822"/>
                  <a:gd name="connsiteY7361" fmla="*/ 27503 h 426089"/>
                  <a:gd name="connsiteX7362" fmla="*/ 237492 w 388822"/>
                  <a:gd name="connsiteY7362" fmla="*/ 27503 h 426089"/>
                  <a:gd name="connsiteX7363" fmla="*/ 237678 w 388822"/>
                  <a:gd name="connsiteY7363" fmla="*/ 27503 h 426089"/>
                  <a:gd name="connsiteX7364" fmla="*/ 237877 w 388822"/>
                  <a:gd name="connsiteY7364" fmla="*/ 27503 h 426089"/>
                  <a:gd name="connsiteX7365" fmla="*/ 238076 w 388822"/>
                  <a:gd name="connsiteY7365" fmla="*/ 27503 h 426089"/>
                  <a:gd name="connsiteX7366" fmla="*/ 238275 w 388822"/>
                  <a:gd name="connsiteY7366" fmla="*/ 27503 h 426089"/>
                  <a:gd name="connsiteX7367" fmla="*/ 238449 w 388822"/>
                  <a:gd name="connsiteY7367" fmla="*/ 27503 h 426089"/>
                  <a:gd name="connsiteX7368" fmla="*/ 238660 w 388822"/>
                  <a:gd name="connsiteY7368" fmla="*/ 27503 h 426089"/>
                  <a:gd name="connsiteX7369" fmla="*/ 246237 w 388822"/>
                  <a:gd name="connsiteY7369" fmla="*/ 27503 h 426089"/>
                  <a:gd name="connsiteX7370" fmla="*/ 246424 w 388822"/>
                  <a:gd name="connsiteY7370" fmla="*/ 27503 h 426089"/>
                  <a:gd name="connsiteX7371" fmla="*/ 246623 w 388822"/>
                  <a:gd name="connsiteY7371" fmla="*/ 27503 h 426089"/>
                  <a:gd name="connsiteX7372" fmla="*/ 246809 w 388822"/>
                  <a:gd name="connsiteY7372" fmla="*/ 27503 h 426089"/>
                  <a:gd name="connsiteX7373" fmla="*/ 247008 w 388822"/>
                  <a:gd name="connsiteY7373" fmla="*/ 27503 h 426089"/>
                  <a:gd name="connsiteX7374" fmla="*/ 247219 w 388822"/>
                  <a:gd name="connsiteY7374" fmla="*/ 27503 h 426089"/>
                  <a:gd name="connsiteX7375" fmla="*/ 247380 w 388822"/>
                  <a:gd name="connsiteY7375" fmla="*/ 27503 h 426089"/>
                  <a:gd name="connsiteX7376" fmla="*/ 247567 w 388822"/>
                  <a:gd name="connsiteY7376" fmla="*/ 27503 h 426089"/>
                  <a:gd name="connsiteX7377" fmla="*/ 247765 w 388822"/>
                  <a:gd name="connsiteY7377" fmla="*/ 27503 h 426089"/>
                  <a:gd name="connsiteX7378" fmla="*/ 247952 w 388822"/>
                  <a:gd name="connsiteY7378" fmla="*/ 27503 h 426089"/>
                  <a:gd name="connsiteX7379" fmla="*/ 248138 w 388822"/>
                  <a:gd name="connsiteY7379" fmla="*/ 27503 h 426089"/>
                  <a:gd name="connsiteX7380" fmla="*/ 248337 w 388822"/>
                  <a:gd name="connsiteY7380" fmla="*/ 27503 h 426089"/>
                  <a:gd name="connsiteX7381" fmla="*/ 248523 w 388822"/>
                  <a:gd name="connsiteY7381" fmla="*/ 27503 h 426089"/>
                  <a:gd name="connsiteX7382" fmla="*/ 248710 w 388822"/>
                  <a:gd name="connsiteY7382" fmla="*/ 27503 h 426089"/>
                  <a:gd name="connsiteX7383" fmla="*/ 248908 w 388822"/>
                  <a:gd name="connsiteY7383" fmla="*/ 27503 h 426089"/>
                  <a:gd name="connsiteX7384" fmla="*/ 249082 w 388822"/>
                  <a:gd name="connsiteY7384" fmla="*/ 27503 h 426089"/>
                  <a:gd name="connsiteX7385" fmla="*/ 249281 w 388822"/>
                  <a:gd name="connsiteY7385" fmla="*/ 27503 h 426089"/>
                  <a:gd name="connsiteX7386" fmla="*/ 249480 w 388822"/>
                  <a:gd name="connsiteY7386" fmla="*/ 27503 h 426089"/>
                  <a:gd name="connsiteX7387" fmla="*/ 249654 w 388822"/>
                  <a:gd name="connsiteY7387" fmla="*/ 27503 h 426089"/>
                  <a:gd name="connsiteX7388" fmla="*/ 249852 w 388822"/>
                  <a:gd name="connsiteY7388" fmla="*/ 27503 h 426089"/>
                  <a:gd name="connsiteX7389" fmla="*/ 250039 w 388822"/>
                  <a:gd name="connsiteY7389" fmla="*/ 27503 h 426089"/>
                  <a:gd name="connsiteX7390" fmla="*/ 250225 w 388822"/>
                  <a:gd name="connsiteY7390" fmla="*/ 27503 h 426089"/>
                  <a:gd name="connsiteX7391" fmla="*/ 250424 w 388822"/>
                  <a:gd name="connsiteY7391" fmla="*/ 27503 h 426089"/>
                  <a:gd name="connsiteX7392" fmla="*/ 250598 w 388822"/>
                  <a:gd name="connsiteY7392" fmla="*/ 27503 h 426089"/>
                  <a:gd name="connsiteX7393" fmla="*/ 250784 w 388822"/>
                  <a:gd name="connsiteY7393" fmla="*/ 27503 h 426089"/>
                  <a:gd name="connsiteX7394" fmla="*/ 250995 w 388822"/>
                  <a:gd name="connsiteY7394" fmla="*/ 27503 h 426089"/>
                  <a:gd name="connsiteX7395" fmla="*/ 251169 w 388822"/>
                  <a:gd name="connsiteY7395" fmla="*/ 27503 h 426089"/>
                  <a:gd name="connsiteX7396" fmla="*/ 251343 w 388822"/>
                  <a:gd name="connsiteY7396" fmla="*/ 27503 h 426089"/>
                  <a:gd name="connsiteX7397" fmla="*/ 251529 w 388822"/>
                  <a:gd name="connsiteY7397" fmla="*/ 27503 h 426089"/>
                  <a:gd name="connsiteX7398" fmla="*/ 251728 w 388822"/>
                  <a:gd name="connsiteY7398" fmla="*/ 27503 h 426089"/>
                  <a:gd name="connsiteX7399" fmla="*/ 251915 w 388822"/>
                  <a:gd name="connsiteY7399" fmla="*/ 27503 h 426089"/>
                  <a:gd name="connsiteX7400" fmla="*/ 252101 w 388822"/>
                  <a:gd name="connsiteY7400" fmla="*/ 27503 h 426089"/>
                  <a:gd name="connsiteX7401" fmla="*/ 252275 w 388822"/>
                  <a:gd name="connsiteY7401" fmla="*/ 27503 h 426089"/>
                  <a:gd name="connsiteX7402" fmla="*/ 252461 w 388822"/>
                  <a:gd name="connsiteY7402" fmla="*/ 27503 h 426089"/>
                  <a:gd name="connsiteX7403" fmla="*/ 252660 w 388822"/>
                  <a:gd name="connsiteY7403" fmla="*/ 27503 h 426089"/>
                  <a:gd name="connsiteX7404" fmla="*/ 252846 w 388822"/>
                  <a:gd name="connsiteY7404" fmla="*/ 27503 h 426089"/>
                  <a:gd name="connsiteX7405" fmla="*/ 253008 w 388822"/>
                  <a:gd name="connsiteY7405" fmla="*/ 27503 h 426089"/>
                  <a:gd name="connsiteX7406" fmla="*/ 253194 w 388822"/>
                  <a:gd name="connsiteY7406" fmla="*/ 27503 h 426089"/>
                  <a:gd name="connsiteX7407" fmla="*/ 253393 w 388822"/>
                  <a:gd name="connsiteY7407" fmla="*/ 27503 h 426089"/>
                  <a:gd name="connsiteX7408" fmla="*/ 253567 w 388822"/>
                  <a:gd name="connsiteY7408" fmla="*/ 27503 h 426089"/>
                  <a:gd name="connsiteX7409" fmla="*/ 253753 w 388822"/>
                  <a:gd name="connsiteY7409" fmla="*/ 27503 h 426089"/>
                  <a:gd name="connsiteX7410" fmla="*/ 253939 w 388822"/>
                  <a:gd name="connsiteY7410" fmla="*/ 27503 h 426089"/>
                  <a:gd name="connsiteX7411" fmla="*/ 254113 w 388822"/>
                  <a:gd name="connsiteY7411" fmla="*/ 27503 h 426089"/>
                  <a:gd name="connsiteX7412" fmla="*/ 254300 w 388822"/>
                  <a:gd name="connsiteY7412" fmla="*/ 27565 h 426089"/>
                  <a:gd name="connsiteX7413" fmla="*/ 254498 w 388822"/>
                  <a:gd name="connsiteY7413" fmla="*/ 27565 h 426089"/>
                  <a:gd name="connsiteX7414" fmla="*/ 254672 w 388822"/>
                  <a:gd name="connsiteY7414" fmla="*/ 27565 h 426089"/>
                  <a:gd name="connsiteX7415" fmla="*/ 254846 w 388822"/>
                  <a:gd name="connsiteY7415" fmla="*/ 27565 h 426089"/>
                  <a:gd name="connsiteX7416" fmla="*/ 255020 w 388822"/>
                  <a:gd name="connsiteY7416" fmla="*/ 27565 h 426089"/>
                  <a:gd name="connsiteX7417" fmla="*/ 255206 w 388822"/>
                  <a:gd name="connsiteY7417" fmla="*/ 27628 h 426089"/>
                  <a:gd name="connsiteX7418" fmla="*/ 255393 w 388822"/>
                  <a:gd name="connsiteY7418" fmla="*/ 27690 h 426089"/>
                  <a:gd name="connsiteX7419" fmla="*/ 255567 w 388822"/>
                  <a:gd name="connsiteY7419" fmla="*/ 27690 h 426089"/>
                  <a:gd name="connsiteX7420" fmla="*/ 255741 w 388822"/>
                  <a:gd name="connsiteY7420" fmla="*/ 27752 h 426089"/>
                  <a:gd name="connsiteX7421" fmla="*/ 255927 w 388822"/>
                  <a:gd name="connsiteY7421" fmla="*/ 27752 h 426089"/>
                  <a:gd name="connsiteX7422" fmla="*/ 256113 w 388822"/>
                  <a:gd name="connsiteY7422" fmla="*/ 27826 h 426089"/>
                  <a:gd name="connsiteX7423" fmla="*/ 256287 w 388822"/>
                  <a:gd name="connsiteY7423" fmla="*/ 27888 h 426089"/>
                  <a:gd name="connsiteX7424" fmla="*/ 256461 w 388822"/>
                  <a:gd name="connsiteY7424" fmla="*/ 27888 h 426089"/>
                  <a:gd name="connsiteX7425" fmla="*/ 256647 w 388822"/>
                  <a:gd name="connsiteY7425" fmla="*/ 27963 h 426089"/>
                  <a:gd name="connsiteX7426" fmla="*/ 256821 w 388822"/>
                  <a:gd name="connsiteY7426" fmla="*/ 28025 h 426089"/>
                  <a:gd name="connsiteX7427" fmla="*/ 256995 w 388822"/>
                  <a:gd name="connsiteY7427" fmla="*/ 28100 h 426089"/>
                  <a:gd name="connsiteX7428" fmla="*/ 257169 w 388822"/>
                  <a:gd name="connsiteY7428" fmla="*/ 28100 h 426089"/>
                  <a:gd name="connsiteX7429" fmla="*/ 257356 w 388822"/>
                  <a:gd name="connsiteY7429" fmla="*/ 28174 h 426089"/>
                  <a:gd name="connsiteX7430" fmla="*/ 257530 w 388822"/>
                  <a:gd name="connsiteY7430" fmla="*/ 28249 h 426089"/>
                  <a:gd name="connsiteX7431" fmla="*/ 257703 w 388822"/>
                  <a:gd name="connsiteY7431" fmla="*/ 28323 h 426089"/>
                  <a:gd name="connsiteX7432" fmla="*/ 257890 w 388822"/>
                  <a:gd name="connsiteY7432" fmla="*/ 28410 h 426089"/>
                  <a:gd name="connsiteX7433" fmla="*/ 258064 w 388822"/>
                  <a:gd name="connsiteY7433" fmla="*/ 28485 h 426089"/>
                  <a:gd name="connsiteX7434" fmla="*/ 258225 w 388822"/>
                  <a:gd name="connsiteY7434" fmla="*/ 28547 h 426089"/>
                  <a:gd name="connsiteX7435" fmla="*/ 258399 w 388822"/>
                  <a:gd name="connsiteY7435" fmla="*/ 28634 h 426089"/>
                  <a:gd name="connsiteX7436" fmla="*/ 258585 w 388822"/>
                  <a:gd name="connsiteY7436" fmla="*/ 28708 h 426089"/>
                  <a:gd name="connsiteX7437" fmla="*/ 258759 w 388822"/>
                  <a:gd name="connsiteY7437" fmla="*/ 28795 h 426089"/>
                  <a:gd name="connsiteX7438" fmla="*/ 258933 w 388822"/>
                  <a:gd name="connsiteY7438" fmla="*/ 28870 h 426089"/>
                  <a:gd name="connsiteX7439" fmla="*/ 259107 w 388822"/>
                  <a:gd name="connsiteY7439" fmla="*/ 28957 h 426089"/>
                  <a:gd name="connsiteX7440" fmla="*/ 259269 w 388822"/>
                  <a:gd name="connsiteY7440" fmla="*/ 29031 h 426089"/>
                  <a:gd name="connsiteX7441" fmla="*/ 259467 w 388822"/>
                  <a:gd name="connsiteY7441" fmla="*/ 29131 h 426089"/>
                  <a:gd name="connsiteX7442" fmla="*/ 259629 w 388822"/>
                  <a:gd name="connsiteY7442" fmla="*/ 29205 h 426089"/>
                  <a:gd name="connsiteX7443" fmla="*/ 259790 w 388822"/>
                  <a:gd name="connsiteY7443" fmla="*/ 29280 h 426089"/>
                  <a:gd name="connsiteX7444" fmla="*/ 259977 w 388822"/>
                  <a:gd name="connsiteY7444" fmla="*/ 29379 h 426089"/>
                  <a:gd name="connsiteX7445" fmla="*/ 260138 w 388822"/>
                  <a:gd name="connsiteY7445" fmla="*/ 29466 h 426089"/>
                  <a:gd name="connsiteX7446" fmla="*/ 260312 w 388822"/>
                  <a:gd name="connsiteY7446" fmla="*/ 29553 h 426089"/>
                  <a:gd name="connsiteX7447" fmla="*/ 260498 w 388822"/>
                  <a:gd name="connsiteY7447" fmla="*/ 29652 h 426089"/>
                  <a:gd name="connsiteX7448" fmla="*/ 260660 w 388822"/>
                  <a:gd name="connsiteY7448" fmla="*/ 29739 h 426089"/>
                  <a:gd name="connsiteX7449" fmla="*/ 260821 w 388822"/>
                  <a:gd name="connsiteY7449" fmla="*/ 29826 h 426089"/>
                  <a:gd name="connsiteX7450" fmla="*/ 260995 w 388822"/>
                  <a:gd name="connsiteY7450" fmla="*/ 29926 h 426089"/>
                  <a:gd name="connsiteX7451" fmla="*/ 261169 w 388822"/>
                  <a:gd name="connsiteY7451" fmla="*/ 30013 h 426089"/>
                  <a:gd name="connsiteX7452" fmla="*/ 261331 w 388822"/>
                  <a:gd name="connsiteY7452" fmla="*/ 30112 h 426089"/>
                  <a:gd name="connsiteX7453" fmla="*/ 261505 w 388822"/>
                  <a:gd name="connsiteY7453" fmla="*/ 30211 h 426089"/>
                  <a:gd name="connsiteX7454" fmla="*/ 261691 w 388822"/>
                  <a:gd name="connsiteY7454" fmla="*/ 30323 h 426089"/>
                  <a:gd name="connsiteX7455" fmla="*/ 261852 w 388822"/>
                  <a:gd name="connsiteY7455" fmla="*/ 30410 h 426089"/>
                  <a:gd name="connsiteX7456" fmla="*/ 262014 w 388822"/>
                  <a:gd name="connsiteY7456" fmla="*/ 30509 h 426089"/>
                  <a:gd name="connsiteX7457" fmla="*/ 262175 w 388822"/>
                  <a:gd name="connsiteY7457" fmla="*/ 30609 h 426089"/>
                  <a:gd name="connsiteX7458" fmla="*/ 262349 w 388822"/>
                  <a:gd name="connsiteY7458" fmla="*/ 30708 h 426089"/>
                  <a:gd name="connsiteX7459" fmla="*/ 262523 w 388822"/>
                  <a:gd name="connsiteY7459" fmla="*/ 30820 h 426089"/>
                  <a:gd name="connsiteX7460" fmla="*/ 262685 w 388822"/>
                  <a:gd name="connsiteY7460" fmla="*/ 30919 h 426089"/>
                  <a:gd name="connsiteX7461" fmla="*/ 262834 w 388822"/>
                  <a:gd name="connsiteY7461" fmla="*/ 31019 h 426089"/>
                  <a:gd name="connsiteX7462" fmla="*/ 263008 w 388822"/>
                  <a:gd name="connsiteY7462" fmla="*/ 31131 h 426089"/>
                  <a:gd name="connsiteX7463" fmla="*/ 263194 w 388822"/>
                  <a:gd name="connsiteY7463" fmla="*/ 31242 h 426089"/>
                  <a:gd name="connsiteX7464" fmla="*/ 263356 w 388822"/>
                  <a:gd name="connsiteY7464" fmla="*/ 31354 h 426089"/>
                  <a:gd name="connsiteX7465" fmla="*/ 263517 w 388822"/>
                  <a:gd name="connsiteY7465" fmla="*/ 31454 h 426089"/>
                  <a:gd name="connsiteX7466" fmla="*/ 263666 w 388822"/>
                  <a:gd name="connsiteY7466" fmla="*/ 31565 h 426089"/>
                  <a:gd name="connsiteX7467" fmla="*/ 263840 w 388822"/>
                  <a:gd name="connsiteY7467" fmla="*/ 31690 h 426089"/>
                  <a:gd name="connsiteX7468" fmla="*/ 264014 w 388822"/>
                  <a:gd name="connsiteY7468" fmla="*/ 31801 h 426089"/>
                  <a:gd name="connsiteX7469" fmla="*/ 264175 w 388822"/>
                  <a:gd name="connsiteY7469" fmla="*/ 31913 h 426089"/>
                  <a:gd name="connsiteX7470" fmla="*/ 264337 w 388822"/>
                  <a:gd name="connsiteY7470" fmla="*/ 32025 h 426089"/>
                  <a:gd name="connsiteX7471" fmla="*/ 264511 w 388822"/>
                  <a:gd name="connsiteY7471" fmla="*/ 32149 h 426089"/>
                  <a:gd name="connsiteX7472" fmla="*/ 264672 w 388822"/>
                  <a:gd name="connsiteY7472" fmla="*/ 32273 h 426089"/>
                  <a:gd name="connsiteX7473" fmla="*/ 264821 w 388822"/>
                  <a:gd name="connsiteY7473" fmla="*/ 32385 h 426089"/>
                  <a:gd name="connsiteX7474" fmla="*/ 264995 w 388822"/>
                  <a:gd name="connsiteY7474" fmla="*/ 32497 h 426089"/>
                  <a:gd name="connsiteX7475" fmla="*/ 265157 w 388822"/>
                  <a:gd name="connsiteY7475" fmla="*/ 32634 h 426089"/>
                  <a:gd name="connsiteX7476" fmla="*/ 265306 w 388822"/>
                  <a:gd name="connsiteY7476" fmla="*/ 32746 h 426089"/>
                  <a:gd name="connsiteX7477" fmla="*/ 265480 w 388822"/>
                  <a:gd name="connsiteY7477" fmla="*/ 32882 h 426089"/>
                  <a:gd name="connsiteX7478" fmla="*/ 265641 w 388822"/>
                  <a:gd name="connsiteY7478" fmla="*/ 33006 h 426089"/>
                  <a:gd name="connsiteX7479" fmla="*/ 265803 w 388822"/>
                  <a:gd name="connsiteY7479" fmla="*/ 33131 h 426089"/>
                  <a:gd name="connsiteX7480" fmla="*/ 265964 w 388822"/>
                  <a:gd name="connsiteY7480" fmla="*/ 33255 h 426089"/>
                  <a:gd name="connsiteX7481" fmla="*/ 266126 w 388822"/>
                  <a:gd name="connsiteY7481" fmla="*/ 33392 h 426089"/>
                  <a:gd name="connsiteX7482" fmla="*/ 266287 w 388822"/>
                  <a:gd name="connsiteY7482" fmla="*/ 33516 h 426089"/>
                  <a:gd name="connsiteX7483" fmla="*/ 266436 w 388822"/>
                  <a:gd name="connsiteY7483" fmla="*/ 33652 h 426089"/>
                  <a:gd name="connsiteX7484" fmla="*/ 266598 w 388822"/>
                  <a:gd name="connsiteY7484" fmla="*/ 33777 h 426089"/>
                  <a:gd name="connsiteX7485" fmla="*/ 266759 w 388822"/>
                  <a:gd name="connsiteY7485" fmla="*/ 33926 h 426089"/>
                  <a:gd name="connsiteX7486" fmla="*/ 266921 w 388822"/>
                  <a:gd name="connsiteY7486" fmla="*/ 34062 h 426089"/>
                  <a:gd name="connsiteX7487" fmla="*/ 267082 w 388822"/>
                  <a:gd name="connsiteY7487" fmla="*/ 34199 h 426089"/>
                  <a:gd name="connsiteX7488" fmla="*/ 267231 w 388822"/>
                  <a:gd name="connsiteY7488" fmla="*/ 34323 h 426089"/>
                  <a:gd name="connsiteX7489" fmla="*/ 267393 w 388822"/>
                  <a:gd name="connsiteY7489" fmla="*/ 34472 h 426089"/>
                  <a:gd name="connsiteX7490" fmla="*/ 267554 w 388822"/>
                  <a:gd name="connsiteY7490" fmla="*/ 34621 h 426089"/>
                  <a:gd name="connsiteX7491" fmla="*/ 267716 w 388822"/>
                  <a:gd name="connsiteY7491" fmla="*/ 34758 h 426089"/>
                  <a:gd name="connsiteX7492" fmla="*/ 267865 w 388822"/>
                  <a:gd name="connsiteY7492" fmla="*/ 34907 h 426089"/>
                  <a:gd name="connsiteX7493" fmla="*/ 268026 w 388822"/>
                  <a:gd name="connsiteY7493" fmla="*/ 35044 h 426089"/>
                  <a:gd name="connsiteX7494" fmla="*/ 268176 w 388822"/>
                  <a:gd name="connsiteY7494" fmla="*/ 35193 h 426089"/>
                  <a:gd name="connsiteX7495" fmla="*/ 268337 w 388822"/>
                  <a:gd name="connsiteY7495" fmla="*/ 35342 h 426089"/>
                  <a:gd name="connsiteX7496" fmla="*/ 268486 w 388822"/>
                  <a:gd name="connsiteY7496" fmla="*/ 35491 h 426089"/>
                  <a:gd name="connsiteX7497" fmla="*/ 268648 w 388822"/>
                  <a:gd name="connsiteY7497" fmla="*/ 35640 h 426089"/>
                  <a:gd name="connsiteX7498" fmla="*/ 268797 w 388822"/>
                  <a:gd name="connsiteY7498" fmla="*/ 35789 h 426089"/>
                  <a:gd name="connsiteX7499" fmla="*/ 268958 w 388822"/>
                  <a:gd name="connsiteY7499" fmla="*/ 35951 h 426089"/>
                  <a:gd name="connsiteX7500" fmla="*/ 269120 w 388822"/>
                  <a:gd name="connsiteY7500" fmla="*/ 36112 h 426089"/>
                  <a:gd name="connsiteX7501" fmla="*/ 269269 w 388822"/>
                  <a:gd name="connsiteY7501" fmla="*/ 36261 h 426089"/>
                  <a:gd name="connsiteX7502" fmla="*/ 269430 w 388822"/>
                  <a:gd name="connsiteY7502" fmla="*/ 36423 h 426089"/>
                  <a:gd name="connsiteX7503" fmla="*/ 269579 w 388822"/>
                  <a:gd name="connsiteY7503" fmla="*/ 36584 h 426089"/>
                  <a:gd name="connsiteX7504" fmla="*/ 269728 w 388822"/>
                  <a:gd name="connsiteY7504" fmla="*/ 36746 h 426089"/>
                  <a:gd name="connsiteX7505" fmla="*/ 269877 w 388822"/>
                  <a:gd name="connsiteY7505" fmla="*/ 36907 h 426089"/>
                  <a:gd name="connsiteX7506" fmla="*/ 270039 w 388822"/>
                  <a:gd name="connsiteY7506" fmla="*/ 37069 h 426089"/>
                  <a:gd name="connsiteX7507" fmla="*/ 270188 w 388822"/>
                  <a:gd name="connsiteY7507" fmla="*/ 37242 h 426089"/>
                  <a:gd name="connsiteX7508" fmla="*/ 270337 w 388822"/>
                  <a:gd name="connsiteY7508" fmla="*/ 37404 h 426089"/>
                  <a:gd name="connsiteX7509" fmla="*/ 270498 w 388822"/>
                  <a:gd name="connsiteY7509" fmla="*/ 37578 h 426089"/>
                  <a:gd name="connsiteX7510" fmla="*/ 270648 w 388822"/>
                  <a:gd name="connsiteY7510" fmla="*/ 37752 h 426089"/>
                  <a:gd name="connsiteX7511" fmla="*/ 270648 w 388822"/>
                  <a:gd name="connsiteY7511" fmla="*/ 37752 h 426089"/>
                  <a:gd name="connsiteX7512" fmla="*/ 270474 w 388822"/>
                  <a:gd name="connsiteY7512" fmla="*/ 37752 h 426089"/>
                  <a:gd name="connsiteX7513" fmla="*/ 269977 w 388822"/>
                  <a:gd name="connsiteY7513" fmla="*/ 37876 h 426089"/>
                  <a:gd name="connsiteX7514" fmla="*/ 269505 w 388822"/>
                  <a:gd name="connsiteY7514" fmla="*/ 38000 h 426089"/>
                  <a:gd name="connsiteX7515" fmla="*/ 269033 w 388822"/>
                  <a:gd name="connsiteY7515" fmla="*/ 38137 h 426089"/>
                  <a:gd name="connsiteX7516" fmla="*/ 268561 w 388822"/>
                  <a:gd name="connsiteY7516" fmla="*/ 38261 h 426089"/>
                  <a:gd name="connsiteX7517" fmla="*/ 268089 w 388822"/>
                  <a:gd name="connsiteY7517" fmla="*/ 38410 h 426089"/>
                  <a:gd name="connsiteX7518" fmla="*/ 267617 w 388822"/>
                  <a:gd name="connsiteY7518" fmla="*/ 38534 h 426089"/>
                  <a:gd name="connsiteX7519" fmla="*/ 267132 w 388822"/>
                  <a:gd name="connsiteY7519" fmla="*/ 38683 h 426089"/>
                  <a:gd name="connsiteX7520" fmla="*/ 266648 w 388822"/>
                  <a:gd name="connsiteY7520" fmla="*/ 38833 h 426089"/>
                  <a:gd name="connsiteX7521" fmla="*/ 266188 w 388822"/>
                  <a:gd name="connsiteY7521" fmla="*/ 38982 h 426089"/>
                  <a:gd name="connsiteX7522" fmla="*/ 265716 w 388822"/>
                  <a:gd name="connsiteY7522" fmla="*/ 39131 h 426089"/>
                  <a:gd name="connsiteX7523" fmla="*/ 265244 w 388822"/>
                  <a:gd name="connsiteY7523" fmla="*/ 39292 h 426089"/>
                  <a:gd name="connsiteX7524" fmla="*/ 264772 w 388822"/>
                  <a:gd name="connsiteY7524" fmla="*/ 39454 h 426089"/>
                  <a:gd name="connsiteX7525" fmla="*/ 264312 w 388822"/>
                  <a:gd name="connsiteY7525" fmla="*/ 39615 h 426089"/>
                  <a:gd name="connsiteX7526" fmla="*/ 263840 w 388822"/>
                  <a:gd name="connsiteY7526" fmla="*/ 39789 h 426089"/>
                  <a:gd name="connsiteX7527" fmla="*/ 263368 w 388822"/>
                  <a:gd name="connsiteY7527" fmla="*/ 39951 h 426089"/>
                  <a:gd name="connsiteX7528" fmla="*/ 262908 w 388822"/>
                  <a:gd name="connsiteY7528" fmla="*/ 40124 h 426089"/>
                  <a:gd name="connsiteX7529" fmla="*/ 262449 w 388822"/>
                  <a:gd name="connsiteY7529" fmla="*/ 40298 h 426089"/>
                  <a:gd name="connsiteX7530" fmla="*/ 261977 w 388822"/>
                  <a:gd name="connsiteY7530" fmla="*/ 40485 h 426089"/>
                  <a:gd name="connsiteX7531" fmla="*/ 261517 w 388822"/>
                  <a:gd name="connsiteY7531" fmla="*/ 40659 h 426089"/>
                  <a:gd name="connsiteX7532" fmla="*/ 261070 w 388822"/>
                  <a:gd name="connsiteY7532" fmla="*/ 40845 h 426089"/>
                  <a:gd name="connsiteX7533" fmla="*/ 260610 w 388822"/>
                  <a:gd name="connsiteY7533" fmla="*/ 41044 h 426089"/>
                  <a:gd name="connsiteX7534" fmla="*/ 260151 w 388822"/>
                  <a:gd name="connsiteY7534" fmla="*/ 41230 h 426089"/>
                  <a:gd name="connsiteX7535" fmla="*/ 259691 w 388822"/>
                  <a:gd name="connsiteY7535" fmla="*/ 41429 h 426089"/>
                  <a:gd name="connsiteX7536" fmla="*/ 259231 w 388822"/>
                  <a:gd name="connsiteY7536" fmla="*/ 41628 h 426089"/>
                  <a:gd name="connsiteX7537" fmla="*/ 258784 w 388822"/>
                  <a:gd name="connsiteY7537" fmla="*/ 41826 h 426089"/>
                  <a:gd name="connsiteX7538" fmla="*/ 258337 w 388822"/>
                  <a:gd name="connsiteY7538" fmla="*/ 42038 h 426089"/>
                  <a:gd name="connsiteX7539" fmla="*/ 257877 w 388822"/>
                  <a:gd name="connsiteY7539" fmla="*/ 42249 h 426089"/>
                  <a:gd name="connsiteX7540" fmla="*/ 257430 w 388822"/>
                  <a:gd name="connsiteY7540" fmla="*/ 42460 h 426089"/>
                  <a:gd name="connsiteX7541" fmla="*/ 256983 w 388822"/>
                  <a:gd name="connsiteY7541" fmla="*/ 42671 h 426089"/>
                  <a:gd name="connsiteX7542" fmla="*/ 256548 w 388822"/>
                  <a:gd name="connsiteY7542" fmla="*/ 42895 h 426089"/>
                  <a:gd name="connsiteX7543" fmla="*/ 256088 w 388822"/>
                  <a:gd name="connsiteY7543" fmla="*/ 43118 h 426089"/>
                  <a:gd name="connsiteX7544" fmla="*/ 255654 w 388822"/>
                  <a:gd name="connsiteY7544" fmla="*/ 43342 h 426089"/>
                  <a:gd name="connsiteX7545" fmla="*/ 255206 w 388822"/>
                  <a:gd name="connsiteY7545" fmla="*/ 43578 h 426089"/>
                  <a:gd name="connsiteX7546" fmla="*/ 254759 w 388822"/>
                  <a:gd name="connsiteY7546" fmla="*/ 43814 h 426089"/>
                  <a:gd name="connsiteX7547" fmla="*/ 254337 w 388822"/>
                  <a:gd name="connsiteY7547" fmla="*/ 44038 h 426089"/>
                  <a:gd name="connsiteX7548" fmla="*/ 253902 w 388822"/>
                  <a:gd name="connsiteY7548" fmla="*/ 44286 h 426089"/>
                  <a:gd name="connsiteX7549" fmla="*/ 253467 w 388822"/>
                  <a:gd name="connsiteY7549" fmla="*/ 44522 h 426089"/>
                  <a:gd name="connsiteX7550" fmla="*/ 253020 w 388822"/>
                  <a:gd name="connsiteY7550" fmla="*/ 44770 h 426089"/>
                  <a:gd name="connsiteX7551" fmla="*/ 252598 w 388822"/>
                  <a:gd name="connsiteY7551" fmla="*/ 45019 h 426089"/>
                  <a:gd name="connsiteX7552" fmla="*/ 252163 w 388822"/>
                  <a:gd name="connsiteY7552" fmla="*/ 45267 h 426089"/>
                  <a:gd name="connsiteX7553" fmla="*/ 251741 w 388822"/>
                  <a:gd name="connsiteY7553" fmla="*/ 45516 h 426089"/>
                  <a:gd name="connsiteX7554" fmla="*/ 251306 w 388822"/>
                  <a:gd name="connsiteY7554" fmla="*/ 45777 h 426089"/>
                  <a:gd name="connsiteX7555" fmla="*/ 250883 w 388822"/>
                  <a:gd name="connsiteY7555" fmla="*/ 46038 h 426089"/>
                  <a:gd name="connsiteX7556" fmla="*/ 250461 w 388822"/>
                  <a:gd name="connsiteY7556" fmla="*/ 46311 h 426089"/>
                  <a:gd name="connsiteX7557" fmla="*/ 250039 w 388822"/>
                  <a:gd name="connsiteY7557" fmla="*/ 46572 h 426089"/>
                  <a:gd name="connsiteX7558" fmla="*/ 249616 w 388822"/>
                  <a:gd name="connsiteY7558" fmla="*/ 46845 h 426089"/>
                  <a:gd name="connsiteX7559" fmla="*/ 249206 w 388822"/>
                  <a:gd name="connsiteY7559" fmla="*/ 47118 h 426089"/>
                  <a:gd name="connsiteX7560" fmla="*/ 248797 w 388822"/>
                  <a:gd name="connsiteY7560" fmla="*/ 47392 h 426089"/>
                  <a:gd name="connsiteX7561" fmla="*/ 248374 w 388822"/>
                  <a:gd name="connsiteY7561" fmla="*/ 47677 h 426089"/>
                  <a:gd name="connsiteX7562" fmla="*/ 247964 w 388822"/>
                  <a:gd name="connsiteY7562" fmla="*/ 47963 h 426089"/>
                  <a:gd name="connsiteX7563" fmla="*/ 247554 w 388822"/>
                  <a:gd name="connsiteY7563" fmla="*/ 48249 h 426089"/>
                  <a:gd name="connsiteX7564" fmla="*/ 247144 w 388822"/>
                  <a:gd name="connsiteY7564" fmla="*/ 48534 h 426089"/>
                  <a:gd name="connsiteX7565" fmla="*/ 246747 w 388822"/>
                  <a:gd name="connsiteY7565" fmla="*/ 48820 h 426089"/>
                  <a:gd name="connsiteX7566" fmla="*/ 246337 w 388822"/>
                  <a:gd name="connsiteY7566" fmla="*/ 49118 h 426089"/>
                  <a:gd name="connsiteX7567" fmla="*/ 245939 w 388822"/>
                  <a:gd name="connsiteY7567" fmla="*/ 49416 h 426089"/>
                  <a:gd name="connsiteX7568" fmla="*/ 245542 w 388822"/>
                  <a:gd name="connsiteY7568" fmla="*/ 49727 h 426089"/>
                  <a:gd name="connsiteX7569" fmla="*/ 245132 w 388822"/>
                  <a:gd name="connsiteY7569" fmla="*/ 50025 h 426089"/>
                  <a:gd name="connsiteX7570" fmla="*/ 244747 w 388822"/>
                  <a:gd name="connsiteY7570" fmla="*/ 50336 h 426089"/>
                  <a:gd name="connsiteX7571" fmla="*/ 244349 w 388822"/>
                  <a:gd name="connsiteY7571" fmla="*/ 50646 h 426089"/>
                  <a:gd name="connsiteX7572" fmla="*/ 243964 w 388822"/>
                  <a:gd name="connsiteY7572" fmla="*/ 50969 h 426089"/>
                  <a:gd name="connsiteX7573" fmla="*/ 243567 w 388822"/>
                  <a:gd name="connsiteY7573" fmla="*/ 51280 h 426089"/>
                  <a:gd name="connsiteX7574" fmla="*/ 243194 w 388822"/>
                  <a:gd name="connsiteY7574" fmla="*/ 51603 h 426089"/>
                  <a:gd name="connsiteX7575" fmla="*/ 242809 w 388822"/>
                  <a:gd name="connsiteY7575" fmla="*/ 51926 h 426089"/>
                  <a:gd name="connsiteX7576" fmla="*/ 242461 w 388822"/>
                  <a:gd name="connsiteY7576" fmla="*/ 52224 h 426089"/>
                  <a:gd name="connsiteX7577" fmla="*/ 259852 w 388822"/>
                  <a:gd name="connsiteY7577" fmla="*/ 72423 h 426089"/>
                  <a:gd name="connsiteX7578" fmla="*/ 260101 w 388822"/>
                  <a:gd name="connsiteY7578" fmla="*/ 72199 h 426089"/>
                  <a:gd name="connsiteX7579" fmla="*/ 260325 w 388822"/>
                  <a:gd name="connsiteY7579" fmla="*/ 72013 h 426089"/>
                  <a:gd name="connsiteX7580" fmla="*/ 260548 w 388822"/>
                  <a:gd name="connsiteY7580" fmla="*/ 71814 h 426089"/>
                  <a:gd name="connsiteX7581" fmla="*/ 260772 w 388822"/>
                  <a:gd name="connsiteY7581" fmla="*/ 71628 h 426089"/>
                  <a:gd name="connsiteX7582" fmla="*/ 261008 w 388822"/>
                  <a:gd name="connsiteY7582" fmla="*/ 71454 h 426089"/>
                  <a:gd name="connsiteX7583" fmla="*/ 261231 w 388822"/>
                  <a:gd name="connsiteY7583" fmla="*/ 71268 h 426089"/>
                  <a:gd name="connsiteX7584" fmla="*/ 261467 w 388822"/>
                  <a:gd name="connsiteY7584" fmla="*/ 71081 h 426089"/>
                  <a:gd name="connsiteX7585" fmla="*/ 261703 w 388822"/>
                  <a:gd name="connsiteY7585" fmla="*/ 70907 h 426089"/>
                  <a:gd name="connsiteX7586" fmla="*/ 261939 w 388822"/>
                  <a:gd name="connsiteY7586" fmla="*/ 70721 h 426089"/>
                  <a:gd name="connsiteX7587" fmla="*/ 262175 w 388822"/>
                  <a:gd name="connsiteY7587" fmla="*/ 70547 h 426089"/>
                  <a:gd name="connsiteX7588" fmla="*/ 262412 w 388822"/>
                  <a:gd name="connsiteY7588" fmla="*/ 70373 h 426089"/>
                  <a:gd name="connsiteX7589" fmla="*/ 262660 w 388822"/>
                  <a:gd name="connsiteY7589" fmla="*/ 70199 h 426089"/>
                  <a:gd name="connsiteX7590" fmla="*/ 262896 w 388822"/>
                  <a:gd name="connsiteY7590" fmla="*/ 70025 h 426089"/>
                  <a:gd name="connsiteX7591" fmla="*/ 263144 w 388822"/>
                  <a:gd name="connsiteY7591" fmla="*/ 69851 h 426089"/>
                  <a:gd name="connsiteX7592" fmla="*/ 263393 w 388822"/>
                  <a:gd name="connsiteY7592" fmla="*/ 69677 h 426089"/>
                  <a:gd name="connsiteX7593" fmla="*/ 263629 w 388822"/>
                  <a:gd name="connsiteY7593" fmla="*/ 69516 h 426089"/>
                  <a:gd name="connsiteX7594" fmla="*/ 263890 w 388822"/>
                  <a:gd name="connsiteY7594" fmla="*/ 69342 h 426089"/>
                  <a:gd name="connsiteX7595" fmla="*/ 264138 w 388822"/>
                  <a:gd name="connsiteY7595" fmla="*/ 69181 h 426089"/>
                  <a:gd name="connsiteX7596" fmla="*/ 264399 w 388822"/>
                  <a:gd name="connsiteY7596" fmla="*/ 69019 h 426089"/>
                  <a:gd name="connsiteX7597" fmla="*/ 264648 w 388822"/>
                  <a:gd name="connsiteY7597" fmla="*/ 68858 h 426089"/>
                  <a:gd name="connsiteX7598" fmla="*/ 264908 w 388822"/>
                  <a:gd name="connsiteY7598" fmla="*/ 68696 h 426089"/>
                  <a:gd name="connsiteX7599" fmla="*/ 265169 w 388822"/>
                  <a:gd name="connsiteY7599" fmla="*/ 68535 h 426089"/>
                  <a:gd name="connsiteX7600" fmla="*/ 265430 w 388822"/>
                  <a:gd name="connsiteY7600" fmla="*/ 68386 h 426089"/>
                  <a:gd name="connsiteX7601" fmla="*/ 265691 w 388822"/>
                  <a:gd name="connsiteY7601" fmla="*/ 68224 h 426089"/>
                  <a:gd name="connsiteX7602" fmla="*/ 265952 w 388822"/>
                  <a:gd name="connsiteY7602" fmla="*/ 68075 h 426089"/>
                  <a:gd name="connsiteX7603" fmla="*/ 266213 w 388822"/>
                  <a:gd name="connsiteY7603" fmla="*/ 67926 h 426089"/>
                  <a:gd name="connsiteX7604" fmla="*/ 266474 w 388822"/>
                  <a:gd name="connsiteY7604" fmla="*/ 67777 h 426089"/>
                  <a:gd name="connsiteX7605" fmla="*/ 266734 w 388822"/>
                  <a:gd name="connsiteY7605" fmla="*/ 67628 h 426089"/>
                  <a:gd name="connsiteX7606" fmla="*/ 267008 w 388822"/>
                  <a:gd name="connsiteY7606" fmla="*/ 67479 h 426089"/>
                  <a:gd name="connsiteX7607" fmla="*/ 267281 w 388822"/>
                  <a:gd name="connsiteY7607" fmla="*/ 67330 h 426089"/>
                  <a:gd name="connsiteX7608" fmla="*/ 267542 w 388822"/>
                  <a:gd name="connsiteY7608" fmla="*/ 67193 h 426089"/>
                  <a:gd name="connsiteX7609" fmla="*/ 267815 w 388822"/>
                  <a:gd name="connsiteY7609" fmla="*/ 67044 h 426089"/>
                  <a:gd name="connsiteX7610" fmla="*/ 268101 w 388822"/>
                  <a:gd name="connsiteY7610" fmla="*/ 66907 h 426089"/>
                  <a:gd name="connsiteX7611" fmla="*/ 268362 w 388822"/>
                  <a:gd name="connsiteY7611" fmla="*/ 66771 h 426089"/>
                  <a:gd name="connsiteX7612" fmla="*/ 268648 w 388822"/>
                  <a:gd name="connsiteY7612" fmla="*/ 66646 h 426089"/>
                  <a:gd name="connsiteX7613" fmla="*/ 268921 w 388822"/>
                  <a:gd name="connsiteY7613" fmla="*/ 66497 h 426089"/>
                  <a:gd name="connsiteX7614" fmla="*/ 269207 w 388822"/>
                  <a:gd name="connsiteY7614" fmla="*/ 66373 h 426089"/>
                  <a:gd name="connsiteX7615" fmla="*/ 269480 w 388822"/>
                  <a:gd name="connsiteY7615" fmla="*/ 66236 h 426089"/>
                  <a:gd name="connsiteX7616" fmla="*/ 269753 w 388822"/>
                  <a:gd name="connsiteY7616" fmla="*/ 66125 h 426089"/>
                  <a:gd name="connsiteX7617" fmla="*/ 270039 w 388822"/>
                  <a:gd name="connsiteY7617" fmla="*/ 65988 h 426089"/>
                  <a:gd name="connsiteX7618" fmla="*/ 270312 w 388822"/>
                  <a:gd name="connsiteY7618" fmla="*/ 65864 h 426089"/>
                  <a:gd name="connsiteX7619" fmla="*/ 270598 w 388822"/>
                  <a:gd name="connsiteY7619" fmla="*/ 65752 h 426089"/>
                  <a:gd name="connsiteX7620" fmla="*/ 270871 w 388822"/>
                  <a:gd name="connsiteY7620" fmla="*/ 65628 h 426089"/>
                  <a:gd name="connsiteX7621" fmla="*/ 271169 w 388822"/>
                  <a:gd name="connsiteY7621" fmla="*/ 65503 h 426089"/>
                  <a:gd name="connsiteX7622" fmla="*/ 271455 w 388822"/>
                  <a:gd name="connsiteY7622" fmla="*/ 65392 h 426089"/>
                  <a:gd name="connsiteX7623" fmla="*/ 271741 w 388822"/>
                  <a:gd name="connsiteY7623" fmla="*/ 65280 h 426089"/>
                  <a:gd name="connsiteX7624" fmla="*/ 272014 w 388822"/>
                  <a:gd name="connsiteY7624" fmla="*/ 65168 h 426089"/>
                  <a:gd name="connsiteX7625" fmla="*/ 272300 w 388822"/>
                  <a:gd name="connsiteY7625" fmla="*/ 65069 h 426089"/>
                  <a:gd name="connsiteX7626" fmla="*/ 272585 w 388822"/>
                  <a:gd name="connsiteY7626" fmla="*/ 64957 h 426089"/>
                  <a:gd name="connsiteX7627" fmla="*/ 272884 w 388822"/>
                  <a:gd name="connsiteY7627" fmla="*/ 64845 h 426089"/>
                  <a:gd name="connsiteX7628" fmla="*/ 273169 w 388822"/>
                  <a:gd name="connsiteY7628" fmla="*/ 64746 h 426089"/>
                  <a:gd name="connsiteX7629" fmla="*/ 273455 w 388822"/>
                  <a:gd name="connsiteY7629" fmla="*/ 64646 h 426089"/>
                  <a:gd name="connsiteX7630" fmla="*/ 273753 w 388822"/>
                  <a:gd name="connsiteY7630" fmla="*/ 64547 h 426089"/>
                  <a:gd name="connsiteX7631" fmla="*/ 274026 w 388822"/>
                  <a:gd name="connsiteY7631" fmla="*/ 64448 h 426089"/>
                  <a:gd name="connsiteX7632" fmla="*/ 274325 w 388822"/>
                  <a:gd name="connsiteY7632" fmla="*/ 64361 h 426089"/>
                  <a:gd name="connsiteX7633" fmla="*/ 274623 w 388822"/>
                  <a:gd name="connsiteY7633" fmla="*/ 64261 h 426089"/>
                  <a:gd name="connsiteX7634" fmla="*/ 274908 w 388822"/>
                  <a:gd name="connsiteY7634" fmla="*/ 64174 h 426089"/>
                  <a:gd name="connsiteX7635" fmla="*/ 275194 w 388822"/>
                  <a:gd name="connsiteY7635" fmla="*/ 64087 h 426089"/>
                  <a:gd name="connsiteX7636" fmla="*/ 275492 w 388822"/>
                  <a:gd name="connsiteY7636" fmla="*/ 64000 h 426089"/>
                  <a:gd name="connsiteX7637" fmla="*/ 275778 w 388822"/>
                  <a:gd name="connsiteY7637" fmla="*/ 63913 h 426089"/>
                  <a:gd name="connsiteX7638" fmla="*/ 276076 w 388822"/>
                  <a:gd name="connsiteY7638" fmla="*/ 63839 h 426089"/>
                  <a:gd name="connsiteX7639" fmla="*/ 276362 w 388822"/>
                  <a:gd name="connsiteY7639" fmla="*/ 63752 h 426089"/>
                  <a:gd name="connsiteX7640" fmla="*/ 276672 w 388822"/>
                  <a:gd name="connsiteY7640" fmla="*/ 63677 h 426089"/>
                  <a:gd name="connsiteX7641" fmla="*/ 276946 w 388822"/>
                  <a:gd name="connsiteY7641" fmla="*/ 63603 h 426089"/>
                  <a:gd name="connsiteX7642" fmla="*/ 277231 w 388822"/>
                  <a:gd name="connsiteY7642" fmla="*/ 63541 h 426089"/>
                  <a:gd name="connsiteX7643" fmla="*/ 277530 w 388822"/>
                  <a:gd name="connsiteY7643" fmla="*/ 63466 h 426089"/>
                  <a:gd name="connsiteX7644" fmla="*/ 277828 w 388822"/>
                  <a:gd name="connsiteY7644" fmla="*/ 63392 h 426089"/>
                  <a:gd name="connsiteX7645" fmla="*/ 278126 w 388822"/>
                  <a:gd name="connsiteY7645" fmla="*/ 63392 h 426089"/>
                  <a:gd name="connsiteX7646" fmla="*/ 278436 w 388822"/>
                  <a:gd name="connsiteY7646" fmla="*/ 63081 h 426089"/>
                  <a:gd name="connsiteX7647" fmla="*/ 278735 w 388822"/>
                  <a:gd name="connsiteY7647" fmla="*/ 63019 h 426089"/>
                  <a:gd name="connsiteX7648" fmla="*/ 279020 w 388822"/>
                  <a:gd name="connsiteY7648" fmla="*/ 63019 h 426089"/>
                  <a:gd name="connsiteX7649" fmla="*/ 279306 w 388822"/>
                  <a:gd name="connsiteY7649" fmla="*/ 63019 h 426089"/>
                  <a:gd name="connsiteX7650" fmla="*/ 279604 w 388822"/>
                  <a:gd name="connsiteY7650" fmla="*/ 62957 h 426089"/>
                  <a:gd name="connsiteX7651" fmla="*/ 279902 w 388822"/>
                  <a:gd name="connsiteY7651" fmla="*/ 62957 h 426089"/>
                  <a:gd name="connsiteX7652" fmla="*/ 280188 w 388822"/>
                  <a:gd name="connsiteY7652" fmla="*/ 62957 h 426089"/>
                  <a:gd name="connsiteX7653" fmla="*/ 280486 w 388822"/>
                  <a:gd name="connsiteY7653" fmla="*/ 62957 h 426089"/>
                  <a:gd name="connsiteX7654" fmla="*/ 280772 w 388822"/>
                  <a:gd name="connsiteY7654" fmla="*/ 62957 h 426089"/>
                  <a:gd name="connsiteX7655" fmla="*/ 281070 w 388822"/>
                  <a:gd name="connsiteY7655" fmla="*/ 62957 h 426089"/>
                  <a:gd name="connsiteX7656" fmla="*/ 281343 w 388822"/>
                  <a:gd name="connsiteY7656" fmla="*/ 62957 h 426089"/>
                  <a:gd name="connsiteX7657" fmla="*/ 281641 w 388822"/>
                  <a:gd name="connsiteY7657" fmla="*/ 62957 h 426089"/>
                  <a:gd name="connsiteX7658" fmla="*/ 281940 w 388822"/>
                  <a:gd name="connsiteY7658" fmla="*/ 62957 h 426089"/>
                  <a:gd name="connsiteX7659" fmla="*/ 282213 w 388822"/>
                  <a:gd name="connsiteY7659" fmla="*/ 62957 h 426089"/>
                  <a:gd name="connsiteX7660" fmla="*/ 282499 w 388822"/>
                  <a:gd name="connsiteY7660" fmla="*/ 62957 h 426089"/>
                  <a:gd name="connsiteX7661" fmla="*/ 282797 w 388822"/>
                  <a:gd name="connsiteY7661" fmla="*/ 62957 h 426089"/>
                  <a:gd name="connsiteX7662" fmla="*/ 283082 w 388822"/>
                  <a:gd name="connsiteY7662" fmla="*/ 62957 h 426089"/>
                  <a:gd name="connsiteX7663" fmla="*/ 283368 w 388822"/>
                  <a:gd name="connsiteY7663" fmla="*/ 62957 h 426089"/>
                  <a:gd name="connsiteX7664" fmla="*/ 283654 w 388822"/>
                  <a:gd name="connsiteY7664" fmla="*/ 62957 h 426089"/>
                  <a:gd name="connsiteX7665" fmla="*/ 283940 w 388822"/>
                  <a:gd name="connsiteY7665" fmla="*/ 62957 h 426089"/>
                  <a:gd name="connsiteX7666" fmla="*/ 284225 w 388822"/>
                  <a:gd name="connsiteY7666" fmla="*/ 62957 h 426089"/>
                  <a:gd name="connsiteX7667" fmla="*/ 288374 w 388822"/>
                  <a:gd name="connsiteY7667" fmla="*/ 62957 h 426089"/>
                  <a:gd name="connsiteX7668" fmla="*/ 288648 w 388822"/>
                  <a:gd name="connsiteY7668" fmla="*/ 62957 h 426089"/>
                  <a:gd name="connsiteX7669" fmla="*/ 288921 w 388822"/>
                  <a:gd name="connsiteY7669" fmla="*/ 62957 h 426089"/>
                  <a:gd name="connsiteX7670" fmla="*/ 289182 w 388822"/>
                  <a:gd name="connsiteY7670" fmla="*/ 62957 h 426089"/>
                  <a:gd name="connsiteX7671" fmla="*/ 289443 w 388822"/>
                  <a:gd name="connsiteY7671" fmla="*/ 62957 h 426089"/>
                  <a:gd name="connsiteX7672" fmla="*/ 289704 w 388822"/>
                  <a:gd name="connsiteY7672" fmla="*/ 62957 h 426089"/>
                  <a:gd name="connsiteX7673" fmla="*/ 289964 w 388822"/>
                  <a:gd name="connsiteY7673" fmla="*/ 62957 h 426089"/>
                  <a:gd name="connsiteX7674" fmla="*/ 290225 w 388822"/>
                  <a:gd name="connsiteY7674" fmla="*/ 62957 h 426089"/>
                  <a:gd name="connsiteX7675" fmla="*/ 290486 w 388822"/>
                  <a:gd name="connsiteY7675" fmla="*/ 62957 h 426089"/>
                  <a:gd name="connsiteX7676" fmla="*/ 290747 w 388822"/>
                  <a:gd name="connsiteY7676" fmla="*/ 62957 h 426089"/>
                  <a:gd name="connsiteX7677" fmla="*/ 290996 w 388822"/>
                  <a:gd name="connsiteY7677" fmla="*/ 62957 h 426089"/>
                  <a:gd name="connsiteX7678" fmla="*/ 291256 w 388822"/>
                  <a:gd name="connsiteY7678" fmla="*/ 62957 h 426089"/>
                  <a:gd name="connsiteX7679" fmla="*/ 291505 w 388822"/>
                  <a:gd name="connsiteY7679" fmla="*/ 62957 h 426089"/>
                  <a:gd name="connsiteX7680" fmla="*/ 291753 w 388822"/>
                  <a:gd name="connsiteY7680" fmla="*/ 62957 h 426089"/>
                  <a:gd name="connsiteX7681" fmla="*/ 291989 w 388822"/>
                  <a:gd name="connsiteY7681" fmla="*/ 62957 h 426089"/>
                  <a:gd name="connsiteX7682" fmla="*/ 292250 w 388822"/>
                  <a:gd name="connsiteY7682" fmla="*/ 62957 h 426089"/>
                  <a:gd name="connsiteX7683" fmla="*/ 292499 w 388822"/>
                  <a:gd name="connsiteY7683" fmla="*/ 63019 h 426089"/>
                  <a:gd name="connsiteX7684" fmla="*/ 292760 w 388822"/>
                  <a:gd name="connsiteY7684" fmla="*/ 63019 h 426089"/>
                  <a:gd name="connsiteX7685" fmla="*/ 292859 w 388822"/>
                  <a:gd name="connsiteY7685" fmla="*/ 63019 h 426089"/>
                  <a:gd name="connsiteX7686" fmla="*/ 292983 w 388822"/>
                  <a:gd name="connsiteY7686" fmla="*/ 63019 h 426089"/>
                  <a:gd name="connsiteX7687" fmla="*/ 293107 w 388822"/>
                  <a:gd name="connsiteY7687" fmla="*/ 63019 h 426089"/>
                  <a:gd name="connsiteX7688" fmla="*/ 293232 w 388822"/>
                  <a:gd name="connsiteY7688" fmla="*/ 63019 h 426089"/>
                  <a:gd name="connsiteX7689" fmla="*/ 293343 w 388822"/>
                  <a:gd name="connsiteY7689" fmla="*/ 63019 h 426089"/>
                  <a:gd name="connsiteX7690" fmla="*/ 293455 w 388822"/>
                  <a:gd name="connsiteY7690" fmla="*/ 63019 h 426089"/>
                  <a:gd name="connsiteX7691" fmla="*/ 293592 w 388822"/>
                  <a:gd name="connsiteY7691" fmla="*/ 63019 h 426089"/>
                  <a:gd name="connsiteX7692" fmla="*/ 293704 w 388822"/>
                  <a:gd name="connsiteY7692" fmla="*/ 63019 h 426089"/>
                  <a:gd name="connsiteX7693" fmla="*/ 293815 w 388822"/>
                  <a:gd name="connsiteY7693" fmla="*/ 63019 h 426089"/>
                  <a:gd name="connsiteX7694" fmla="*/ 293940 w 388822"/>
                  <a:gd name="connsiteY7694" fmla="*/ 63019 h 426089"/>
                  <a:gd name="connsiteX7695" fmla="*/ 294051 w 388822"/>
                  <a:gd name="connsiteY7695" fmla="*/ 63019 h 426089"/>
                  <a:gd name="connsiteX7696" fmla="*/ 294163 w 388822"/>
                  <a:gd name="connsiteY7696" fmla="*/ 63019 h 426089"/>
                  <a:gd name="connsiteX7697" fmla="*/ 294300 w 388822"/>
                  <a:gd name="connsiteY7697" fmla="*/ 63019 h 426089"/>
                  <a:gd name="connsiteX7698" fmla="*/ 294412 w 388822"/>
                  <a:gd name="connsiteY7698" fmla="*/ 63019 h 426089"/>
                  <a:gd name="connsiteX7699" fmla="*/ 294524 w 388822"/>
                  <a:gd name="connsiteY7699" fmla="*/ 63019 h 426089"/>
                  <a:gd name="connsiteX7700" fmla="*/ 294635 w 388822"/>
                  <a:gd name="connsiteY7700" fmla="*/ 63019 h 426089"/>
                  <a:gd name="connsiteX7701" fmla="*/ 294747 w 388822"/>
                  <a:gd name="connsiteY7701" fmla="*/ 63019 h 426089"/>
                  <a:gd name="connsiteX7702" fmla="*/ 294859 w 388822"/>
                  <a:gd name="connsiteY7702" fmla="*/ 63019 h 426089"/>
                  <a:gd name="connsiteX7703" fmla="*/ 294971 w 388822"/>
                  <a:gd name="connsiteY7703" fmla="*/ 63019 h 426089"/>
                  <a:gd name="connsiteX7704" fmla="*/ 295095 w 388822"/>
                  <a:gd name="connsiteY7704" fmla="*/ 63019 h 426089"/>
                  <a:gd name="connsiteX7705" fmla="*/ 295194 w 388822"/>
                  <a:gd name="connsiteY7705" fmla="*/ 63019 h 426089"/>
                  <a:gd name="connsiteX7706" fmla="*/ 295319 w 388822"/>
                  <a:gd name="connsiteY7706" fmla="*/ 63019 h 426089"/>
                  <a:gd name="connsiteX7707" fmla="*/ 295430 w 388822"/>
                  <a:gd name="connsiteY7707" fmla="*/ 63019 h 426089"/>
                  <a:gd name="connsiteX7708" fmla="*/ 295542 w 388822"/>
                  <a:gd name="connsiteY7708" fmla="*/ 63019 h 426089"/>
                  <a:gd name="connsiteX7709" fmla="*/ 295654 w 388822"/>
                  <a:gd name="connsiteY7709" fmla="*/ 63019 h 426089"/>
                  <a:gd name="connsiteX7710" fmla="*/ 295766 w 388822"/>
                  <a:gd name="connsiteY7710" fmla="*/ 63019 h 426089"/>
                  <a:gd name="connsiteX7711" fmla="*/ 295878 w 388822"/>
                  <a:gd name="connsiteY7711" fmla="*/ 63019 h 426089"/>
                  <a:gd name="connsiteX7712" fmla="*/ 295989 w 388822"/>
                  <a:gd name="connsiteY7712" fmla="*/ 63019 h 426089"/>
                  <a:gd name="connsiteX7713" fmla="*/ 296089 w 388822"/>
                  <a:gd name="connsiteY7713" fmla="*/ 63019 h 426089"/>
                  <a:gd name="connsiteX7714" fmla="*/ 296201 w 388822"/>
                  <a:gd name="connsiteY7714" fmla="*/ 63019 h 426089"/>
                  <a:gd name="connsiteX7715" fmla="*/ 296325 w 388822"/>
                  <a:gd name="connsiteY7715" fmla="*/ 63019 h 426089"/>
                  <a:gd name="connsiteX7716" fmla="*/ 296437 w 388822"/>
                  <a:gd name="connsiteY7716" fmla="*/ 63019 h 426089"/>
                  <a:gd name="connsiteX7717" fmla="*/ 296524 w 388822"/>
                  <a:gd name="connsiteY7717" fmla="*/ 63019 h 426089"/>
                  <a:gd name="connsiteX7718" fmla="*/ 296635 w 388822"/>
                  <a:gd name="connsiteY7718" fmla="*/ 63019 h 426089"/>
                  <a:gd name="connsiteX7719" fmla="*/ 296735 w 388822"/>
                  <a:gd name="connsiteY7719" fmla="*/ 63019 h 426089"/>
                  <a:gd name="connsiteX7720" fmla="*/ 296859 w 388822"/>
                  <a:gd name="connsiteY7720" fmla="*/ 63081 h 426089"/>
                  <a:gd name="connsiteX7721" fmla="*/ 296971 w 388822"/>
                  <a:gd name="connsiteY7721" fmla="*/ 63081 h 426089"/>
                  <a:gd name="connsiteX7722" fmla="*/ 297058 w 388822"/>
                  <a:gd name="connsiteY7722" fmla="*/ 63081 h 426089"/>
                  <a:gd name="connsiteX7723" fmla="*/ 297157 w 388822"/>
                  <a:gd name="connsiteY7723" fmla="*/ 63081 h 426089"/>
                  <a:gd name="connsiteX7724" fmla="*/ 297269 w 388822"/>
                  <a:gd name="connsiteY7724" fmla="*/ 63081 h 426089"/>
                  <a:gd name="connsiteX7725" fmla="*/ 297381 w 388822"/>
                  <a:gd name="connsiteY7725" fmla="*/ 63081 h 426089"/>
                  <a:gd name="connsiteX7726" fmla="*/ 297480 w 388822"/>
                  <a:gd name="connsiteY7726" fmla="*/ 63081 h 426089"/>
                  <a:gd name="connsiteX7727" fmla="*/ 297579 w 388822"/>
                  <a:gd name="connsiteY7727" fmla="*/ 63081 h 426089"/>
                  <a:gd name="connsiteX7728" fmla="*/ 297691 w 388822"/>
                  <a:gd name="connsiteY7728" fmla="*/ 63143 h 426089"/>
                  <a:gd name="connsiteX7729" fmla="*/ 297791 w 388822"/>
                  <a:gd name="connsiteY7729" fmla="*/ 63143 h 426089"/>
                  <a:gd name="connsiteX7730" fmla="*/ 297902 w 388822"/>
                  <a:gd name="connsiteY7730" fmla="*/ 63143 h 426089"/>
                  <a:gd name="connsiteX7731" fmla="*/ 298002 w 388822"/>
                  <a:gd name="connsiteY7731" fmla="*/ 63143 h 426089"/>
                  <a:gd name="connsiteX7732" fmla="*/ 298089 w 388822"/>
                  <a:gd name="connsiteY7732" fmla="*/ 63143 h 426089"/>
                  <a:gd name="connsiteX7733" fmla="*/ 298188 w 388822"/>
                  <a:gd name="connsiteY7733" fmla="*/ 63143 h 426089"/>
                  <a:gd name="connsiteX7734" fmla="*/ 298288 w 388822"/>
                  <a:gd name="connsiteY7734" fmla="*/ 63143 h 426089"/>
                  <a:gd name="connsiteX7735" fmla="*/ 298387 w 388822"/>
                  <a:gd name="connsiteY7735" fmla="*/ 63143 h 426089"/>
                  <a:gd name="connsiteX7736" fmla="*/ 298486 w 388822"/>
                  <a:gd name="connsiteY7736" fmla="*/ 63143 h 426089"/>
                  <a:gd name="connsiteX7737" fmla="*/ 298598 w 388822"/>
                  <a:gd name="connsiteY7737" fmla="*/ 63205 h 426089"/>
                  <a:gd name="connsiteX7738" fmla="*/ 298697 w 388822"/>
                  <a:gd name="connsiteY7738" fmla="*/ 63205 h 426089"/>
                  <a:gd name="connsiteX7739" fmla="*/ 298797 w 388822"/>
                  <a:gd name="connsiteY7739" fmla="*/ 63205 h 426089"/>
                  <a:gd name="connsiteX7740" fmla="*/ 298896 w 388822"/>
                  <a:gd name="connsiteY7740" fmla="*/ 63205 h 426089"/>
                  <a:gd name="connsiteX7741" fmla="*/ 298983 w 388822"/>
                  <a:gd name="connsiteY7741" fmla="*/ 63205 h 426089"/>
                  <a:gd name="connsiteX7742" fmla="*/ 299083 w 388822"/>
                  <a:gd name="connsiteY7742" fmla="*/ 63267 h 426089"/>
                  <a:gd name="connsiteX7743" fmla="*/ 299194 w 388822"/>
                  <a:gd name="connsiteY7743" fmla="*/ 63267 h 426089"/>
                  <a:gd name="connsiteX7744" fmla="*/ 299269 w 388822"/>
                  <a:gd name="connsiteY7744" fmla="*/ 63267 h 426089"/>
                  <a:gd name="connsiteX7745" fmla="*/ 299368 w 388822"/>
                  <a:gd name="connsiteY7745" fmla="*/ 63267 h 426089"/>
                  <a:gd name="connsiteX7746" fmla="*/ 299468 w 388822"/>
                  <a:gd name="connsiteY7746" fmla="*/ 63267 h 426089"/>
                  <a:gd name="connsiteX7747" fmla="*/ 299567 w 388822"/>
                  <a:gd name="connsiteY7747" fmla="*/ 63330 h 426089"/>
                  <a:gd name="connsiteX7748" fmla="*/ 299654 w 388822"/>
                  <a:gd name="connsiteY7748" fmla="*/ 63330 h 426089"/>
                  <a:gd name="connsiteX7749" fmla="*/ 299753 w 388822"/>
                  <a:gd name="connsiteY7749" fmla="*/ 63392 h 426089"/>
                  <a:gd name="connsiteX7750" fmla="*/ 299853 w 388822"/>
                  <a:gd name="connsiteY7750" fmla="*/ 63392 h 426089"/>
                  <a:gd name="connsiteX7751" fmla="*/ 299927 w 388822"/>
                  <a:gd name="connsiteY7751" fmla="*/ 63392 h 426089"/>
                  <a:gd name="connsiteX7752" fmla="*/ 300027 w 388822"/>
                  <a:gd name="connsiteY7752" fmla="*/ 63392 h 426089"/>
                  <a:gd name="connsiteX7753" fmla="*/ 300126 w 388822"/>
                  <a:gd name="connsiteY7753" fmla="*/ 63466 h 426089"/>
                  <a:gd name="connsiteX7754" fmla="*/ 300213 w 388822"/>
                  <a:gd name="connsiteY7754" fmla="*/ 63466 h 426089"/>
                  <a:gd name="connsiteX7755" fmla="*/ 300312 w 388822"/>
                  <a:gd name="connsiteY7755" fmla="*/ 63528 h 426089"/>
                  <a:gd name="connsiteX7756" fmla="*/ 300387 w 388822"/>
                  <a:gd name="connsiteY7756" fmla="*/ 63590 h 426089"/>
                  <a:gd name="connsiteX7757" fmla="*/ 300486 w 388822"/>
                  <a:gd name="connsiteY7757" fmla="*/ 63590 h 426089"/>
                  <a:gd name="connsiteX7758" fmla="*/ 300573 w 388822"/>
                  <a:gd name="connsiteY7758" fmla="*/ 63653 h 426089"/>
                  <a:gd name="connsiteX7759" fmla="*/ 300673 w 388822"/>
                  <a:gd name="connsiteY7759" fmla="*/ 63727 h 426089"/>
                  <a:gd name="connsiteX7760" fmla="*/ 300760 w 388822"/>
                  <a:gd name="connsiteY7760" fmla="*/ 63727 h 426089"/>
                  <a:gd name="connsiteX7761" fmla="*/ 300847 w 388822"/>
                  <a:gd name="connsiteY7761" fmla="*/ 63789 h 426089"/>
                  <a:gd name="connsiteX7762" fmla="*/ 300946 w 388822"/>
                  <a:gd name="connsiteY7762" fmla="*/ 63864 h 426089"/>
                  <a:gd name="connsiteX7763" fmla="*/ 301045 w 388822"/>
                  <a:gd name="connsiteY7763" fmla="*/ 63938 h 426089"/>
                  <a:gd name="connsiteX7764" fmla="*/ 301120 w 388822"/>
                  <a:gd name="connsiteY7764" fmla="*/ 63938 h 426089"/>
                  <a:gd name="connsiteX7765" fmla="*/ 301194 w 388822"/>
                  <a:gd name="connsiteY7765" fmla="*/ 64000 h 426089"/>
                  <a:gd name="connsiteX7766" fmla="*/ 301294 w 388822"/>
                  <a:gd name="connsiteY7766" fmla="*/ 64075 h 426089"/>
                  <a:gd name="connsiteX7767" fmla="*/ 301393 w 388822"/>
                  <a:gd name="connsiteY7767" fmla="*/ 64149 h 426089"/>
                  <a:gd name="connsiteX7768" fmla="*/ 301468 w 388822"/>
                  <a:gd name="connsiteY7768" fmla="*/ 64149 h 426089"/>
                  <a:gd name="connsiteX7769" fmla="*/ 301555 w 388822"/>
                  <a:gd name="connsiteY7769" fmla="*/ 64212 h 426089"/>
                  <a:gd name="connsiteX7770" fmla="*/ 301642 w 388822"/>
                  <a:gd name="connsiteY7770" fmla="*/ 64286 h 426089"/>
                  <a:gd name="connsiteX7771" fmla="*/ 301729 w 388822"/>
                  <a:gd name="connsiteY7771" fmla="*/ 64361 h 426089"/>
                  <a:gd name="connsiteX7772" fmla="*/ 301815 w 388822"/>
                  <a:gd name="connsiteY7772" fmla="*/ 64435 h 426089"/>
                  <a:gd name="connsiteX7773" fmla="*/ 301902 w 388822"/>
                  <a:gd name="connsiteY7773" fmla="*/ 64510 h 426089"/>
                  <a:gd name="connsiteX7774" fmla="*/ 301989 w 388822"/>
                  <a:gd name="connsiteY7774" fmla="*/ 64572 h 426089"/>
                  <a:gd name="connsiteX7775" fmla="*/ 302064 w 388822"/>
                  <a:gd name="connsiteY7775" fmla="*/ 64646 h 426089"/>
                  <a:gd name="connsiteX7776" fmla="*/ 302151 w 388822"/>
                  <a:gd name="connsiteY7776" fmla="*/ 64721 h 426089"/>
                  <a:gd name="connsiteX7777" fmla="*/ 302238 w 388822"/>
                  <a:gd name="connsiteY7777" fmla="*/ 64795 h 426089"/>
                  <a:gd name="connsiteX7778" fmla="*/ 302312 w 388822"/>
                  <a:gd name="connsiteY7778" fmla="*/ 64870 h 426089"/>
                  <a:gd name="connsiteX7779" fmla="*/ 302399 w 388822"/>
                  <a:gd name="connsiteY7779" fmla="*/ 64944 h 426089"/>
                  <a:gd name="connsiteX7780" fmla="*/ 302474 w 388822"/>
                  <a:gd name="connsiteY7780" fmla="*/ 65019 h 426089"/>
                  <a:gd name="connsiteX7781" fmla="*/ 302561 w 388822"/>
                  <a:gd name="connsiteY7781" fmla="*/ 65094 h 426089"/>
                  <a:gd name="connsiteX7782" fmla="*/ 302648 w 388822"/>
                  <a:gd name="connsiteY7782" fmla="*/ 65181 h 426089"/>
                  <a:gd name="connsiteX7783" fmla="*/ 302735 w 388822"/>
                  <a:gd name="connsiteY7783" fmla="*/ 65255 h 426089"/>
                  <a:gd name="connsiteX7784" fmla="*/ 302822 w 388822"/>
                  <a:gd name="connsiteY7784" fmla="*/ 65330 h 426089"/>
                  <a:gd name="connsiteX7785" fmla="*/ 302896 w 388822"/>
                  <a:gd name="connsiteY7785" fmla="*/ 65404 h 426089"/>
                  <a:gd name="connsiteX7786" fmla="*/ 302971 w 388822"/>
                  <a:gd name="connsiteY7786" fmla="*/ 65479 h 426089"/>
                  <a:gd name="connsiteX7787" fmla="*/ 303058 w 388822"/>
                  <a:gd name="connsiteY7787" fmla="*/ 65566 h 426089"/>
                  <a:gd name="connsiteX7788" fmla="*/ 303132 w 388822"/>
                  <a:gd name="connsiteY7788" fmla="*/ 65653 h 426089"/>
                  <a:gd name="connsiteX7789" fmla="*/ 303219 w 388822"/>
                  <a:gd name="connsiteY7789" fmla="*/ 65727 h 426089"/>
                  <a:gd name="connsiteX7790" fmla="*/ 303306 w 388822"/>
                  <a:gd name="connsiteY7790" fmla="*/ 65814 h 426089"/>
                  <a:gd name="connsiteX7791" fmla="*/ 303368 w 388822"/>
                  <a:gd name="connsiteY7791" fmla="*/ 65876 h 426089"/>
                  <a:gd name="connsiteX7792" fmla="*/ 303443 w 388822"/>
                  <a:gd name="connsiteY7792" fmla="*/ 65963 h 426089"/>
                  <a:gd name="connsiteX7793" fmla="*/ 303530 w 388822"/>
                  <a:gd name="connsiteY7793" fmla="*/ 66062 h 426089"/>
                  <a:gd name="connsiteX7794" fmla="*/ 303604 w 388822"/>
                  <a:gd name="connsiteY7794" fmla="*/ 66149 h 426089"/>
                  <a:gd name="connsiteX7795" fmla="*/ 303679 w 388822"/>
                  <a:gd name="connsiteY7795" fmla="*/ 66224 h 426089"/>
                  <a:gd name="connsiteX7796" fmla="*/ 303766 w 388822"/>
                  <a:gd name="connsiteY7796" fmla="*/ 66311 h 426089"/>
                  <a:gd name="connsiteX7797" fmla="*/ 303840 w 388822"/>
                  <a:gd name="connsiteY7797" fmla="*/ 66398 h 426089"/>
                  <a:gd name="connsiteX7798" fmla="*/ 303915 w 388822"/>
                  <a:gd name="connsiteY7798" fmla="*/ 66485 h 426089"/>
                  <a:gd name="connsiteX7799" fmla="*/ 303989 w 388822"/>
                  <a:gd name="connsiteY7799" fmla="*/ 66572 h 426089"/>
                  <a:gd name="connsiteX7800" fmla="*/ 304064 w 388822"/>
                  <a:gd name="connsiteY7800" fmla="*/ 66659 h 426089"/>
                  <a:gd name="connsiteX7801" fmla="*/ 304151 w 388822"/>
                  <a:gd name="connsiteY7801" fmla="*/ 66758 h 426089"/>
                  <a:gd name="connsiteX7802" fmla="*/ 304225 w 388822"/>
                  <a:gd name="connsiteY7802" fmla="*/ 66845 h 426089"/>
                  <a:gd name="connsiteX7803" fmla="*/ 304300 w 388822"/>
                  <a:gd name="connsiteY7803" fmla="*/ 66932 h 426089"/>
                  <a:gd name="connsiteX7804" fmla="*/ 304362 w 388822"/>
                  <a:gd name="connsiteY7804" fmla="*/ 67019 h 426089"/>
                  <a:gd name="connsiteX7805" fmla="*/ 304449 w 388822"/>
                  <a:gd name="connsiteY7805" fmla="*/ 67118 h 426089"/>
                  <a:gd name="connsiteX7806" fmla="*/ 304524 w 388822"/>
                  <a:gd name="connsiteY7806" fmla="*/ 67218 h 426089"/>
                  <a:gd name="connsiteX7807" fmla="*/ 304598 w 388822"/>
                  <a:gd name="connsiteY7807" fmla="*/ 67305 h 426089"/>
                  <a:gd name="connsiteX7808" fmla="*/ 304673 w 388822"/>
                  <a:gd name="connsiteY7808" fmla="*/ 67404 h 426089"/>
                  <a:gd name="connsiteX7809" fmla="*/ 304747 w 388822"/>
                  <a:gd name="connsiteY7809" fmla="*/ 67504 h 426089"/>
                  <a:gd name="connsiteX7810" fmla="*/ 304809 w 388822"/>
                  <a:gd name="connsiteY7810" fmla="*/ 67578 h 426089"/>
                  <a:gd name="connsiteX7811" fmla="*/ 304884 w 388822"/>
                  <a:gd name="connsiteY7811" fmla="*/ 67690 h 426089"/>
                  <a:gd name="connsiteX7812" fmla="*/ 304958 w 388822"/>
                  <a:gd name="connsiteY7812" fmla="*/ 67777 h 426089"/>
                  <a:gd name="connsiteX7813" fmla="*/ 305033 w 388822"/>
                  <a:gd name="connsiteY7813" fmla="*/ 67876 h 426089"/>
                  <a:gd name="connsiteX7814" fmla="*/ 305107 w 388822"/>
                  <a:gd name="connsiteY7814" fmla="*/ 67988 h 426089"/>
                  <a:gd name="connsiteX7815" fmla="*/ 305182 w 388822"/>
                  <a:gd name="connsiteY7815" fmla="*/ 68087 h 426089"/>
                  <a:gd name="connsiteX7816" fmla="*/ 305256 w 388822"/>
                  <a:gd name="connsiteY7816" fmla="*/ 68187 h 426089"/>
                  <a:gd name="connsiteX7817" fmla="*/ 305256 w 388822"/>
                  <a:gd name="connsiteY7817" fmla="*/ 68274 h 426089"/>
                  <a:gd name="connsiteX7818" fmla="*/ 305331 w 388822"/>
                  <a:gd name="connsiteY7818" fmla="*/ 68386 h 426089"/>
                  <a:gd name="connsiteX7819" fmla="*/ 305393 w 388822"/>
                  <a:gd name="connsiteY7819" fmla="*/ 68485 h 426089"/>
                  <a:gd name="connsiteX7820" fmla="*/ 305468 w 388822"/>
                  <a:gd name="connsiteY7820" fmla="*/ 68597 h 426089"/>
                  <a:gd name="connsiteX7821" fmla="*/ 305542 w 388822"/>
                  <a:gd name="connsiteY7821" fmla="*/ 68708 h 426089"/>
                  <a:gd name="connsiteX7822" fmla="*/ 305604 w 388822"/>
                  <a:gd name="connsiteY7822" fmla="*/ 68795 h 426089"/>
                  <a:gd name="connsiteX7823" fmla="*/ 305679 w 388822"/>
                  <a:gd name="connsiteY7823" fmla="*/ 68907 h 426089"/>
                  <a:gd name="connsiteX7824" fmla="*/ 305753 w 388822"/>
                  <a:gd name="connsiteY7824" fmla="*/ 69031 h 426089"/>
                  <a:gd name="connsiteX7825" fmla="*/ 305816 w 388822"/>
                  <a:gd name="connsiteY7825" fmla="*/ 69131 h 426089"/>
                  <a:gd name="connsiteX7826" fmla="*/ 305890 w 388822"/>
                  <a:gd name="connsiteY7826" fmla="*/ 69230 h 426089"/>
                  <a:gd name="connsiteX7827" fmla="*/ 305890 w 388822"/>
                  <a:gd name="connsiteY7827" fmla="*/ 69342 h 426089"/>
                  <a:gd name="connsiteX7828" fmla="*/ 305952 w 388822"/>
                  <a:gd name="connsiteY7828" fmla="*/ 69454 h 426089"/>
                  <a:gd name="connsiteX7829" fmla="*/ 306027 w 388822"/>
                  <a:gd name="connsiteY7829" fmla="*/ 69566 h 426089"/>
                  <a:gd name="connsiteX7830" fmla="*/ 306089 w 388822"/>
                  <a:gd name="connsiteY7830" fmla="*/ 69677 h 426089"/>
                  <a:gd name="connsiteX7831" fmla="*/ 306151 w 388822"/>
                  <a:gd name="connsiteY7831" fmla="*/ 69802 h 426089"/>
                  <a:gd name="connsiteX7832" fmla="*/ 306225 w 388822"/>
                  <a:gd name="connsiteY7832" fmla="*/ 69913 h 426089"/>
                  <a:gd name="connsiteX7833" fmla="*/ 306225 w 388822"/>
                  <a:gd name="connsiteY7833" fmla="*/ 70025 h 426089"/>
                  <a:gd name="connsiteX7834" fmla="*/ 306300 w 388822"/>
                  <a:gd name="connsiteY7834" fmla="*/ 70149 h 426089"/>
                  <a:gd name="connsiteX7835" fmla="*/ 306362 w 388822"/>
                  <a:gd name="connsiteY7835" fmla="*/ 70261 h 426089"/>
                  <a:gd name="connsiteX7836" fmla="*/ 306424 w 388822"/>
                  <a:gd name="connsiteY7836" fmla="*/ 70373 h 426089"/>
                  <a:gd name="connsiteX7837" fmla="*/ 306486 w 388822"/>
                  <a:gd name="connsiteY7837" fmla="*/ 70497 h 426089"/>
                  <a:gd name="connsiteX7838" fmla="*/ 306548 w 388822"/>
                  <a:gd name="connsiteY7838" fmla="*/ 70622 h 426089"/>
                  <a:gd name="connsiteX7839" fmla="*/ 306623 w 388822"/>
                  <a:gd name="connsiteY7839" fmla="*/ 70746 h 426089"/>
                  <a:gd name="connsiteX7840" fmla="*/ 306623 w 388822"/>
                  <a:gd name="connsiteY7840" fmla="*/ 70870 h 426089"/>
                  <a:gd name="connsiteX7841" fmla="*/ 306623 w 388822"/>
                  <a:gd name="connsiteY7841" fmla="*/ 70982 h 426089"/>
                  <a:gd name="connsiteX7842" fmla="*/ 306697 w 388822"/>
                  <a:gd name="connsiteY7842" fmla="*/ 71118 h 426089"/>
                  <a:gd name="connsiteX7843" fmla="*/ 306760 w 388822"/>
                  <a:gd name="connsiteY7843" fmla="*/ 71243 h 426089"/>
                  <a:gd name="connsiteX7844" fmla="*/ 306822 w 388822"/>
                  <a:gd name="connsiteY7844" fmla="*/ 71367 h 426089"/>
                  <a:gd name="connsiteX7845" fmla="*/ 306822 w 388822"/>
                  <a:gd name="connsiteY7845" fmla="*/ 71491 h 426089"/>
                  <a:gd name="connsiteX7846" fmla="*/ 306896 w 388822"/>
                  <a:gd name="connsiteY7846" fmla="*/ 71628 h 426089"/>
                  <a:gd name="connsiteX7847" fmla="*/ 306896 w 388822"/>
                  <a:gd name="connsiteY7847" fmla="*/ 71752 h 426089"/>
                  <a:gd name="connsiteX7848" fmla="*/ 306958 w 388822"/>
                  <a:gd name="connsiteY7848" fmla="*/ 71876 h 426089"/>
                  <a:gd name="connsiteX7849" fmla="*/ 306958 w 388822"/>
                  <a:gd name="connsiteY7849" fmla="*/ 72013 h 426089"/>
                  <a:gd name="connsiteX7850" fmla="*/ 307020 w 388822"/>
                  <a:gd name="connsiteY7850" fmla="*/ 72150 h 426089"/>
                  <a:gd name="connsiteX7851" fmla="*/ 307083 w 388822"/>
                  <a:gd name="connsiteY7851" fmla="*/ 72274 h 426089"/>
                  <a:gd name="connsiteX7852" fmla="*/ 307145 w 388822"/>
                  <a:gd name="connsiteY7852" fmla="*/ 72423 h 426089"/>
                  <a:gd name="connsiteX7853" fmla="*/ 307145 w 388822"/>
                  <a:gd name="connsiteY7853" fmla="*/ 72559 h 426089"/>
                  <a:gd name="connsiteX7854" fmla="*/ 307207 w 388822"/>
                  <a:gd name="connsiteY7854" fmla="*/ 72696 h 426089"/>
                  <a:gd name="connsiteX7855" fmla="*/ 307269 w 388822"/>
                  <a:gd name="connsiteY7855" fmla="*/ 72833 h 426089"/>
                  <a:gd name="connsiteX7856" fmla="*/ 307269 w 388822"/>
                  <a:gd name="connsiteY7856" fmla="*/ 72969 h 426089"/>
                  <a:gd name="connsiteX7857" fmla="*/ 307331 w 388822"/>
                  <a:gd name="connsiteY7857" fmla="*/ 73106 h 426089"/>
                  <a:gd name="connsiteX7858" fmla="*/ 307331 w 388822"/>
                  <a:gd name="connsiteY7858" fmla="*/ 73255 h 426089"/>
                  <a:gd name="connsiteX7859" fmla="*/ 307393 w 388822"/>
                  <a:gd name="connsiteY7859" fmla="*/ 73392 h 426089"/>
                  <a:gd name="connsiteX7860" fmla="*/ 307393 w 388822"/>
                  <a:gd name="connsiteY7860" fmla="*/ 73541 h 426089"/>
                  <a:gd name="connsiteX7861" fmla="*/ 307393 w 388822"/>
                  <a:gd name="connsiteY7861" fmla="*/ 73677 h 426089"/>
                  <a:gd name="connsiteX7862" fmla="*/ 307455 w 388822"/>
                  <a:gd name="connsiteY7862" fmla="*/ 73827 h 426089"/>
                  <a:gd name="connsiteX7863" fmla="*/ 307517 w 388822"/>
                  <a:gd name="connsiteY7863" fmla="*/ 73988 h 426089"/>
                  <a:gd name="connsiteX7864" fmla="*/ 307517 w 388822"/>
                  <a:gd name="connsiteY7864" fmla="*/ 74137 h 426089"/>
                  <a:gd name="connsiteX7865" fmla="*/ 307517 w 388822"/>
                  <a:gd name="connsiteY7865" fmla="*/ 74274 h 426089"/>
                  <a:gd name="connsiteX7866" fmla="*/ 307517 w 388822"/>
                  <a:gd name="connsiteY7866" fmla="*/ 74423 h 426089"/>
                  <a:gd name="connsiteX7867" fmla="*/ 307517 w 388822"/>
                  <a:gd name="connsiteY7867" fmla="*/ 74584 h 426089"/>
                  <a:gd name="connsiteX7868" fmla="*/ 307517 w 388822"/>
                  <a:gd name="connsiteY7868" fmla="*/ 74733 h 426089"/>
                  <a:gd name="connsiteX7869" fmla="*/ 307517 w 388822"/>
                  <a:gd name="connsiteY7869" fmla="*/ 74895 h 426089"/>
                  <a:gd name="connsiteX7870" fmla="*/ 307517 w 388822"/>
                  <a:gd name="connsiteY7870" fmla="*/ 75044 h 426089"/>
                  <a:gd name="connsiteX7871" fmla="*/ 307517 w 388822"/>
                  <a:gd name="connsiteY7871" fmla="*/ 75205 h 426089"/>
                  <a:gd name="connsiteX7872" fmla="*/ 307579 w 388822"/>
                  <a:gd name="connsiteY7872" fmla="*/ 75354 h 426089"/>
                  <a:gd name="connsiteX7873" fmla="*/ 307579 w 388822"/>
                  <a:gd name="connsiteY7873" fmla="*/ 75516 h 426089"/>
                  <a:gd name="connsiteX7874" fmla="*/ 307642 w 388822"/>
                  <a:gd name="connsiteY7874" fmla="*/ 75677 h 426089"/>
                  <a:gd name="connsiteX7875" fmla="*/ 307642 w 388822"/>
                  <a:gd name="connsiteY7875" fmla="*/ 75839 h 426089"/>
                  <a:gd name="connsiteX7876" fmla="*/ 307642 w 388822"/>
                  <a:gd name="connsiteY7876" fmla="*/ 76013 h 426089"/>
                  <a:gd name="connsiteX7877" fmla="*/ 307642 w 388822"/>
                  <a:gd name="connsiteY7877" fmla="*/ 76174 h 426089"/>
                  <a:gd name="connsiteX7878" fmla="*/ 307642 w 388822"/>
                  <a:gd name="connsiteY7878" fmla="*/ 76336 h 426089"/>
                  <a:gd name="connsiteX7879" fmla="*/ 307642 w 388822"/>
                  <a:gd name="connsiteY7879" fmla="*/ 76497 h 426089"/>
                  <a:gd name="connsiteX7880" fmla="*/ 307642 w 388822"/>
                  <a:gd name="connsiteY7880" fmla="*/ 76671 h 426089"/>
                  <a:gd name="connsiteX7881" fmla="*/ 307642 w 388822"/>
                  <a:gd name="connsiteY7881" fmla="*/ 76845 h 426089"/>
                  <a:gd name="connsiteX7882" fmla="*/ 307642 w 388822"/>
                  <a:gd name="connsiteY7882" fmla="*/ 77007 h 426089"/>
                  <a:gd name="connsiteX7883" fmla="*/ 307642 w 388822"/>
                  <a:gd name="connsiteY7883" fmla="*/ 77181 h 426089"/>
                  <a:gd name="connsiteX7884" fmla="*/ 307642 w 388822"/>
                  <a:gd name="connsiteY7884" fmla="*/ 77355 h 426089"/>
                  <a:gd name="connsiteX7885" fmla="*/ 303915 w 388822"/>
                  <a:gd name="connsiteY7885" fmla="*/ 77355 h 426089"/>
                  <a:gd name="connsiteX7886" fmla="*/ 303455 w 388822"/>
                  <a:gd name="connsiteY7886" fmla="*/ 77355 h 426089"/>
                  <a:gd name="connsiteX7887" fmla="*/ 304524 w 388822"/>
                  <a:gd name="connsiteY7887" fmla="*/ 77355 h 426089"/>
                  <a:gd name="connsiteX7888" fmla="*/ 304076 w 388822"/>
                  <a:gd name="connsiteY7888" fmla="*/ 77355 h 426089"/>
                  <a:gd name="connsiteX7889" fmla="*/ 303629 w 388822"/>
                  <a:gd name="connsiteY7889" fmla="*/ 77355 h 426089"/>
                  <a:gd name="connsiteX7890" fmla="*/ 303170 w 388822"/>
                  <a:gd name="connsiteY7890" fmla="*/ 77355 h 426089"/>
                  <a:gd name="connsiteX7891" fmla="*/ 302735 w 388822"/>
                  <a:gd name="connsiteY7891" fmla="*/ 77355 h 426089"/>
                  <a:gd name="connsiteX7892" fmla="*/ 302288 w 388822"/>
                  <a:gd name="connsiteY7892" fmla="*/ 77355 h 426089"/>
                  <a:gd name="connsiteX7893" fmla="*/ 301828 w 388822"/>
                  <a:gd name="connsiteY7893" fmla="*/ 77355 h 426089"/>
                  <a:gd name="connsiteX7894" fmla="*/ 301393 w 388822"/>
                  <a:gd name="connsiteY7894" fmla="*/ 77355 h 426089"/>
                  <a:gd name="connsiteX7895" fmla="*/ 300946 w 388822"/>
                  <a:gd name="connsiteY7895" fmla="*/ 77355 h 426089"/>
                  <a:gd name="connsiteX7896" fmla="*/ 300511 w 388822"/>
                  <a:gd name="connsiteY7896" fmla="*/ 77355 h 426089"/>
                  <a:gd name="connsiteX7897" fmla="*/ 300064 w 388822"/>
                  <a:gd name="connsiteY7897" fmla="*/ 77417 h 426089"/>
                  <a:gd name="connsiteX7898" fmla="*/ 299617 w 388822"/>
                  <a:gd name="connsiteY7898" fmla="*/ 77417 h 426089"/>
                  <a:gd name="connsiteX7899" fmla="*/ 299194 w 388822"/>
                  <a:gd name="connsiteY7899" fmla="*/ 77479 h 426089"/>
                  <a:gd name="connsiteX7900" fmla="*/ 298747 w 388822"/>
                  <a:gd name="connsiteY7900" fmla="*/ 77553 h 426089"/>
                  <a:gd name="connsiteX7901" fmla="*/ 298312 w 388822"/>
                  <a:gd name="connsiteY7901" fmla="*/ 77628 h 426089"/>
                  <a:gd name="connsiteX7902" fmla="*/ 297878 w 388822"/>
                  <a:gd name="connsiteY7902" fmla="*/ 77702 h 426089"/>
                  <a:gd name="connsiteX7903" fmla="*/ 297443 w 388822"/>
                  <a:gd name="connsiteY7903" fmla="*/ 77777 h 426089"/>
                  <a:gd name="connsiteX7904" fmla="*/ 296996 w 388822"/>
                  <a:gd name="connsiteY7904" fmla="*/ 77864 h 426089"/>
                  <a:gd name="connsiteX7905" fmla="*/ 296573 w 388822"/>
                  <a:gd name="connsiteY7905" fmla="*/ 77951 h 426089"/>
                  <a:gd name="connsiteX7906" fmla="*/ 296138 w 388822"/>
                  <a:gd name="connsiteY7906" fmla="*/ 78050 h 426089"/>
                  <a:gd name="connsiteX7907" fmla="*/ 295716 w 388822"/>
                  <a:gd name="connsiteY7907" fmla="*/ 78137 h 426089"/>
                  <a:gd name="connsiteX7908" fmla="*/ 295281 w 388822"/>
                  <a:gd name="connsiteY7908" fmla="*/ 78236 h 426089"/>
                  <a:gd name="connsiteX7909" fmla="*/ 294859 w 388822"/>
                  <a:gd name="connsiteY7909" fmla="*/ 78348 h 426089"/>
                  <a:gd name="connsiteX7910" fmla="*/ 294424 w 388822"/>
                  <a:gd name="connsiteY7910" fmla="*/ 78448 h 426089"/>
                  <a:gd name="connsiteX7911" fmla="*/ 294014 w 388822"/>
                  <a:gd name="connsiteY7911" fmla="*/ 78559 h 426089"/>
                  <a:gd name="connsiteX7912" fmla="*/ 293579 w 388822"/>
                  <a:gd name="connsiteY7912" fmla="*/ 78671 h 426089"/>
                  <a:gd name="connsiteX7913" fmla="*/ 293157 w 388822"/>
                  <a:gd name="connsiteY7913" fmla="*/ 78783 h 426089"/>
                  <a:gd name="connsiteX7914" fmla="*/ 292747 w 388822"/>
                  <a:gd name="connsiteY7914" fmla="*/ 78907 h 426089"/>
                  <a:gd name="connsiteX7915" fmla="*/ 292312 w 388822"/>
                  <a:gd name="connsiteY7915" fmla="*/ 79032 h 426089"/>
                  <a:gd name="connsiteX7916" fmla="*/ 291902 w 388822"/>
                  <a:gd name="connsiteY7916" fmla="*/ 79156 h 426089"/>
                  <a:gd name="connsiteX7917" fmla="*/ 291492 w 388822"/>
                  <a:gd name="connsiteY7917" fmla="*/ 79280 h 426089"/>
                  <a:gd name="connsiteX7918" fmla="*/ 291082 w 388822"/>
                  <a:gd name="connsiteY7918" fmla="*/ 79404 h 426089"/>
                  <a:gd name="connsiteX7919" fmla="*/ 290660 w 388822"/>
                  <a:gd name="connsiteY7919" fmla="*/ 79553 h 426089"/>
                  <a:gd name="connsiteX7920" fmla="*/ 290250 w 388822"/>
                  <a:gd name="connsiteY7920" fmla="*/ 79690 h 426089"/>
                  <a:gd name="connsiteX7921" fmla="*/ 289840 w 388822"/>
                  <a:gd name="connsiteY7921" fmla="*/ 79827 h 426089"/>
                  <a:gd name="connsiteX7922" fmla="*/ 289430 w 388822"/>
                  <a:gd name="connsiteY7922" fmla="*/ 79976 h 426089"/>
                  <a:gd name="connsiteX7923" fmla="*/ 289020 w 388822"/>
                  <a:gd name="connsiteY7923" fmla="*/ 80125 h 426089"/>
                  <a:gd name="connsiteX7924" fmla="*/ 288623 w 388822"/>
                  <a:gd name="connsiteY7924" fmla="*/ 80274 h 426089"/>
                  <a:gd name="connsiteX7925" fmla="*/ 288225 w 388822"/>
                  <a:gd name="connsiteY7925" fmla="*/ 80423 h 426089"/>
                  <a:gd name="connsiteX7926" fmla="*/ 287815 w 388822"/>
                  <a:gd name="connsiteY7926" fmla="*/ 80584 h 426089"/>
                  <a:gd name="connsiteX7927" fmla="*/ 287418 w 388822"/>
                  <a:gd name="connsiteY7927" fmla="*/ 80746 h 426089"/>
                  <a:gd name="connsiteX7928" fmla="*/ 287020 w 388822"/>
                  <a:gd name="connsiteY7928" fmla="*/ 80907 h 426089"/>
                  <a:gd name="connsiteX7929" fmla="*/ 286623 w 388822"/>
                  <a:gd name="connsiteY7929" fmla="*/ 81081 h 426089"/>
                  <a:gd name="connsiteX7930" fmla="*/ 286225 w 388822"/>
                  <a:gd name="connsiteY7930" fmla="*/ 81243 h 426089"/>
                  <a:gd name="connsiteX7931" fmla="*/ 285840 w 388822"/>
                  <a:gd name="connsiteY7931" fmla="*/ 81417 h 426089"/>
                  <a:gd name="connsiteX7932" fmla="*/ 285443 w 388822"/>
                  <a:gd name="connsiteY7932" fmla="*/ 81591 h 426089"/>
                  <a:gd name="connsiteX7933" fmla="*/ 285058 w 388822"/>
                  <a:gd name="connsiteY7933" fmla="*/ 81777 h 426089"/>
                  <a:gd name="connsiteX7934" fmla="*/ 284660 w 388822"/>
                  <a:gd name="connsiteY7934" fmla="*/ 81951 h 426089"/>
                  <a:gd name="connsiteX7935" fmla="*/ 284275 w 388822"/>
                  <a:gd name="connsiteY7935" fmla="*/ 82137 h 426089"/>
                  <a:gd name="connsiteX7936" fmla="*/ 283890 w 388822"/>
                  <a:gd name="connsiteY7936" fmla="*/ 82323 h 426089"/>
                  <a:gd name="connsiteX7937" fmla="*/ 283505 w 388822"/>
                  <a:gd name="connsiteY7937" fmla="*/ 82510 h 426089"/>
                  <a:gd name="connsiteX7938" fmla="*/ 283132 w 388822"/>
                  <a:gd name="connsiteY7938" fmla="*/ 82709 h 426089"/>
                  <a:gd name="connsiteX7939" fmla="*/ 282747 w 388822"/>
                  <a:gd name="connsiteY7939" fmla="*/ 82907 h 426089"/>
                  <a:gd name="connsiteX7940" fmla="*/ 282374 w 388822"/>
                  <a:gd name="connsiteY7940" fmla="*/ 83106 h 426089"/>
                  <a:gd name="connsiteX7941" fmla="*/ 282002 w 388822"/>
                  <a:gd name="connsiteY7941" fmla="*/ 83305 h 426089"/>
                  <a:gd name="connsiteX7942" fmla="*/ 281629 w 388822"/>
                  <a:gd name="connsiteY7942" fmla="*/ 83504 h 426089"/>
                  <a:gd name="connsiteX7943" fmla="*/ 281244 w 388822"/>
                  <a:gd name="connsiteY7943" fmla="*/ 83715 h 426089"/>
                  <a:gd name="connsiteX7944" fmla="*/ 280871 w 388822"/>
                  <a:gd name="connsiteY7944" fmla="*/ 83914 h 426089"/>
                  <a:gd name="connsiteX7945" fmla="*/ 280511 w 388822"/>
                  <a:gd name="connsiteY7945" fmla="*/ 84137 h 426089"/>
                  <a:gd name="connsiteX7946" fmla="*/ 280138 w 388822"/>
                  <a:gd name="connsiteY7946" fmla="*/ 84348 h 426089"/>
                  <a:gd name="connsiteX7947" fmla="*/ 279778 w 388822"/>
                  <a:gd name="connsiteY7947" fmla="*/ 84560 h 426089"/>
                  <a:gd name="connsiteX7948" fmla="*/ 279405 w 388822"/>
                  <a:gd name="connsiteY7948" fmla="*/ 84796 h 426089"/>
                  <a:gd name="connsiteX7949" fmla="*/ 279045 w 388822"/>
                  <a:gd name="connsiteY7949" fmla="*/ 85007 h 426089"/>
                  <a:gd name="connsiteX7950" fmla="*/ 278697 w 388822"/>
                  <a:gd name="connsiteY7950" fmla="*/ 85230 h 426089"/>
                  <a:gd name="connsiteX7951" fmla="*/ 278337 w 388822"/>
                  <a:gd name="connsiteY7951" fmla="*/ 85466 h 426089"/>
                  <a:gd name="connsiteX7952" fmla="*/ 277977 w 388822"/>
                  <a:gd name="connsiteY7952" fmla="*/ 85690 h 426089"/>
                  <a:gd name="connsiteX7953" fmla="*/ 277629 w 388822"/>
                  <a:gd name="connsiteY7953" fmla="*/ 85926 h 426089"/>
                  <a:gd name="connsiteX7954" fmla="*/ 277281 w 388822"/>
                  <a:gd name="connsiteY7954" fmla="*/ 86162 h 426089"/>
                  <a:gd name="connsiteX7955" fmla="*/ 276921 w 388822"/>
                  <a:gd name="connsiteY7955" fmla="*/ 86386 h 426089"/>
                  <a:gd name="connsiteX7956" fmla="*/ 276573 w 388822"/>
                  <a:gd name="connsiteY7956" fmla="*/ 86634 h 426089"/>
                  <a:gd name="connsiteX7957" fmla="*/ 276225 w 388822"/>
                  <a:gd name="connsiteY7957" fmla="*/ 86883 h 426089"/>
                  <a:gd name="connsiteX7958" fmla="*/ 275952 w 388822"/>
                  <a:gd name="connsiteY7958" fmla="*/ 90410 h 426089"/>
                  <a:gd name="connsiteX7959" fmla="*/ 275604 w 388822"/>
                  <a:gd name="connsiteY7959" fmla="*/ 90659 h 426089"/>
                  <a:gd name="connsiteX7960" fmla="*/ 275256 w 388822"/>
                  <a:gd name="connsiteY7960" fmla="*/ 90907 h 426089"/>
                  <a:gd name="connsiteX7961" fmla="*/ 274921 w 388822"/>
                  <a:gd name="connsiteY7961" fmla="*/ 91168 h 426089"/>
                  <a:gd name="connsiteX7962" fmla="*/ 274585 w 388822"/>
                  <a:gd name="connsiteY7962" fmla="*/ 91417 h 426089"/>
                  <a:gd name="connsiteX7963" fmla="*/ 274250 w 388822"/>
                  <a:gd name="connsiteY7963" fmla="*/ 91665 h 426089"/>
                  <a:gd name="connsiteX7964" fmla="*/ 273915 w 388822"/>
                  <a:gd name="connsiteY7964" fmla="*/ 91926 h 426089"/>
                  <a:gd name="connsiteX7965" fmla="*/ 273579 w 388822"/>
                  <a:gd name="connsiteY7965" fmla="*/ 92187 h 426089"/>
                  <a:gd name="connsiteX7966" fmla="*/ 273269 w 388822"/>
                  <a:gd name="connsiteY7966" fmla="*/ 92448 h 426089"/>
                  <a:gd name="connsiteX7967" fmla="*/ 272933 w 388822"/>
                  <a:gd name="connsiteY7967" fmla="*/ 92709 h 426089"/>
                  <a:gd name="connsiteX7968" fmla="*/ 272598 w 388822"/>
                  <a:gd name="connsiteY7968" fmla="*/ 92982 h 426089"/>
                  <a:gd name="connsiteX7969" fmla="*/ 272275 w 388822"/>
                  <a:gd name="connsiteY7969" fmla="*/ 93243 h 426089"/>
                  <a:gd name="connsiteX7970" fmla="*/ 271952 w 388822"/>
                  <a:gd name="connsiteY7970" fmla="*/ 93516 h 426089"/>
                  <a:gd name="connsiteX7971" fmla="*/ 271641 w 388822"/>
                  <a:gd name="connsiteY7971" fmla="*/ 93789 h 426089"/>
                  <a:gd name="connsiteX7972" fmla="*/ 271306 w 388822"/>
                  <a:gd name="connsiteY7972" fmla="*/ 94075 h 426089"/>
                  <a:gd name="connsiteX7973" fmla="*/ 270995 w 388822"/>
                  <a:gd name="connsiteY7973" fmla="*/ 94348 h 426089"/>
                  <a:gd name="connsiteX7974" fmla="*/ 270685 w 388822"/>
                  <a:gd name="connsiteY7974" fmla="*/ 94622 h 426089"/>
                  <a:gd name="connsiteX7975" fmla="*/ 270374 w 388822"/>
                  <a:gd name="connsiteY7975" fmla="*/ 94907 h 426089"/>
                  <a:gd name="connsiteX7976" fmla="*/ 270064 w 388822"/>
                  <a:gd name="connsiteY7976" fmla="*/ 95181 h 426089"/>
                  <a:gd name="connsiteX7977" fmla="*/ 269753 w 388822"/>
                  <a:gd name="connsiteY7977" fmla="*/ 95479 h 426089"/>
                  <a:gd name="connsiteX7978" fmla="*/ 269443 w 388822"/>
                  <a:gd name="connsiteY7978" fmla="*/ 95765 h 426089"/>
                  <a:gd name="connsiteX7979" fmla="*/ 269144 w 388822"/>
                  <a:gd name="connsiteY7979" fmla="*/ 96050 h 426089"/>
                  <a:gd name="connsiteX7980" fmla="*/ 268834 w 388822"/>
                  <a:gd name="connsiteY7980" fmla="*/ 96336 h 426089"/>
                  <a:gd name="connsiteX7981" fmla="*/ 268499 w 388822"/>
                  <a:gd name="connsiteY7981" fmla="*/ 96622 h 426089"/>
                  <a:gd name="connsiteX7982" fmla="*/ 268200 w 388822"/>
                  <a:gd name="connsiteY7982" fmla="*/ 96907 h 426089"/>
                  <a:gd name="connsiteX7983" fmla="*/ 267890 w 388822"/>
                  <a:gd name="connsiteY7983" fmla="*/ 97218 h 426089"/>
                  <a:gd name="connsiteX7984" fmla="*/ 267604 w 388822"/>
                  <a:gd name="connsiteY7984" fmla="*/ 97516 h 426089"/>
                  <a:gd name="connsiteX7985" fmla="*/ 267306 w 388822"/>
                  <a:gd name="connsiteY7985" fmla="*/ 97814 h 426089"/>
                  <a:gd name="connsiteX7986" fmla="*/ 267008 w 388822"/>
                  <a:gd name="connsiteY7986" fmla="*/ 98125 h 426089"/>
                  <a:gd name="connsiteX7987" fmla="*/ 266722 w 388822"/>
                  <a:gd name="connsiteY7987" fmla="*/ 98423 h 426089"/>
                  <a:gd name="connsiteX7988" fmla="*/ 266436 w 388822"/>
                  <a:gd name="connsiteY7988" fmla="*/ 98721 h 426089"/>
                  <a:gd name="connsiteX7989" fmla="*/ 266151 w 388822"/>
                  <a:gd name="connsiteY7989" fmla="*/ 99032 h 426089"/>
                  <a:gd name="connsiteX7990" fmla="*/ 265865 w 388822"/>
                  <a:gd name="connsiteY7990" fmla="*/ 99342 h 426089"/>
                  <a:gd name="connsiteX7991" fmla="*/ 265579 w 388822"/>
                  <a:gd name="connsiteY7991" fmla="*/ 99653 h 426089"/>
                  <a:gd name="connsiteX7992" fmla="*/ 265294 w 388822"/>
                  <a:gd name="connsiteY7992" fmla="*/ 99963 h 426089"/>
                  <a:gd name="connsiteX7993" fmla="*/ 265020 w 388822"/>
                  <a:gd name="connsiteY7993" fmla="*/ 100274 h 426089"/>
                  <a:gd name="connsiteX7994" fmla="*/ 264735 w 388822"/>
                  <a:gd name="connsiteY7994" fmla="*/ 100597 h 426089"/>
                  <a:gd name="connsiteX7995" fmla="*/ 264461 w 388822"/>
                  <a:gd name="connsiteY7995" fmla="*/ 100907 h 426089"/>
                  <a:gd name="connsiteX7996" fmla="*/ 264188 w 388822"/>
                  <a:gd name="connsiteY7996" fmla="*/ 101243 h 426089"/>
                  <a:gd name="connsiteX7997" fmla="*/ 263915 w 388822"/>
                  <a:gd name="connsiteY7997" fmla="*/ 101553 h 426089"/>
                  <a:gd name="connsiteX7998" fmla="*/ 263641 w 388822"/>
                  <a:gd name="connsiteY7998" fmla="*/ 101876 h 426089"/>
                  <a:gd name="connsiteX7999" fmla="*/ 263368 w 388822"/>
                  <a:gd name="connsiteY7999" fmla="*/ 102199 h 426089"/>
                  <a:gd name="connsiteX8000" fmla="*/ 263107 w 388822"/>
                  <a:gd name="connsiteY8000" fmla="*/ 102535 h 426089"/>
                  <a:gd name="connsiteX8001" fmla="*/ 262834 w 388822"/>
                  <a:gd name="connsiteY8001" fmla="*/ 102858 h 426089"/>
                  <a:gd name="connsiteX8002" fmla="*/ 262573 w 388822"/>
                  <a:gd name="connsiteY8002" fmla="*/ 103181 h 426089"/>
                  <a:gd name="connsiteX8003" fmla="*/ 262325 w 388822"/>
                  <a:gd name="connsiteY8003" fmla="*/ 103504 h 426089"/>
                  <a:gd name="connsiteX8004" fmla="*/ 262051 w 388822"/>
                  <a:gd name="connsiteY8004" fmla="*/ 103852 h 426089"/>
                  <a:gd name="connsiteX8005" fmla="*/ 261803 w 388822"/>
                  <a:gd name="connsiteY8005" fmla="*/ 104187 h 426089"/>
                  <a:gd name="connsiteX8006" fmla="*/ 261542 w 388822"/>
                  <a:gd name="connsiteY8006" fmla="*/ 104510 h 426089"/>
                  <a:gd name="connsiteX8007" fmla="*/ 261281 w 388822"/>
                  <a:gd name="connsiteY8007" fmla="*/ 104845 h 426089"/>
                  <a:gd name="connsiteX8008" fmla="*/ 261033 w 388822"/>
                  <a:gd name="connsiteY8008" fmla="*/ 105193 h 426089"/>
                  <a:gd name="connsiteX8009" fmla="*/ 260784 w 388822"/>
                  <a:gd name="connsiteY8009" fmla="*/ 105529 h 426089"/>
                  <a:gd name="connsiteX8010" fmla="*/ 260536 w 388822"/>
                  <a:gd name="connsiteY8010" fmla="*/ 105864 h 426089"/>
                  <a:gd name="connsiteX8011" fmla="*/ 260287 w 388822"/>
                  <a:gd name="connsiteY8011" fmla="*/ 106212 h 426089"/>
                  <a:gd name="connsiteX8012" fmla="*/ 260039 w 388822"/>
                  <a:gd name="connsiteY8012" fmla="*/ 106560 h 426089"/>
                  <a:gd name="connsiteX8013" fmla="*/ 259790 w 388822"/>
                  <a:gd name="connsiteY8013" fmla="*/ 106895 h 426089"/>
                  <a:gd name="connsiteX8014" fmla="*/ 259542 w 388822"/>
                  <a:gd name="connsiteY8014" fmla="*/ 107243 h 426089"/>
                  <a:gd name="connsiteX8015" fmla="*/ 259306 w 388822"/>
                  <a:gd name="connsiteY8015" fmla="*/ 107603 h 426089"/>
                  <a:gd name="connsiteX8016" fmla="*/ 259070 w 388822"/>
                  <a:gd name="connsiteY8016" fmla="*/ 107951 h 426089"/>
                  <a:gd name="connsiteX8017" fmla="*/ 258834 w 388822"/>
                  <a:gd name="connsiteY8017" fmla="*/ 108299 h 426089"/>
                  <a:gd name="connsiteX8018" fmla="*/ 258598 w 388822"/>
                  <a:gd name="connsiteY8018" fmla="*/ 108659 h 426089"/>
                  <a:gd name="connsiteX8019" fmla="*/ 258362 w 388822"/>
                  <a:gd name="connsiteY8019" fmla="*/ 109007 h 426089"/>
                  <a:gd name="connsiteX8020" fmla="*/ 258126 w 388822"/>
                  <a:gd name="connsiteY8020" fmla="*/ 109355 h 426089"/>
                  <a:gd name="connsiteX8021" fmla="*/ 257902 w 388822"/>
                  <a:gd name="connsiteY8021" fmla="*/ 109715 h 426089"/>
                  <a:gd name="connsiteX8022" fmla="*/ 257666 w 388822"/>
                  <a:gd name="connsiteY8022" fmla="*/ 110075 h 426089"/>
                  <a:gd name="connsiteX8023" fmla="*/ 257443 w 388822"/>
                  <a:gd name="connsiteY8023" fmla="*/ 110435 h 426089"/>
                  <a:gd name="connsiteX8024" fmla="*/ 257219 w 388822"/>
                  <a:gd name="connsiteY8024" fmla="*/ 110796 h 426089"/>
                  <a:gd name="connsiteX8025" fmla="*/ 256983 w 388822"/>
                  <a:gd name="connsiteY8025" fmla="*/ 111156 h 426089"/>
                  <a:gd name="connsiteX8026" fmla="*/ 256772 w 388822"/>
                  <a:gd name="connsiteY8026" fmla="*/ 111516 h 426089"/>
                  <a:gd name="connsiteX8027" fmla="*/ 256548 w 388822"/>
                  <a:gd name="connsiteY8027" fmla="*/ 111876 h 426089"/>
                  <a:gd name="connsiteX8028" fmla="*/ 256325 w 388822"/>
                  <a:gd name="connsiteY8028" fmla="*/ 112249 h 426089"/>
                  <a:gd name="connsiteX8029" fmla="*/ 256113 w 388822"/>
                  <a:gd name="connsiteY8029" fmla="*/ 112622 h 426089"/>
                  <a:gd name="connsiteX8030" fmla="*/ 255890 w 388822"/>
                  <a:gd name="connsiteY8030" fmla="*/ 112982 h 426089"/>
                  <a:gd name="connsiteX8031" fmla="*/ 255679 w 388822"/>
                  <a:gd name="connsiteY8031" fmla="*/ 113355 h 426089"/>
                  <a:gd name="connsiteX8032" fmla="*/ 255467 w 388822"/>
                  <a:gd name="connsiteY8032" fmla="*/ 113727 h 426089"/>
                  <a:gd name="connsiteX8033" fmla="*/ 255269 w 388822"/>
                  <a:gd name="connsiteY8033" fmla="*/ 114088 h 426089"/>
                  <a:gd name="connsiteX8034" fmla="*/ 255057 w 388822"/>
                  <a:gd name="connsiteY8034" fmla="*/ 114460 h 426089"/>
                  <a:gd name="connsiteX8035" fmla="*/ 254846 w 388822"/>
                  <a:gd name="connsiteY8035" fmla="*/ 114833 h 426089"/>
                  <a:gd name="connsiteX8036" fmla="*/ 254635 w 388822"/>
                  <a:gd name="connsiteY8036" fmla="*/ 115218 h 426089"/>
                  <a:gd name="connsiteX8037" fmla="*/ 254436 w 388822"/>
                  <a:gd name="connsiteY8037" fmla="*/ 115591 h 426089"/>
                  <a:gd name="connsiteX8038" fmla="*/ 254238 w 388822"/>
                  <a:gd name="connsiteY8038" fmla="*/ 115963 h 426089"/>
                  <a:gd name="connsiteX8039" fmla="*/ 254039 w 388822"/>
                  <a:gd name="connsiteY8039" fmla="*/ 116349 h 426089"/>
                  <a:gd name="connsiteX8040" fmla="*/ 253840 w 388822"/>
                  <a:gd name="connsiteY8040" fmla="*/ 116721 h 426089"/>
                  <a:gd name="connsiteX8041" fmla="*/ 253641 w 388822"/>
                  <a:gd name="connsiteY8041" fmla="*/ 117106 h 426089"/>
                  <a:gd name="connsiteX8042" fmla="*/ 253443 w 388822"/>
                  <a:gd name="connsiteY8042" fmla="*/ 117491 h 426089"/>
                  <a:gd name="connsiteX8043" fmla="*/ 253256 w 388822"/>
                  <a:gd name="connsiteY8043" fmla="*/ 117864 h 426089"/>
                  <a:gd name="connsiteX8044" fmla="*/ 253057 w 388822"/>
                  <a:gd name="connsiteY8044" fmla="*/ 118249 h 426089"/>
                  <a:gd name="connsiteX8045" fmla="*/ 252859 w 388822"/>
                  <a:gd name="connsiteY8045" fmla="*/ 118647 h 426089"/>
                  <a:gd name="connsiteX8046" fmla="*/ 252672 w 388822"/>
                  <a:gd name="connsiteY8046" fmla="*/ 119032 h 426089"/>
                  <a:gd name="connsiteX8047" fmla="*/ 252486 w 388822"/>
                  <a:gd name="connsiteY8047" fmla="*/ 119417 h 426089"/>
                  <a:gd name="connsiteX8048" fmla="*/ 252300 w 388822"/>
                  <a:gd name="connsiteY8048" fmla="*/ 119802 h 426089"/>
                  <a:gd name="connsiteX8049" fmla="*/ 252113 w 388822"/>
                  <a:gd name="connsiteY8049" fmla="*/ 120187 h 426089"/>
                  <a:gd name="connsiteX8050" fmla="*/ 251939 w 388822"/>
                  <a:gd name="connsiteY8050" fmla="*/ 120585 h 426089"/>
                  <a:gd name="connsiteX8051" fmla="*/ 251753 w 388822"/>
                  <a:gd name="connsiteY8051" fmla="*/ 120970 h 426089"/>
                  <a:gd name="connsiteX8052" fmla="*/ 251579 w 388822"/>
                  <a:gd name="connsiteY8052" fmla="*/ 121367 h 426089"/>
                  <a:gd name="connsiteX8053" fmla="*/ 251393 w 388822"/>
                  <a:gd name="connsiteY8053" fmla="*/ 121752 h 426089"/>
                  <a:gd name="connsiteX8054" fmla="*/ 251219 w 388822"/>
                  <a:gd name="connsiteY8054" fmla="*/ 122150 h 426089"/>
                  <a:gd name="connsiteX8055" fmla="*/ 251057 w 388822"/>
                  <a:gd name="connsiteY8055" fmla="*/ 122547 h 426089"/>
                  <a:gd name="connsiteX8056" fmla="*/ 250883 w 388822"/>
                  <a:gd name="connsiteY8056" fmla="*/ 122945 h 426089"/>
                  <a:gd name="connsiteX8057" fmla="*/ 250710 w 388822"/>
                  <a:gd name="connsiteY8057" fmla="*/ 123342 h 426089"/>
                  <a:gd name="connsiteX8058" fmla="*/ 250536 w 388822"/>
                  <a:gd name="connsiteY8058" fmla="*/ 123740 h 426089"/>
                  <a:gd name="connsiteX8059" fmla="*/ 250374 w 388822"/>
                  <a:gd name="connsiteY8059" fmla="*/ 124137 h 426089"/>
                  <a:gd name="connsiteX8060" fmla="*/ 250200 w 388822"/>
                  <a:gd name="connsiteY8060" fmla="*/ 124535 h 426089"/>
                  <a:gd name="connsiteX8061" fmla="*/ 250039 w 388822"/>
                  <a:gd name="connsiteY8061" fmla="*/ 124932 h 426089"/>
                  <a:gd name="connsiteX8062" fmla="*/ 249877 w 388822"/>
                  <a:gd name="connsiteY8062" fmla="*/ 125342 h 426089"/>
                  <a:gd name="connsiteX8063" fmla="*/ 249716 w 388822"/>
                  <a:gd name="connsiteY8063" fmla="*/ 125740 h 426089"/>
                  <a:gd name="connsiteX8064" fmla="*/ 249554 w 388822"/>
                  <a:gd name="connsiteY8064" fmla="*/ 126137 h 426089"/>
                  <a:gd name="connsiteX8065" fmla="*/ 249405 w 388822"/>
                  <a:gd name="connsiteY8065" fmla="*/ 126547 h 426089"/>
                  <a:gd name="connsiteX8066" fmla="*/ 249244 w 388822"/>
                  <a:gd name="connsiteY8066" fmla="*/ 126957 h 426089"/>
                  <a:gd name="connsiteX8067" fmla="*/ 249082 w 388822"/>
                  <a:gd name="connsiteY8067" fmla="*/ 127367 h 426089"/>
                  <a:gd name="connsiteX8068" fmla="*/ 248933 w 388822"/>
                  <a:gd name="connsiteY8068" fmla="*/ 127765 h 426089"/>
                  <a:gd name="connsiteX8069" fmla="*/ 248784 w 388822"/>
                  <a:gd name="connsiteY8069" fmla="*/ 128175 h 426089"/>
                  <a:gd name="connsiteX8070" fmla="*/ 248635 w 388822"/>
                  <a:gd name="connsiteY8070" fmla="*/ 128585 h 426089"/>
                  <a:gd name="connsiteX8071" fmla="*/ 248486 w 388822"/>
                  <a:gd name="connsiteY8071" fmla="*/ 128995 h 426089"/>
                  <a:gd name="connsiteX8072" fmla="*/ 248337 w 388822"/>
                  <a:gd name="connsiteY8072" fmla="*/ 129404 h 426089"/>
                  <a:gd name="connsiteX8073" fmla="*/ 248188 w 388822"/>
                  <a:gd name="connsiteY8073" fmla="*/ 129814 h 426089"/>
                  <a:gd name="connsiteX8074" fmla="*/ 248051 w 388822"/>
                  <a:gd name="connsiteY8074" fmla="*/ 130224 h 426089"/>
                  <a:gd name="connsiteX8075" fmla="*/ 247902 w 388822"/>
                  <a:gd name="connsiteY8075" fmla="*/ 130647 h 426089"/>
                  <a:gd name="connsiteX8076" fmla="*/ 247765 w 388822"/>
                  <a:gd name="connsiteY8076" fmla="*/ 131057 h 426089"/>
                  <a:gd name="connsiteX8077" fmla="*/ 247629 w 388822"/>
                  <a:gd name="connsiteY8077" fmla="*/ 131467 h 426089"/>
                  <a:gd name="connsiteX8078" fmla="*/ 247492 w 388822"/>
                  <a:gd name="connsiteY8078" fmla="*/ 131889 h 426089"/>
                  <a:gd name="connsiteX8079" fmla="*/ 247356 w 388822"/>
                  <a:gd name="connsiteY8079" fmla="*/ 132299 h 426089"/>
                  <a:gd name="connsiteX8080" fmla="*/ 247231 w 388822"/>
                  <a:gd name="connsiteY8080" fmla="*/ 132709 h 426089"/>
                  <a:gd name="connsiteX8081" fmla="*/ 247095 w 388822"/>
                  <a:gd name="connsiteY8081" fmla="*/ 133131 h 426089"/>
                  <a:gd name="connsiteX8082" fmla="*/ 246958 w 388822"/>
                  <a:gd name="connsiteY8082" fmla="*/ 133554 h 426089"/>
                  <a:gd name="connsiteX8083" fmla="*/ 246834 w 388822"/>
                  <a:gd name="connsiteY8083" fmla="*/ 133976 h 426089"/>
                  <a:gd name="connsiteX8084" fmla="*/ 246710 w 388822"/>
                  <a:gd name="connsiteY8084" fmla="*/ 134398 h 426089"/>
                  <a:gd name="connsiteX8085" fmla="*/ 246585 w 388822"/>
                  <a:gd name="connsiteY8085" fmla="*/ 134808 h 426089"/>
                  <a:gd name="connsiteX8086" fmla="*/ 246449 w 388822"/>
                  <a:gd name="connsiteY8086" fmla="*/ 135231 h 426089"/>
                  <a:gd name="connsiteX8087" fmla="*/ 246337 w 388822"/>
                  <a:gd name="connsiteY8087" fmla="*/ 135653 h 426089"/>
                  <a:gd name="connsiteX8088" fmla="*/ 246213 w 388822"/>
                  <a:gd name="connsiteY8088" fmla="*/ 136075 h 426089"/>
                  <a:gd name="connsiteX8089" fmla="*/ 246101 w 388822"/>
                  <a:gd name="connsiteY8089" fmla="*/ 136498 h 426089"/>
                  <a:gd name="connsiteX8090" fmla="*/ 245977 w 388822"/>
                  <a:gd name="connsiteY8090" fmla="*/ 136920 h 426089"/>
                  <a:gd name="connsiteX8091" fmla="*/ 245865 w 388822"/>
                  <a:gd name="connsiteY8091" fmla="*/ 137342 h 426089"/>
                  <a:gd name="connsiteX8092" fmla="*/ 245753 w 388822"/>
                  <a:gd name="connsiteY8092" fmla="*/ 137740 h 426089"/>
                  <a:gd name="connsiteX8093" fmla="*/ 271492 w 388822"/>
                  <a:gd name="connsiteY8093" fmla="*/ 144672 h 426089"/>
                  <a:gd name="connsiteX8094" fmla="*/ 271592 w 388822"/>
                  <a:gd name="connsiteY8094" fmla="*/ 144311 h 426089"/>
                  <a:gd name="connsiteX8095" fmla="*/ 271679 w 388822"/>
                  <a:gd name="connsiteY8095" fmla="*/ 143988 h 426089"/>
                  <a:gd name="connsiteX8096" fmla="*/ 271766 w 388822"/>
                  <a:gd name="connsiteY8096" fmla="*/ 143665 h 426089"/>
                  <a:gd name="connsiteX8097" fmla="*/ 271853 w 388822"/>
                  <a:gd name="connsiteY8097" fmla="*/ 143342 h 426089"/>
                  <a:gd name="connsiteX8098" fmla="*/ 271952 w 388822"/>
                  <a:gd name="connsiteY8098" fmla="*/ 143032 h 426089"/>
                  <a:gd name="connsiteX8099" fmla="*/ 272039 w 388822"/>
                  <a:gd name="connsiteY8099" fmla="*/ 142709 h 426089"/>
                  <a:gd name="connsiteX8100" fmla="*/ 272138 w 388822"/>
                  <a:gd name="connsiteY8100" fmla="*/ 142386 h 426089"/>
                  <a:gd name="connsiteX8101" fmla="*/ 272225 w 388822"/>
                  <a:gd name="connsiteY8101" fmla="*/ 142063 h 426089"/>
                  <a:gd name="connsiteX8102" fmla="*/ 272325 w 388822"/>
                  <a:gd name="connsiteY8102" fmla="*/ 141752 h 426089"/>
                  <a:gd name="connsiteX8103" fmla="*/ 272424 w 388822"/>
                  <a:gd name="connsiteY8103" fmla="*/ 141429 h 426089"/>
                  <a:gd name="connsiteX8104" fmla="*/ 272523 w 388822"/>
                  <a:gd name="connsiteY8104" fmla="*/ 141119 h 426089"/>
                  <a:gd name="connsiteX8105" fmla="*/ 272623 w 388822"/>
                  <a:gd name="connsiteY8105" fmla="*/ 140796 h 426089"/>
                  <a:gd name="connsiteX8106" fmla="*/ 272722 w 388822"/>
                  <a:gd name="connsiteY8106" fmla="*/ 140485 h 426089"/>
                  <a:gd name="connsiteX8107" fmla="*/ 272822 w 388822"/>
                  <a:gd name="connsiteY8107" fmla="*/ 140175 h 426089"/>
                  <a:gd name="connsiteX8108" fmla="*/ 272921 w 388822"/>
                  <a:gd name="connsiteY8108" fmla="*/ 139864 h 426089"/>
                  <a:gd name="connsiteX8109" fmla="*/ 273033 w 388822"/>
                  <a:gd name="connsiteY8109" fmla="*/ 139554 h 426089"/>
                  <a:gd name="connsiteX8110" fmla="*/ 273132 w 388822"/>
                  <a:gd name="connsiteY8110" fmla="*/ 139243 h 426089"/>
                  <a:gd name="connsiteX8111" fmla="*/ 273244 w 388822"/>
                  <a:gd name="connsiteY8111" fmla="*/ 138933 h 426089"/>
                  <a:gd name="connsiteX8112" fmla="*/ 273343 w 388822"/>
                  <a:gd name="connsiteY8112" fmla="*/ 138622 h 426089"/>
                  <a:gd name="connsiteX8113" fmla="*/ 273455 w 388822"/>
                  <a:gd name="connsiteY8113" fmla="*/ 138311 h 426089"/>
                  <a:gd name="connsiteX8114" fmla="*/ 273567 w 388822"/>
                  <a:gd name="connsiteY8114" fmla="*/ 138013 h 426089"/>
                  <a:gd name="connsiteX8115" fmla="*/ 273679 w 388822"/>
                  <a:gd name="connsiteY8115" fmla="*/ 137703 h 426089"/>
                  <a:gd name="connsiteX8116" fmla="*/ 273790 w 388822"/>
                  <a:gd name="connsiteY8116" fmla="*/ 137392 h 426089"/>
                  <a:gd name="connsiteX8117" fmla="*/ 273902 w 388822"/>
                  <a:gd name="connsiteY8117" fmla="*/ 137094 h 426089"/>
                  <a:gd name="connsiteX8118" fmla="*/ 274014 w 388822"/>
                  <a:gd name="connsiteY8118" fmla="*/ 136796 h 426089"/>
                  <a:gd name="connsiteX8119" fmla="*/ 274138 w 388822"/>
                  <a:gd name="connsiteY8119" fmla="*/ 136485 h 426089"/>
                  <a:gd name="connsiteX8120" fmla="*/ 274250 w 388822"/>
                  <a:gd name="connsiteY8120" fmla="*/ 136187 h 426089"/>
                  <a:gd name="connsiteX8121" fmla="*/ 274362 w 388822"/>
                  <a:gd name="connsiteY8121" fmla="*/ 135889 h 426089"/>
                  <a:gd name="connsiteX8122" fmla="*/ 274474 w 388822"/>
                  <a:gd name="connsiteY8122" fmla="*/ 135591 h 426089"/>
                  <a:gd name="connsiteX8123" fmla="*/ 274598 w 388822"/>
                  <a:gd name="connsiteY8123" fmla="*/ 135293 h 426089"/>
                  <a:gd name="connsiteX8124" fmla="*/ 274722 w 388822"/>
                  <a:gd name="connsiteY8124" fmla="*/ 134995 h 426089"/>
                  <a:gd name="connsiteX8125" fmla="*/ 274834 w 388822"/>
                  <a:gd name="connsiteY8125" fmla="*/ 134696 h 426089"/>
                  <a:gd name="connsiteX8126" fmla="*/ 274971 w 388822"/>
                  <a:gd name="connsiteY8126" fmla="*/ 134411 h 426089"/>
                  <a:gd name="connsiteX8127" fmla="*/ 275082 w 388822"/>
                  <a:gd name="connsiteY8127" fmla="*/ 134113 h 426089"/>
                  <a:gd name="connsiteX8128" fmla="*/ 275207 w 388822"/>
                  <a:gd name="connsiteY8128" fmla="*/ 133814 h 426089"/>
                  <a:gd name="connsiteX8129" fmla="*/ 275343 w 388822"/>
                  <a:gd name="connsiteY8129" fmla="*/ 133529 h 426089"/>
                  <a:gd name="connsiteX8130" fmla="*/ 275467 w 388822"/>
                  <a:gd name="connsiteY8130" fmla="*/ 133243 h 426089"/>
                  <a:gd name="connsiteX8131" fmla="*/ 275592 w 388822"/>
                  <a:gd name="connsiteY8131" fmla="*/ 132957 h 426089"/>
                  <a:gd name="connsiteX8132" fmla="*/ 275716 w 388822"/>
                  <a:gd name="connsiteY8132" fmla="*/ 132672 h 426089"/>
                  <a:gd name="connsiteX8133" fmla="*/ 275853 w 388822"/>
                  <a:gd name="connsiteY8133" fmla="*/ 132373 h 426089"/>
                  <a:gd name="connsiteX8134" fmla="*/ 275977 w 388822"/>
                  <a:gd name="connsiteY8134" fmla="*/ 132088 h 426089"/>
                  <a:gd name="connsiteX8135" fmla="*/ 276113 w 388822"/>
                  <a:gd name="connsiteY8135" fmla="*/ 131802 h 426089"/>
                  <a:gd name="connsiteX8136" fmla="*/ 276238 w 388822"/>
                  <a:gd name="connsiteY8136" fmla="*/ 131529 h 426089"/>
                  <a:gd name="connsiteX8137" fmla="*/ 276374 w 388822"/>
                  <a:gd name="connsiteY8137" fmla="*/ 131243 h 426089"/>
                  <a:gd name="connsiteX8138" fmla="*/ 276511 w 388822"/>
                  <a:gd name="connsiteY8138" fmla="*/ 130957 h 426089"/>
                  <a:gd name="connsiteX8139" fmla="*/ 276648 w 388822"/>
                  <a:gd name="connsiteY8139" fmla="*/ 130684 h 426089"/>
                  <a:gd name="connsiteX8140" fmla="*/ 276772 w 388822"/>
                  <a:gd name="connsiteY8140" fmla="*/ 130411 h 426089"/>
                  <a:gd name="connsiteX8141" fmla="*/ 276908 w 388822"/>
                  <a:gd name="connsiteY8141" fmla="*/ 130137 h 426089"/>
                  <a:gd name="connsiteX8142" fmla="*/ 277045 w 388822"/>
                  <a:gd name="connsiteY8142" fmla="*/ 129852 h 426089"/>
                  <a:gd name="connsiteX8143" fmla="*/ 277194 w 388822"/>
                  <a:gd name="connsiteY8143" fmla="*/ 129578 h 426089"/>
                  <a:gd name="connsiteX8144" fmla="*/ 277331 w 388822"/>
                  <a:gd name="connsiteY8144" fmla="*/ 129305 h 426089"/>
                  <a:gd name="connsiteX8145" fmla="*/ 277467 w 388822"/>
                  <a:gd name="connsiteY8145" fmla="*/ 129032 h 426089"/>
                  <a:gd name="connsiteX8146" fmla="*/ 277604 w 388822"/>
                  <a:gd name="connsiteY8146" fmla="*/ 128771 h 426089"/>
                  <a:gd name="connsiteX8147" fmla="*/ 277753 w 388822"/>
                  <a:gd name="connsiteY8147" fmla="*/ 128498 h 426089"/>
                  <a:gd name="connsiteX8148" fmla="*/ 277902 w 388822"/>
                  <a:gd name="connsiteY8148" fmla="*/ 128224 h 426089"/>
                  <a:gd name="connsiteX8149" fmla="*/ 278039 w 388822"/>
                  <a:gd name="connsiteY8149" fmla="*/ 127963 h 426089"/>
                  <a:gd name="connsiteX8150" fmla="*/ 278188 w 388822"/>
                  <a:gd name="connsiteY8150" fmla="*/ 127703 h 426089"/>
                  <a:gd name="connsiteX8151" fmla="*/ 278325 w 388822"/>
                  <a:gd name="connsiteY8151" fmla="*/ 127442 h 426089"/>
                  <a:gd name="connsiteX8152" fmla="*/ 278486 w 388822"/>
                  <a:gd name="connsiteY8152" fmla="*/ 127181 h 426089"/>
                  <a:gd name="connsiteX8153" fmla="*/ 278635 w 388822"/>
                  <a:gd name="connsiteY8153" fmla="*/ 126920 h 426089"/>
                  <a:gd name="connsiteX8154" fmla="*/ 278772 w 388822"/>
                  <a:gd name="connsiteY8154" fmla="*/ 126659 h 426089"/>
                  <a:gd name="connsiteX8155" fmla="*/ 278921 w 388822"/>
                  <a:gd name="connsiteY8155" fmla="*/ 126398 h 426089"/>
                  <a:gd name="connsiteX8156" fmla="*/ 279070 w 388822"/>
                  <a:gd name="connsiteY8156" fmla="*/ 126137 h 426089"/>
                  <a:gd name="connsiteX8157" fmla="*/ 279219 w 388822"/>
                  <a:gd name="connsiteY8157" fmla="*/ 125889 h 426089"/>
                  <a:gd name="connsiteX8158" fmla="*/ 279381 w 388822"/>
                  <a:gd name="connsiteY8158" fmla="*/ 125640 h 426089"/>
                  <a:gd name="connsiteX8159" fmla="*/ 279530 w 388822"/>
                  <a:gd name="connsiteY8159" fmla="*/ 125380 h 426089"/>
                  <a:gd name="connsiteX8160" fmla="*/ 279679 w 388822"/>
                  <a:gd name="connsiteY8160" fmla="*/ 125131 h 426089"/>
                  <a:gd name="connsiteX8161" fmla="*/ 279840 w 388822"/>
                  <a:gd name="connsiteY8161" fmla="*/ 124883 h 426089"/>
                  <a:gd name="connsiteX8162" fmla="*/ 279989 w 388822"/>
                  <a:gd name="connsiteY8162" fmla="*/ 124634 h 426089"/>
                  <a:gd name="connsiteX8163" fmla="*/ 280151 w 388822"/>
                  <a:gd name="connsiteY8163" fmla="*/ 124386 h 426089"/>
                  <a:gd name="connsiteX8164" fmla="*/ 280300 w 388822"/>
                  <a:gd name="connsiteY8164" fmla="*/ 124150 h 426089"/>
                  <a:gd name="connsiteX8165" fmla="*/ 280461 w 388822"/>
                  <a:gd name="connsiteY8165" fmla="*/ 123901 h 426089"/>
                  <a:gd name="connsiteX8166" fmla="*/ 280623 w 388822"/>
                  <a:gd name="connsiteY8166" fmla="*/ 123665 h 426089"/>
                  <a:gd name="connsiteX8167" fmla="*/ 280784 w 388822"/>
                  <a:gd name="connsiteY8167" fmla="*/ 123417 h 426089"/>
                  <a:gd name="connsiteX8168" fmla="*/ 280946 w 388822"/>
                  <a:gd name="connsiteY8168" fmla="*/ 123181 h 426089"/>
                  <a:gd name="connsiteX8169" fmla="*/ 281107 w 388822"/>
                  <a:gd name="connsiteY8169" fmla="*/ 122945 h 426089"/>
                  <a:gd name="connsiteX8170" fmla="*/ 281256 w 388822"/>
                  <a:gd name="connsiteY8170" fmla="*/ 122709 h 426089"/>
                  <a:gd name="connsiteX8171" fmla="*/ 281418 w 388822"/>
                  <a:gd name="connsiteY8171" fmla="*/ 122473 h 426089"/>
                  <a:gd name="connsiteX8172" fmla="*/ 281592 w 388822"/>
                  <a:gd name="connsiteY8172" fmla="*/ 122249 h 426089"/>
                  <a:gd name="connsiteX8173" fmla="*/ 281753 w 388822"/>
                  <a:gd name="connsiteY8173" fmla="*/ 122013 h 426089"/>
                  <a:gd name="connsiteX8174" fmla="*/ 281902 w 388822"/>
                  <a:gd name="connsiteY8174" fmla="*/ 121790 h 426089"/>
                  <a:gd name="connsiteX8175" fmla="*/ 282076 w 388822"/>
                  <a:gd name="connsiteY8175" fmla="*/ 121554 h 426089"/>
                  <a:gd name="connsiteX8176" fmla="*/ 282238 w 388822"/>
                  <a:gd name="connsiteY8176" fmla="*/ 121330 h 426089"/>
                  <a:gd name="connsiteX8177" fmla="*/ 282412 w 388822"/>
                  <a:gd name="connsiteY8177" fmla="*/ 121106 h 426089"/>
                  <a:gd name="connsiteX8178" fmla="*/ 282573 w 388822"/>
                  <a:gd name="connsiteY8178" fmla="*/ 120883 h 426089"/>
                  <a:gd name="connsiteX8179" fmla="*/ 282735 w 388822"/>
                  <a:gd name="connsiteY8179" fmla="*/ 120672 h 426089"/>
                  <a:gd name="connsiteX8180" fmla="*/ 282909 w 388822"/>
                  <a:gd name="connsiteY8180" fmla="*/ 120448 h 426089"/>
                  <a:gd name="connsiteX8181" fmla="*/ 283082 w 388822"/>
                  <a:gd name="connsiteY8181" fmla="*/ 120224 h 426089"/>
                  <a:gd name="connsiteX8182" fmla="*/ 283244 w 388822"/>
                  <a:gd name="connsiteY8182" fmla="*/ 120013 h 426089"/>
                  <a:gd name="connsiteX8183" fmla="*/ 283418 w 388822"/>
                  <a:gd name="connsiteY8183" fmla="*/ 119802 h 426089"/>
                  <a:gd name="connsiteX8184" fmla="*/ 283592 w 388822"/>
                  <a:gd name="connsiteY8184" fmla="*/ 119591 h 426089"/>
                  <a:gd name="connsiteX8185" fmla="*/ 283766 w 388822"/>
                  <a:gd name="connsiteY8185" fmla="*/ 119380 h 426089"/>
                  <a:gd name="connsiteX8186" fmla="*/ 283927 w 388822"/>
                  <a:gd name="connsiteY8186" fmla="*/ 119156 h 426089"/>
                  <a:gd name="connsiteX8187" fmla="*/ 284101 w 388822"/>
                  <a:gd name="connsiteY8187" fmla="*/ 118957 h 426089"/>
                  <a:gd name="connsiteX8188" fmla="*/ 284275 w 388822"/>
                  <a:gd name="connsiteY8188" fmla="*/ 118758 h 426089"/>
                  <a:gd name="connsiteX8189" fmla="*/ 284449 w 388822"/>
                  <a:gd name="connsiteY8189" fmla="*/ 118547 h 426089"/>
                  <a:gd name="connsiteX8190" fmla="*/ 284623 w 388822"/>
                  <a:gd name="connsiteY8190" fmla="*/ 118349 h 426089"/>
                  <a:gd name="connsiteX8191" fmla="*/ 284797 w 388822"/>
                  <a:gd name="connsiteY8191" fmla="*/ 118137 h 426089"/>
                  <a:gd name="connsiteX8192" fmla="*/ 284971 w 388822"/>
                  <a:gd name="connsiteY8192" fmla="*/ 117951 h 426089"/>
                  <a:gd name="connsiteX8193" fmla="*/ 285145 w 388822"/>
                  <a:gd name="connsiteY8193" fmla="*/ 117752 h 426089"/>
                  <a:gd name="connsiteX8194" fmla="*/ 285331 w 388822"/>
                  <a:gd name="connsiteY8194" fmla="*/ 117554 h 426089"/>
                  <a:gd name="connsiteX8195" fmla="*/ 285505 w 388822"/>
                  <a:gd name="connsiteY8195" fmla="*/ 117367 h 426089"/>
                  <a:gd name="connsiteX8196" fmla="*/ 285679 w 388822"/>
                  <a:gd name="connsiteY8196" fmla="*/ 117168 h 426089"/>
                  <a:gd name="connsiteX8197" fmla="*/ 285853 w 388822"/>
                  <a:gd name="connsiteY8197" fmla="*/ 116982 h 426089"/>
                  <a:gd name="connsiteX8198" fmla="*/ 286027 w 388822"/>
                  <a:gd name="connsiteY8198" fmla="*/ 116783 h 426089"/>
                  <a:gd name="connsiteX8199" fmla="*/ 286213 w 388822"/>
                  <a:gd name="connsiteY8199" fmla="*/ 116597 h 426089"/>
                  <a:gd name="connsiteX8200" fmla="*/ 286387 w 388822"/>
                  <a:gd name="connsiteY8200" fmla="*/ 116411 h 426089"/>
                  <a:gd name="connsiteX8201" fmla="*/ 286573 w 388822"/>
                  <a:gd name="connsiteY8201" fmla="*/ 116224 h 426089"/>
                  <a:gd name="connsiteX8202" fmla="*/ 286747 w 388822"/>
                  <a:gd name="connsiteY8202" fmla="*/ 116050 h 426089"/>
                  <a:gd name="connsiteX8203" fmla="*/ 286933 w 388822"/>
                  <a:gd name="connsiteY8203" fmla="*/ 115876 h 426089"/>
                  <a:gd name="connsiteX8204" fmla="*/ 287107 w 388822"/>
                  <a:gd name="connsiteY8204" fmla="*/ 115690 h 426089"/>
                  <a:gd name="connsiteX8205" fmla="*/ 287294 w 388822"/>
                  <a:gd name="connsiteY8205" fmla="*/ 115516 h 426089"/>
                  <a:gd name="connsiteX8206" fmla="*/ 287480 w 388822"/>
                  <a:gd name="connsiteY8206" fmla="*/ 115342 h 426089"/>
                  <a:gd name="connsiteX8207" fmla="*/ 287666 w 388822"/>
                  <a:gd name="connsiteY8207" fmla="*/ 115168 h 426089"/>
                  <a:gd name="connsiteX8208" fmla="*/ 287840 w 388822"/>
                  <a:gd name="connsiteY8208" fmla="*/ 114994 h 426089"/>
                  <a:gd name="connsiteX8209" fmla="*/ 288027 w 388822"/>
                  <a:gd name="connsiteY8209" fmla="*/ 114833 h 426089"/>
                  <a:gd name="connsiteX8210" fmla="*/ 288213 w 388822"/>
                  <a:gd name="connsiteY8210" fmla="*/ 114659 h 426089"/>
                  <a:gd name="connsiteX8211" fmla="*/ 288399 w 388822"/>
                  <a:gd name="connsiteY8211" fmla="*/ 114498 h 426089"/>
                  <a:gd name="connsiteX8212" fmla="*/ 288586 w 388822"/>
                  <a:gd name="connsiteY8212" fmla="*/ 114336 h 426089"/>
                  <a:gd name="connsiteX8213" fmla="*/ 288772 w 388822"/>
                  <a:gd name="connsiteY8213" fmla="*/ 114175 h 426089"/>
                  <a:gd name="connsiteX8214" fmla="*/ 288946 w 388822"/>
                  <a:gd name="connsiteY8214" fmla="*/ 114013 h 426089"/>
                  <a:gd name="connsiteX8215" fmla="*/ 289132 w 388822"/>
                  <a:gd name="connsiteY8215" fmla="*/ 113852 h 426089"/>
                  <a:gd name="connsiteX8216" fmla="*/ 289319 w 388822"/>
                  <a:gd name="connsiteY8216" fmla="*/ 113703 h 426089"/>
                  <a:gd name="connsiteX8217" fmla="*/ 289517 w 388822"/>
                  <a:gd name="connsiteY8217" fmla="*/ 113541 h 426089"/>
                  <a:gd name="connsiteX8218" fmla="*/ 289691 w 388822"/>
                  <a:gd name="connsiteY8218" fmla="*/ 113392 h 426089"/>
                  <a:gd name="connsiteX8219" fmla="*/ 289877 w 388822"/>
                  <a:gd name="connsiteY8219" fmla="*/ 113243 h 426089"/>
                  <a:gd name="connsiteX8220" fmla="*/ 290076 w 388822"/>
                  <a:gd name="connsiteY8220" fmla="*/ 113081 h 426089"/>
                  <a:gd name="connsiteX8221" fmla="*/ 290263 w 388822"/>
                  <a:gd name="connsiteY8221" fmla="*/ 112932 h 426089"/>
                  <a:gd name="connsiteX8222" fmla="*/ 290449 w 388822"/>
                  <a:gd name="connsiteY8222" fmla="*/ 112796 h 426089"/>
                  <a:gd name="connsiteX8223" fmla="*/ 290648 w 388822"/>
                  <a:gd name="connsiteY8223" fmla="*/ 112647 h 426089"/>
                  <a:gd name="connsiteX8224" fmla="*/ 290834 w 388822"/>
                  <a:gd name="connsiteY8224" fmla="*/ 112510 h 426089"/>
                  <a:gd name="connsiteX8225" fmla="*/ 291020 w 388822"/>
                  <a:gd name="connsiteY8225" fmla="*/ 112361 h 426089"/>
                  <a:gd name="connsiteX8226" fmla="*/ 291207 w 388822"/>
                  <a:gd name="connsiteY8226" fmla="*/ 112224 h 426089"/>
                  <a:gd name="connsiteX8227" fmla="*/ 291393 w 388822"/>
                  <a:gd name="connsiteY8227" fmla="*/ 112088 h 426089"/>
                  <a:gd name="connsiteX8228" fmla="*/ 291592 w 388822"/>
                  <a:gd name="connsiteY8228" fmla="*/ 111951 h 426089"/>
                  <a:gd name="connsiteX8229" fmla="*/ 291778 w 388822"/>
                  <a:gd name="connsiteY8229" fmla="*/ 111814 h 426089"/>
                  <a:gd name="connsiteX8230" fmla="*/ 291964 w 388822"/>
                  <a:gd name="connsiteY8230" fmla="*/ 111690 h 426089"/>
                  <a:gd name="connsiteX8231" fmla="*/ 292163 w 388822"/>
                  <a:gd name="connsiteY8231" fmla="*/ 111553 h 426089"/>
                  <a:gd name="connsiteX8232" fmla="*/ 292350 w 388822"/>
                  <a:gd name="connsiteY8232" fmla="*/ 111429 h 426089"/>
                  <a:gd name="connsiteX8233" fmla="*/ 292548 w 388822"/>
                  <a:gd name="connsiteY8233" fmla="*/ 111305 h 426089"/>
                  <a:gd name="connsiteX8234" fmla="*/ 292747 w 388822"/>
                  <a:gd name="connsiteY8234" fmla="*/ 111181 h 426089"/>
                  <a:gd name="connsiteX8235" fmla="*/ 292933 w 388822"/>
                  <a:gd name="connsiteY8235" fmla="*/ 111057 h 426089"/>
                  <a:gd name="connsiteX8236" fmla="*/ 293132 w 388822"/>
                  <a:gd name="connsiteY8236" fmla="*/ 110932 h 426089"/>
                  <a:gd name="connsiteX8237" fmla="*/ 293331 w 388822"/>
                  <a:gd name="connsiteY8237" fmla="*/ 110808 h 426089"/>
                  <a:gd name="connsiteX8238" fmla="*/ 293517 w 388822"/>
                  <a:gd name="connsiteY8238" fmla="*/ 110696 h 426089"/>
                  <a:gd name="connsiteX8239" fmla="*/ 293704 w 388822"/>
                  <a:gd name="connsiteY8239" fmla="*/ 110585 h 426089"/>
                  <a:gd name="connsiteX8240" fmla="*/ 293902 w 388822"/>
                  <a:gd name="connsiteY8240" fmla="*/ 110473 h 426089"/>
                  <a:gd name="connsiteX8241" fmla="*/ 294101 w 388822"/>
                  <a:gd name="connsiteY8241" fmla="*/ 110361 h 426089"/>
                  <a:gd name="connsiteX8242" fmla="*/ 294300 w 388822"/>
                  <a:gd name="connsiteY8242" fmla="*/ 110249 h 426089"/>
                  <a:gd name="connsiteX8243" fmla="*/ 294499 w 388822"/>
                  <a:gd name="connsiteY8243" fmla="*/ 110137 h 426089"/>
                  <a:gd name="connsiteX8244" fmla="*/ 294685 w 388822"/>
                  <a:gd name="connsiteY8244" fmla="*/ 110038 h 426089"/>
                  <a:gd name="connsiteX8245" fmla="*/ 294884 w 388822"/>
                  <a:gd name="connsiteY8245" fmla="*/ 109926 h 426089"/>
                  <a:gd name="connsiteX8246" fmla="*/ 295083 w 388822"/>
                  <a:gd name="connsiteY8246" fmla="*/ 109814 h 426089"/>
                  <a:gd name="connsiteX8247" fmla="*/ 295269 w 388822"/>
                  <a:gd name="connsiteY8247" fmla="*/ 109727 h 426089"/>
                  <a:gd name="connsiteX8248" fmla="*/ 295468 w 388822"/>
                  <a:gd name="connsiteY8248" fmla="*/ 109616 h 426089"/>
                  <a:gd name="connsiteX8249" fmla="*/ 295679 w 388822"/>
                  <a:gd name="connsiteY8249" fmla="*/ 109529 h 426089"/>
                  <a:gd name="connsiteX8250" fmla="*/ 295878 w 388822"/>
                  <a:gd name="connsiteY8250" fmla="*/ 109429 h 426089"/>
                  <a:gd name="connsiteX8251" fmla="*/ 296064 w 388822"/>
                  <a:gd name="connsiteY8251" fmla="*/ 109330 h 426089"/>
                  <a:gd name="connsiteX8252" fmla="*/ 296263 w 388822"/>
                  <a:gd name="connsiteY8252" fmla="*/ 109243 h 426089"/>
                  <a:gd name="connsiteX8253" fmla="*/ 296461 w 388822"/>
                  <a:gd name="connsiteY8253" fmla="*/ 109144 h 426089"/>
                  <a:gd name="connsiteX8254" fmla="*/ 296660 w 388822"/>
                  <a:gd name="connsiteY8254" fmla="*/ 109057 h 426089"/>
                  <a:gd name="connsiteX8255" fmla="*/ 296871 w 388822"/>
                  <a:gd name="connsiteY8255" fmla="*/ 108970 h 426089"/>
                  <a:gd name="connsiteX8256" fmla="*/ 297070 w 388822"/>
                  <a:gd name="connsiteY8256" fmla="*/ 108883 h 426089"/>
                  <a:gd name="connsiteX8257" fmla="*/ 297269 w 388822"/>
                  <a:gd name="connsiteY8257" fmla="*/ 108796 h 426089"/>
                  <a:gd name="connsiteX8258" fmla="*/ 297468 w 388822"/>
                  <a:gd name="connsiteY8258" fmla="*/ 108721 h 426089"/>
                  <a:gd name="connsiteX8259" fmla="*/ 297666 w 388822"/>
                  <a:gd name="connsiteY8259" fmla="*/ 108634 h 426089"/>
                  <a:gd name="connsiteX8260" fmla="*/ 297878 w 388822"/>
                  <a:gd name="connsiteY8260" fmla="*/ 108560 h 426089"/>
                  <a:gd name="connsiteX8261" fmla="*/ 298076 w 388822"/>
                  <a:gd name="connsiteY8261" fmla="*/ 108485 h 426089"/>
                  <a:gd name="connsiteX8262" fmla="*/ 298288 w 388822"/>
                  <a:gd name="connsiteY8262" fmla="*/ 108398 h 426089"/>
                  <a:gd name="connsiteX8263" fmla="*/ 298474 w 388822"/>
                  <a:gd name="connsiteY8263" fmla="*/ 108336 h 426089"/>
                  <a:gd name="connsiteX8264" fmla="*/ 298673 w 388822"/>
                  <a:gd name="connsiteY8264" fmla="*/ 108262 h 426089"/>
                  <a:gd name="connsiteX8265" fmla="*/ 298896 w 388822"/>
                  <a:gd name="connsiteY8265" fmla="*/ 108187 h 426089"/>
                  <a:gd name="connsiteX8266" fmla="*/ 299095 w 388822"/>
                  <a:gd name="connsiteY8266" fmla="*/ 108125 h 426089"/>
                  <a:gd name="connsiteX8267" fmla="*/ 299294 w 388822"/>
                  <a:gd name="connsiteY8267" fmla="*/ 108050 h 426089"/>
                  <a:gd name="connsiteX8268" fmla="*/ 299505 w 388822"/>
                  <a:gd name="connsiteY8268" fmla="*/ 107988 h 426089"/>
                  <a:gd name="connsiteX8269" fmla="*/ 299716 w 388822"/>
                  <a:gd name="connsiteY8269" fmla="*/ 107988 h 426089"/>
                  <a:gd name="connsiteX8270" fmla="*/ 299927 w 388822"/>
                  <a:gd name="connsiteY8270" fmla="*/ 107926 h 426089"/>
                  <a:gd name="connsiteX8271" fmla="*/ 300114 w 388822"/>
                  <a:gd name="connsiteY8271" fmla="*/ 107926 h 426089"/>
                  <a:gd name="connsiteX8272" fmla="*/ 300337 w 388822"/>
                  <a:gd name="connsiteY8272" fmla="*/ 107864 h 426089"/>
                  <a:gd name="connsiteX8273" fmla="*/ 300548 w 388822"/>
                  <a:gd name="connsiteY8273" fmla="*/ 107802 h 426089"/>
                  <a:gd name="connsiteX8274" fmla="*/ 300747 w 388822"/>
                  <a:gd name="connsiteY8274" fmla="*/ 107802 h 426089"/>
                  <a:gd name="connsiteX8275" fmla="*/ 300958 w 388822"/>
                  <a:gd name="connsiteY8275" fmla="*/ 107802 h 426089"/>
                  <a:gd name="connsiteX8276" fmla="*/ 301169 w 388822"/>
                  <a:gd name="connsiteY8276" fmla="*/ 107740 h 426089"/>
                  <a:gd name="connsiteX8277" fmla="*/ 301381 w 388822"/>
                  <a:gd name="connsiteY8277" fmla="*/ 107740 h 426089"/>
                  <a:gd name="connsiteX8278" fmla="*/ 301592 w 388822"/>
                  <a:gd name="connsiteY8278" fmla="*/ 107740 h 426089"/>
                  <a:gd name="connsiteX8279" fmla="*/ 301815 w 388822"/>
                  <a:gd name="connsiteY8279" fmla="*/ 107740 h 426089"/>
                  <a:gd name="connsiteX8280" fmla="*/ 302027 w 388822"/>
                  <a:gd name="connsiteY8280" fmla="*/ 107740 h 426089"/>
                  <a:gd name="connsiteX8281" fmla="*/ 302238 w 388822"/>
                  <a:gd name="connsiteY8281" fmla="*/ 107740 h 426089"/>
                  <a:gd name="connsiteX8282" fmla="*/ 302449 w 388822"/>
                  <a:gd name="connsiteY8282" fmla="*/ 107740 h 426089"/>
                  <a:gd name="connsiteX8283" fmla="*/ 302660 w 388822"/>
                  <a:gd name="connsiteY8283" fmla="*/ 107740 h 426089"/>
                  <a:gd name="connsiteX8284" fmla="*/ 302884 w 388822"/>
                  <a:gd name="connsiteY8284" fmla="*/ 107740 h 426089"/>
                  <a:gd name="connsiteX8285" fmla="*/ 303095 w 388822"/>
                  <a:gd name="connsiteY8285" fmla="*/ 107740 h 426089"/>
                  <a:gd name="connsiteX8286" fmla="*/ 303306 w 388822"/>
                  <a:gd name="connsiteY8286" fmla="*/ 107740 h 426089"/>
                  <a:gd name="connsiteX8287" fmla="*/ 303542 w 388822"/>
                  <a:gd name="connsiteY8287" fmla="*/ 107740 h 426089"/>
                  <a:gd name="connsiteX8288" fmla="*/ 303753 w 388822"/>
                  <a:gd name="connsiteY8288" fmla="*/ 107740 h 426089"/>
                  <a:gd name="connsiteX8289" fmla="*/ 303965 w 388822"/>
                  <a:gd name="connsiteY8289" fmla="*/ 107740 h 426089"/>
                  <a:gd name="connsiteX8290" fmla="*/ 304201 w 388822"/>
                  <a:gd name="connsiteY8290" fmla="*/ 107740 h 426089"/>
                  <a:gd name="connsiteX8291" fmla="*/ 304412 w 388822"/>
                  <a:gd name="connsiteY8291" fmla="*/ 107740 h 426089"/>
                  <a:gd name="connsiteX8292" fmla="*/ 304635 w 388822"/>
                  <a:gd name="connsiteY8292" fmla="*/ 107740 h 426089"/>
                  <a:gd name="connsiteX8293" fmla="*/ 304859 w 388822"/>
                  <a:gd name="connsiteY8293" fmla="*/ 107740 h 426089"/>
                  <a:gd name="connsiteX8294" fmla="*/ 305083 w 388822"/>
                  <a:gd name="connsiteY8294" fmla="*/ 107740 h 426089"/>
                  <a:gd name="connsiteX8295" fmla="*/ 305319 w 388822"/>
                  <a:gd name="connsiteY8295" fmla="*/ 107740 h 426089"/>
                  <a:gd name="connsiteX8296" fmla="*/ 305766 w 388822"/>
                  <a:gd name="connsiteY8296" fmla="*/ 107740 h 426089"/>
                  <a:gd name="connsiteX8297" fmla="*/ 305989 w 388822"/>
                  <a:gd name="connsiteY8297" fmla="*/ 107740 h 426089"/>
                  <a:gd name="connsiteX8298" fmla="*/ 309070 w 388822"/>
                  <a:gd name="connsiteY8298" fmla="*/ 107740 h 426089"/>
                  <a:gd name="connsiteX8299" fmla="*/ 309306 w 388822"/>
                  <a:gd name="connsiteY8299" fmla="*/ 107740 h 426089"/>
                  <a:gd name="connsiteX8300" fmla="*/ 309542 w 388822"/>
                  <a:gd name="connsiteY8300" fmla="*/ 107740 h 426089"/>
                  <a:gd name="connsiteX8301" fmla="*/ 309803 w 388822"/>
                  <a:gd name="connsiteY8301" fmla="*/ 107740 h 426089"/>
                  <a:gd name="connsiteX8302" fmla="*/ 310052 w 388822"/>
                  <a:gd name="connsiteY8302" fmla="*/ 107740 h 426089"/>
                  <a:gd name="connsiteX8303" fmla="*/ 310300 w 388822"/>
                  <a:gd name="connsiteY8303" fmla="*/ 107740 h 426089"/>
                  <a:gd name="connsiteX8304" fmla="*/ 310548 w 388822"/>
                  <a:gd name="connsiteY8304" fmla="*/ 107740 h 426089"/>
                  <a:gd name="connsiteX8305" fmla="*/ 310809 w 388822"/>
                  <a:gd name="connsiteY8305" fmla="*/ 107740 h 426089"/>
                  <a:gd name="connsiteX8306" fmla="*/ 311045 w 388822"/>
                  <a:gd name="connsiteY8306" fmla="*/ 107740 h 426089"/>
                  <a:gd name="connsiteX8307" fmla="*/ 311306 w 388822"/>
                  <a:gd name="connsiteY8307" fmla="*/ 107740 h 426089"/>
                  <a:gd name="connsiteX8308" fmla="*/ 311555 w 388822"/>
                  <a:gd name="connsiteY8308" fmla="*/ 107740 h 426089"/>
                  <a:gd name="connsiteX8309" fmla="*/ 311828 w 388822"/>
                  <a:gd name="connsiteY8309" fmla="*/ 107740 h 426089"/>
                  <a:gd name="connsiteX8310" fmla="*/ 312089 w 388822"/>
                  <a:gd name="connsiteY8310" fmla="*/ 107740 h 426089"/>
                  <a:gd name="connsiteX8311" fmla="*/ 312350 w 388822"/>
                  <a:gd name="connsiteY8311" fmla="*/ 107740 h 426089"/>
                  <a:gd name="connsiteX8312" fmla="*/ 312598 w 388822"/>
                  <a:gd name="connsiteY8312" fmla="*/ 107740 h 426089"/>
                  <a:gd name="connsiteX8313" fmla="*/ 312859 w 388822"/>
                  <a:gd name="connsiteY8313" fmla="*/ 107740 h 426089"/>
                  <a:gd name="connsiteX8314" fmla="*/ 313132 w 388822"/>
                  <a:gd name="connsiteY8314" fmla="*/ 107740 h 426089"/>
                  <a:gd name="connsiteX8315" fmla="*/ 313393 w 388822"/>
                  <a:gd name="connsiteY8315" fmla="*/ 107740 h 426089"/>
                  <a:gd name="connsiteX8316" fmla="*/ 313654 w 388822"/>
                  <a:gd name="connsiteY8316" fmla="*/ 107740 h 426089"/>
                  <a:gd name="connsiteX8317" fmla="*/ 313940 w 388822"/>
                  <a:gd name="connsiteY8317" fmla="*/ 107802 h 426089"/>
                  <a:gd name="connsiteX8318" fmla="*/ 314213 w 388822"/>
                  <a:gd name="connsiteY8318" fmla="*/ 107802 h 426089"/>
                  <a:gd name="connsiteX8319" fmla="*/ 314474 w 388822"/>
                  <a:gd name="connsiteY8319" fmla="*/ 107864 h 426089"/>
                  <a:gd name="connsiteX8320" fmla="*/ 314747 w 388822"/>
                  <a:gd name="connsiteY8320" fmla="*/ 107864 h 426089"/>
                  <a:gd name="connsiteX8321" fmla="*/ 315021 w 388822"/>
                  <a:gd name="connsiteY8321" fmla="*/ 107939 h 426089"/>
                  <a:gd name="connsiteX8322" fmla="*/ 315294 w 388822"/>
                  <a:gd name="connsiteY8322" fmla="*/ 108001 h 426089"/>
                  <a:gd name="connsiteX8323" fmla="*/ 315580 w 388822"/>
                  <a:gd name="connsiteY8323" fmla="*/ 108075 h 426089"/>
                  <a:gd name="connsiteX8324" fmla="*/ 315853 w 388822"/>
                  <a:gd name="connsiteY8324" fmla="*/ 108075 h 426089"/>
                  <a:gd name="connsiteX8325" fmla="*/ 316139 w 388822"/>
                  <a:gd name="connsiteY8325" fmla="*/ 108150 h 426089"/>
                  <a:gd name="connsiteX8326" fmla="*/ 316424 w 388822"/>
                  <a:gd name="connsiteY8326" fmla="*/ 108237 h 426089"/>
                  <a:gd name="connsiteX8327" fmla="*/ 316710 w 388822"/>
                  <a:gd name="connsiteY8327" fmla="*/ 108311 h 426089"/>
                  <a:gd name="connsiteX8328" fmla="*/ 316983 w 388822"/>
                  <a:gd name="connsiteY8328" fmla="*/ 108398 h 426089"/>
                  <a:gd name="connsiteX8329" fmla="*/ 317269 w 388822"/>
                  <a:gd name="connsiteY8329" fmla="*/ 108485 h 426089"/>
                  <a:gd name="connsiteX8330" fmla="*/ 317567 w 388822"/>
                  <a:gd name="connsiteY8330" fmla="*/ 108572 h 426089"/>
                  <a:gd name="connsiteX8331" fmla="*/ 317853 w 388822"/>
                  <a:gd name="connsiteY8331" fmla="*/ 108659 h 426089"/>
                  <a:gd name="connsiteX8332" fmla="*/ 318151 w 388822"/>
                  <a:gd name="connsiteY8332" fmla="*/ 108758 h 426089"/>
                  <a:gd name="connsiteX8333" fmla="*/ 318437 w 388822"/>
                  <a:gd name="connsiteY8333" fmla="*/ 108845 h 426089"/>
                  <a:gd name="connsiteX8334" fmla="*/ 318722 w 388822"/>
                  <a:gd name="connsiteY8334" fmla="*/ 108945 h 426089"/>
                  <a:gd name="connsiteX8335" fmla="*/ 319021 w 388822"/>
                  <a:gd name="connsiteY8335" fmla="*/ 109057 h 426089"/>
                  <a:gd name="connsiteX8336" fmla="*/ 319344 w 388822"/>
                  <a:gd name="connsiteY8336" fmla="*/ 109156 h 426089"/>
                  <a:gd name="connsiteX8337" fmla="*/ 319455 w 388822"/>
                  <a:gd name="connsiteY8337" fmla="*/ 109156 h 426089"/>
                  <a:gd name="connsiteX8338" fmla="*/ 319592 w 388822"/>
                  <a:gd name="connsiteY8338" fmla="*/ 109156 h 426089"/>
                  <a:gd name="connsiteX8339" fmla="*/ 319741 w 388822"/>
                  <a:gd name="connsiteY8339" fmla="*/ 109156 h 426089"/>
                  <a:gd name="connsiteX8340" fmla="*/ 319865 w 388822"/>
                  <a:gd name="connsiteY8340" fmla="*/ 109156 h 426089"/>
                  <a:gd name="connsiteX8341" fmla="*/ 319990 w 388822"/>
                  <a:gd name="connsiteY8341" fmla="*/ 109156 h 426089"/>
                  <a:gd name="connsiteX8342" fmla="*/ 320139 w 388822"/>
                  <a:gd name="connsiteY8342" fmla="*/ 109156 h 426089"/>
                  <a:gd name="connsiteX8343" fmla="*/ 320263 w 388822"/>
                  <a:gd name="connsiteY8343" fmla="*/ 109156 h 426089"/>
                  <a:gd name="connsiteX8344" fmla="*/ 320387 w 388822"/>
                  <a:gd name="connsiteY8344" fmla="*/ 109218 h 426089"/>
                  <a:gd name="connsiteX8345" fmla="*/ 320524 w 388822"/>
                  <a:gd name="connsiteY8345" fmla="*/ 109218 h 426089"/>
                  <a:gd name="connsiteX8346" fmla="*/ 320648 w 388822"/>
                  <a:gd name="connsiteY8346" fmla="*/ 109218 h 426089"/>
                  <a:gd name="connsiteX8347" fmla="*/ 320785 w 388822"/>
                  <a:gd name="connsiteY8347" fmla="*/ 109218 h 426089"/>
                  <a:gd name="connsiteX8348" fmla="*/ 320909 w 388822"/>
                  <a:gd name="connsiteY8348" fmla="*/ 109280 h 426089"/>
                  <a:gd name="connsiteX8349" fmla="*/ 321033 w 388822"/>
                  <a:gd name="connsiteY8349" fmla="*/ 109280 h 426089"/>
                  <a:gd name="connsiteX8350" fmla="*/ 321170 w 388822"/>
                  <a:gd name="connsiteY8350" fmla="*/ 109280 h 426089"/>
                  <a:gd name="connsiteX8351" fmla="*/ 321294 w 388822"/>
                  <a:gd name="connsiteY8351" fmla="*/ 109280 h 426089"/>
                  <a:gd name="connsiteX8352" fmla="*/ 321418 w 388822"/>
                  <a:gd name="connsiteY8352" fmla="*/ 109280 h 426089"/>
                  <a:gd name="connsiteX8353" fmla="*/ 321542 w 388822"/>
                  <a:gd name="connsiteY8353" fmla="*/ 109342 h 426089"/>
                  <a:gd name="connsiteX8354" fmla="*/ 321679 w 388822"/>
                  <a:gd name="connsiteY8354" fmla="*/ 109404 h 426089"/>
                  <a:gd name="connsiteX8355" fmla="*/ 321791 w 388822"/>
                  <a:gd name="connsiteY8355" fmla="*/ 109404 h 426089"/>
                  <a:gd name="connsiteX8356" fmla="*/ 321927 w 388822"/>
                  <a:gd name="connsiteY8356" fmla="*/ 109404 h 426089"/>
                  <a:gd name="connsiteX8357" fmla="*/ 322064 w 388822"/>
                  <a:gd name="connsiteY8357" fmla="*/ 109466 h 426089"/>
                  <a:gd name="connsiteX8358" fmla="*/ 322176 w 388822"/>
                  <a:gd name="connsiteY8358" fmla="*/ 109466 h 426089"/>
                  <a:gd name="connsiteX8359" fmla="*/ 322288 w 388822"/>
                  <a:gd name="connsiteY8359" fmla="*/ 109466 h 426089"/>
                  <a:gd name="connsiteX8360" fmla="*/ 322399 w 388822"/>
                  <a:gd name="connsiteY8360" fmla="*/ 109466 h 426089"/>
                  <a:gd name="connsiteX8361" fmla="*/ 322536 w 388822"/>
                  <a:gd name="connsiteY8361" fmla="*/ 109529 h 426089"/>
                  <a:gd name="connsiteX8362" fmla="*/ 322648 w 388822"/>
                  <a:gd name="connsiteY8362" fmla="*/ 109591 h 426089"/>
                  <a:gd name="connsiteX8363" fmla="*/ 322760 w 388822"/>
                  <a:gd name="connsiteY8363" fmla="*/ 109591 h 426089"/>
                  <a:gd name="connsiteX8364" fmla="*/ 322884 w 388822"/>
                  <a:gd name="connsiteY8364" fmla="*/ 109591 h 426089"/>
                  <a:gd name="connsiteX8365" fmla="*/ 323132 w 388822"/>
                  <a:gd name="connsiteY8365" fmla="*/ 109715 h 426089"/>
                  <a:gd name="connsiteX8366" fmla="*/ 323368 w 388822"/>
                  <a:gd name="connsiteY8366" fmla="*/ 109839 h 426089"/>
                  <a:gd name="connsiteX8367" fmla="*/ 323604 w 388822"/>
                  <a:gd name="connsiteY8367" fmla="*/ 109963 h 426089"/>
                  <a:gd name="connsiteX8368" fmla="*/ 323828 w 388822"/>
                  <a:gd name="connsiteY8368" fmla="*/ 110088 h 426089"/>
                  <a:gd name="connsiteX8369" fmla="*/ 324052 w 388822"/>
                  <a:gd name="connsiteY8369" fmla="*/ 110224 h 426089"/>
                  <a:gd name="connsiteX8370" fmla="*/ 324288 w 388822"/>
                  <a:gd name="connsiteY8370" fmla="*/ 110348 h 426089"/>
                  <a:gd name="connsiteX8371" fmla="*/ 324511 w 388822"/>
                  <a:gd name="connsiteY8371" fmla="*/ 110485 h 426089"/>
                  <a:gd name="connsiteX8372" fmla="*/ 324735 w 388822"/>
                  <a:gd name="connsiteY8372" fmla="*/ 110622 h 426089"/>
                  <a:gd name="connsiteX8373" fmla="*/ 324958 w 388822"/>
                  <a:gd name="connsiteY8373" fmla="*/ 110746 h 426089"/>
                  <a:gd name="connsiteX8374" fmla="*/ 325182 w 388822"/>
                  <a:gd name="connsiteY8374" fmla="*/ 110883 h 426089"/>
                  <a:gd name="connsiteX8375" fmla="*/ 325393 w 388822"/>
                  <a:gd name="connsiteY8375" fmla="*/ 111019 h 426089"/>
                  <a:gd name="connsiteX8376" fmla="*/ 325604 w 388822"/>
                  <a:gd name="connsiteY8376" fmla="*/ 111168 h 426089"/>
                  <a:gd name="connsiteX8377" fmla="*/ 325816 w 388822"/>
                  <a:gd name="connsiteY8377" fmla="*/ 111305 h 426089"/>
                  <a:gd name="connsiteX8378" fmla="*/ 326039 w 388822"/>
                  <a:gd name="connsiteY8378" fmla="*/ 111454 h 426089"/>
                  <a:gd name="connsiteX8379" fmla="*/ 326238 w 388822"/>
                  <a:gd name="connsiteY8379" fmla="*/ 111591 h 426089"/>
                  <a:gd name="connsiteX8380" fmla="*/ 326437 w 388822"/>
                  <a:gd name="connsiteY8380" fmla="*/ 111740 h 426089"/>
                  <a:gd name="connsiteX8381" fmla="*/ 326648 w 388822"/>
                  <a:gd name="connsiteY8381" fmla="*/ 111889 h 426089"/>
                  <a:gd name="connsiteX8382" fmla="*/ 326859 w 388822"/>
                  <a:gd name="connsiteY8382" fmla="*/ 112038 h 426089"/>
                  <a:gd name="connsiteX8383" fmla="*/ 327058 w 388822"/>
                  <a:gd name="connsiteY8383" fmla="*/ 112187 h 426089"/>
                  <a:gd name="connsiteX8384" fmla="*/ 327257 w 388822"/>
                  <a:gd name="connsiteY8384" fmla="*/ 112336 h 426089"/>
                  <a:gd name="connsiteX8385" fmla="*/ 327455 w 388822"/>
                  <a:gd name="connsiteY8385" fmla="*/ 112498 h 426089"/>
                  <a:gd name="connsiteX8386" fmla="*/ 327667 w 388822"/>
                  <a:gd name="connsiteY8386" fmla="*/ 112647 h 426089"/>
                  <a:gd name="connsiteX8387" fmla="*/ 327853 w 388822"/>
                  <a:gd name="connsiteY8387" fmla="*/ 112808 h 426089"/>
                  <a:gd name="connsiteX8388" fmla="*/ 328039 w 388822"/>
                  <a:gd name="connsiteY8388" fmla="*/ 112970 h 426089"/>
                  <a:gd name="connsiteX8389" fmla="*/ 328238 w 388822"/>
                  <a:gd name="connsiteY8389" fmla="*/ 113131 h 426089"/>
                  <a:gd name="connsiteX8390" fmla="*/ 328424 w 388822"/>
                  <a:gd name="connsiteY8390" fmla="*/ 113293 h 426089"/>
                  <a:gd name="connsiteX8391" fmla="*/ 328611 w 388822"/>
                  <a:gd name="connsiteY8391" fmla="*/ 113454 h 426089"/>
                  <a:gd name="connsiteX8392" fmla="*/ 328809 w 388822"/>
                  <a:gd name="connsiteY8392" fmla="*/ 113616 h 426089"/>
                  <a:gd name="connsiteX8393" fmla="*/ 328996 w 388822"/>
                  <a:gd name="connsiteY8393" fmla="*/ 113790 h 426089"/>
                  <a:gd name="connsiteX8394" fmla="*/ 329182 w 388822"/>
                  <a:gd name="connsiteY8394" fmla="*/ 113951 h 426089"/>
                  <a:gd name="connsiteX8395" fmla="*/ 329356 w 388822"/>
                  <a:gd name="connsiteY8395" fmla="*/ 114112 h 426089"/>
                  <a:gd name="connsiteX8396" fmla="*/ 329542 w 388822"/>
                  <a:gd name="connsiteY8396" fmla="*/ 114286 h 426089"/>
                  <a:gd name="connsiteX8397" fmla="*/ 329729 w 388822"/>
                  <a:gd name="connsiteY8397" fmla="*/ 114473 h 426089"/>
                  <a:gd name="connsiteX8398" fmla="*/ 329903 w 388822"/>
                  <a:gd name="connsiteY8398" fmla="*/ 114634 h 426089"/>
                  <a:gd name="connsiteX8399" fmla="*/ 330077 w 388822"/>
                  <a:gd name="connsiteY8399" fmla="*/ 114821 h 426089"/>
                  <a:gd name="connsiteX8400" fmla="*/ 330250 w 388822"/>
                  <a:gd name="connsiteY8400" fmla="*/ 114994 h 426089"/>
                  <a:gd name="connsiteX8401" fmla="*/ 330424 w 388822"/>
                  <a:gd name="connsiteY8401" fmla="*/ 115168 h 426089"/>
                  <a:gd name="connsiteX8402" fmla="*/ 330598 w 388822"/>
                  <a:gd name="connsiteY8402" fmla="*/ 115355 h 426089"/>
                  <a:gd name="connsiteX8403" fmla="*/ 330772 w 388822"/>
                  <a:gd name="connsiteY8403" fmla="*/ 115541 h 426089"/>
                  <a:gd name="connsiteX8404" fmla="*/ 330946 w 388822"/>
                  <a:gd name="connsiteY8404" fmla="*/ 115715 h 426089"/>
                  <a:gd name="connsiteX8405" fmla="*/ 331108 w 388822"/>
                  <a:gd name="connsiteY8405" fmla="*/ 115901 h 426089"/>
                  <a:gd name="connsiteX8406" fmla="*/ 331281 w 388822"/>
                  <a:gd name="connsiteY8406" fmla="*/ 116100 h 426089"/>
                  <a:gd name="connsiteX8407" fmla="*/ 331443 w 388822"/>
                  <a:gd name="connsiteY8407" fmla="*/ 116286 h 426089"/>
                  <a:gd name="connsiteX8408" fmla="*/ 331604 w 388822"/>
                  <a:gd name="connsiteY8408" fmla="*/ 116473 h 426089"/>
                  <a:gd name="connsiteX8409" fmla="*/ 331766 w 388822"/>
                  <a:gd name="connsiteY8409" fmla="*/ 116659 h 426089"/>
                  <a:gd name="connsiteX8410" fmla="*/ 331927 w 388822"/>
                  <a:gd name="connsiteY8410" fmla="*/ 116858 h 426089"/>
                  <a:gd name="connsiteX8411" fmla="*/ 332089 w 388822"/>
                  <a:gd name="connsiteY8411" fmla="*/ 117057 h 426089"/>
                  <a:gd name="connsiteX8412" fmla="*/ 332250 w 388822"/>
                  <a:gd name="connsiteY8412" fmla="*/ 117243 h 426089"/>
                  <a:gd name="connsiteX8413" fmla="*/ 332412 w 388822"/>
                  <a:gd name="connsiteY8413" fmla="*/ 117454 h 426089"/>
                  <a:gd name="connsiteX8414" fmla="*/ 332561 w 388822"/>
                  <a:gd name="connsiteY8414" fmla="*/ 117653 h 426089"/>
                  <a:gd name="connsiteX8415" fmla="*/ 332710 w 388822"/>
                  <a:gd name="connsiteY8415" fmla="*/ 117852 h 426089"/>
                  <a:gd name="connsiteX8416" fmla="*/ 332859 w 388822"/>
                  <a:gd name="connsiteY8416" fmla="*/ 118050 h 426089"/>
                  <a:gd name="connsiteX8417" fmla="*/ 333021 w 388822"/>
                  <a:gd name="connsiteY8417" fmla="*/ 118249 h 426089"/>
                  <a:gd name="connsiteX8418" fmla="*/ 333170 w 388822"/>
                  <a:gd name="connsiteY8418" fmla="*/ 118473 h 426089"/>
                  <a:gd name="connsiteX8419" fmla="*/ 333319 w 388822"/>
                  <a:gd name="connsiteY8419" fmla="*/ 118672 h 426089"/>
                  <a:gd name="connsiteX8420" fmla="*/ 333468 w 388822"/>
                  <a:gd name="connsiteY8420" fmla="*/ 118883 h 426089"/>
                  <a:gd name="connsiteX8421" fmla="*/ 333617 w 388822"/>
                  <a:gd name="connsiteY8421" fmla="*/ 119094 h 426089"/>
                  <a:gd name="connsiteX8422" fmla="*/ 333754 w 388822"/>
                  <a:gd name="connsiteY8422" fmla="*/ 119305 h 426089"/>
                  <a:gd name="connsiteX8423" fmla="*/ 333903 w 388822"/>
                  <a:gd name="connsiteY8423" fmla="*/ 119516 h 426089"/>
                  <a:gd name="connsiteX8424" fmla="*/ 334039 w 388822"/>
                  <a:gd name="connsiteY8424" fmla="*/ 119740 h 426089"/>
                  <a:gd name="connsiteX8425" fmla="*/ 334176 w 388822"/>
                  <a:gd name="connsiteY8425" fmla="*/ 119951 h 426089"/>
                  <a:gd name="connsiteX8426" fmla="*/ 334313 w 388822"/>
                  <a:gd name="connsiteY8426" fmla="*/ 120162 h 426089"/>
                  <a:gd name="connsiteX8427" fmla="*/ 334462 w 388822"/>
                  <a:gd name="connsiteY8427" fmla="*/ 120398 h 426089"/>
                  <a:gd name="connsiteX8428" fmla="*/ 334586 w 388822"/>
                  <a:gd name="connsiteY8428" fmla="*/ 120609 h 426089"/>
                  <a:gd name="connsiteX8429" fmla="*/ 334722 w 388822"/>
                  <a:gd name="connsiteY8429" fmla="*/ 120833 h 426089"/>
                  <a:gd name="connsiteX8430" fmla="*/ 334859 w 388822"/>
                  <a:gd name="connsiteY8430" fmla="*/ 121057 h 426089"/>
                  <a:gd name="connsiteX8431" fmla="*/ 334996 w 388822"/>
                  <a:gd name="connsiteY8431" fmla="*/ 121280 h 426089"/>
                  <a:gd name="connsiteX8432" fmla="*/ 335120 w 388822"/>
                  <a:gd name="connsiteY8432" fmla="*/ 121516 h 426089"/>
                  <a:gd name="connsiteX8433" fmla="*/ 335257 w 388822"/>
                  <a:gd name="connsiteY8433" fmla="*/ 121740 h 426089"/>
                  <a:gd name="connsiteX8434" fmla="*/ 335381 w 388822"/>
                  <a:gd name="connsiteY8434" fmla="*/ 121976 h 426089"/>
                  <a:gd name="connsiteX8435" fmla="*/ 335505 w 388822"/>
                  <a:gd name="connsiteY8435" fmla="*/ 122199 h 426089"/>
                  <a:gd name="connsiteX8436" fmla="*/ 335629 w 388822"/>
                  <a:gd name="connsiteY8436" fmla="*/ 122436 h 426089"/>
                  <a:gd name="connsiteX8437" fmla="*/ 335754 w 388822"/>
                  <a:gd name="connsiteY8437" fmla="*/ 122672 h 426089"/>
                  <a:gd name="connsiteX8438" fmla="*/ 335878 w 388822"/>
                  <a:gd name="connsiteY8438" fmla="*/ 122908 h 426089"/>
                  <a:gd name="connsiteX8439" fmla="*/ 336002 w 388822"/>
                  <a:gd name="connsiteY8439" fmla="*/ 123144 h 426089"/>
                  <a:gd name="connsiteX8440" fmla="*/ 336114 w 388822"/>
                  <a:gd name="connsiteY8440" fmla="*/ 123380 h 426089"/>
                  <a:gd name="connsiteX8441" fmla="*/ 336226 w 388822"/>
                  <a:gd name="connsiteY8441" fmla="*/ 123628 h 426089"/>
                  <a:gd name="connsiteX8442" fmla="*/ 336337 w 388822"/>
                  <a:gd name="connsiteY8442" fmla="*/ 123864 h 426089"/>
                  <a:gd name="connsiteX8443" fmla="*/ 336462 w 388822"/>
                  <a:gd name="connsiteY8443" fmla="*/ 124100 h 426089"/>
                  <a:gd name="connsiteX8444" fmla="*/ 336573 w 388822"/>
                  <a:gd name="connsiteY8444" fmla="*/ 124349 h 426089"/>
                  <a:gd name="connsiteX8445" fmla="*/ 336685 w 388822"/>
                  <a:gd name="connsiteY8445" fmla="*/ 124597 h 426089"/>
                  <a:gd name="connsiteX8446" fmla="*/ 336797 w 388822"/>
                  <a:gd name="connsiteY8446" fmla="*/ 124845 h 426089"/>
                  <a:gd name="connsiteX8447" fmla="*/ 336909 w 388822"/>
                  <a:gd name="connsiteY8447" fmla="*/ 125094 h 426089"/>
                  <a:gd name="connsiteX8448" fmla="*/ 337008 w 388822"/>
                  <a:gd name="connsiteY8448" fmla="*/ 125342 h 426089"/>
                  <a:gd name="connsiteX8449" fmla="*/ 337120 w 388822"/>
                  <a:gd name="connsiteY8449" fmla="*/ 125591 h 426089"/>
                  <a:gd name="connsiteX8450" fmla="*/ 337219 w 388822"/>
                  <a:gd name="connsiteY8450" fmla="*/ 125852 h 426089"/>
                  <a:gd name="connsiteX8451" fmla="*/ 337319 w 388822"/>
                  <a:gd name="connsiteY8451" fmla="*/ 126100 h 426089"/>
                  <a:gd name="connsiteX8452" fmla="*/ 337418 w 388822"/>
                  <a:gd name="connsiteY8452" fmla="*/ 126349 h 426089"/>
                  <a:gd name="connsiteX8453" fmla="*/ 337530 w 388822"/>
                  <a:gd name="connsiteY8453" fmla="*/ 126609 h 426089"/>
                  <a:gd name="connsiteX8454" fmla="*/ 337629 w 388822"/>
                  <a:gd name="connsiteY8454" fmla="*/ 126870 h 426089"/>
                  <a:gd name="connsiteX8455" fmla="*/ 337729 w 388822"/>
                  <a:gd name="connsiteY8455" fmla="*/ 127119 h 426089"/>
                  <a:gd name="connsiteX8456" fmla="*/ 337816 w 388822"/>
                  <a:gd name="connsiteY8456" fmla="*/ 127380 h 426089"/>
                  <a:gd name="connsiteX8457" fmla="*/ 337915 w 388822"/>
                  <a:gd name="connsiteY8457" fmla="*/ 127641 h 426089"/>
                  <a:gd name="connsiteX8458" fmla="*/ 338002 w 388822"/>
                  <a:gd name="connsiteY8458" fmla="*/ 127914 h 426089"/>
                  <a:gd name="connsiteX8459" fmla="*/ 338101 w 388822"/>
                  <a:gd name="connsiteY8459" fmla="*/ 128175 h 426089"/>
                  <a:gd name="connsiteX8460" fmla="*/ 338188 w 388822"/>
                  <a:gd name="connsiteY8460" fmla="*/ 128423 h 426089"/>
                  <a:gd name="connsiteX8461" fmla="*/ 338275 w 388822"/>
                  <a:gd name="connsiteY8461" fmla="*/ 128696 h 426089"/>
                  <a:gd name="connsiteX8462" fmla="*/ 338350 w 388822"/>
                  <a:gd name="connsiteY8462" fmla="*/ 128957 h 426089"/>
                  <a:gd name="connsiteX8463" fmla="*/ 338437 w 388822"/>
                  <a:gd name="connsiteY8463" fmla="*/ 129231 h 426089"/>
                  <a:gd name="connsiteX8464" fmla="*/ 338524 w 388822"/>
                  <a:gd name="connsiteY8464" fmla="*/ 129491 h 426089"/>
                  <a:gd name="connsiteX8465" fmla="*/ 338611 w 388822"/>
                  <a:gd name="connsiteY8465" fmla="*/ 129765 h 426089"/>
                  <a:gd name="connsiteX8466" fmla="*/ 338685 w 388822"/>
                  <a:gd name="connsiteY8466" fmla="*/ 130038 h 426089"/>
                  <a:gd name="connsiteX8467" fmla="*/ 338772 w 388822"/>
                  <a:gd name="connsiteY8467" fmla="*/ 130311 h 426089"/>
                  <a:gd name="connsiteX8468" fmla="*/ 338847 w 388822"/>
                  <a:gd name="connsiteY8468" fmla="*/ 130585 h 426089"/>
                  <a:gd name="connsiteX8469" fmla="*/ 338921 w 388822"/>
                  <a:gd name="connsiteY8469" fmla="*/ 130846 h 426089"/>
                  <a:gd name="connsiteX8470" fmla="*/ 338996 w 388822"/>
                  <a:gd name="connsiteY8470" fmla="*/ 131119 h 426089"/>
                  <a:gd name="connsiteX8471" fmla="*/ 339070 w 388822"/>
                  <a:gd name="connsiteY8471" fmla="*/ 131405 h 426089"/>
                  <a:gd name="connsiteX8472" fmla="*/ 339132 w 388822"/>
                  <a:gd name="connsiteY8472" fmla="*/ 131678 h 426089"/>
                  <a:gd name="connsiteX8473" fmla="*/ 339207 w 388822"/>
                  <a:gd name="connsiteY8473" fmla="*/ 131951 h 426089"/>
                  <a:gd name="connsiteX8474" fmla="*/ 339269 w 388822"/>
                  <a:gd name="connsiteY8474" fmla="*/ 132224 h 426089"/>
                  <a:gd name="connsiteX8475" fmla="*/ 339344 w 388822"/>
                  <a:gd name="connsiteY8475" fmla="*/ 132510 h 426089"/>
                  <a:gd name="connsiteX8476" fmla="*/ 339344 w 388822"/>
                  <a:gd name="connsiteY8476" fmla="*/ 132783 h 426089"/>
                  <a:gd name="connsiteX8477" fmla="*/ 339406 w 388822"/>
                  <a:gd name="connsiteY8477" fmla="*/ 133057 h 426089"/>
                  <a:gd name="connsiteX8478" fmla="*/ 339468 w 388822"/>
                  <a:gd name="connsiteY8478" fmla="*/ 133342 h 426089"/>
                  <a:gd name="connsiteX8479" fmla="*/ 339530 w 388822"/>
                  <a:gd name="connsiteY8479" fmla="*/ 133628 h 426089"/>
                  <a:gd name="connsiteX8480" fmla="*/ 339592 w 388822"/>
                  <a:gd name="connsiteY8480" fmla="*/ 133901 h 426089"/>
                  <a:gd name="connsiteX8481" fmla="*/ 339592 w 388822"/>
                  <a:gd name="connsiteY8481" fmla="*/ 134187 h 426089"/>
                  <a:gd name="connsiteX8482" fmla="*/ 339654 w 388822"/>
                  <a:gd name="connsiteY8482" fmla="*/ 134460 h 426089"/>
                  <a:gd name="connsiteX8483" fmla="*/ 339654 w 388822"/>
                  <a:gd name="connsiteY8483" fmla="*/ 134746 h 426089"/>
                  <a:gd name="connsiteX8484" fmla="*/ 339654 w 388822"/>
                  <a:gd name="connsiteY8484" fmla="*/ 135044 h 426089"/>
                  <a:gd name="connsiteX8485" fmla="*/ 339654 w 388822"/>
                  <a:gd name="connsiteY8485" fmla="*/ 135330 h 426089"/>
                  <a:gd name="connsiteX8486" fmla="*/ 339654 w 388822"/>
                  <a:gd name="connsiteY8486" fmla="*/ 135603 h 426089"/>
                  <a:gd name="connsiteX8487" fmla="*/ 339654 w 388822"/>
                  <a:gd name="connsiteY8487" fmla="*/ 135889 h 426089"/>
                  <a:gd name="connsiteX8488" fmla="*/ 339654 w 388822"/>
                  <a:gd name="connsiteY8488" fmla="*/ 136175 h 426089"/>
                  <a:gd name="connsiteX8489" fmla="*/ 339654 w 388822"/>
                  <a:gd name="connsiteY8489" fmla="*/ 136460 h 426089"/>
                  <a:gd name="connsiteX8490" fmla="*/ 339654 w 388822"/>
                  <a:gd name="connsiteY8490" fmla="*/ 136746 h 426089"/>
                  <a:gd name="connsiteX8491" fmla="*/ 339654 w 388822"/>
                  <a:gd name="connsiteY8491" fmla="*/ 137032 h 426089"/>
                  <a:gd name="connsiteX8492" fmla="*/ 339654 w 388822"/>
                  <a:gd name="connsiteY8492" fmla="*/ 137330 h 426089"/>
                  <a:gd name="connsiteX8493" fmla="*/ 339654 w 388822"/>
                  <a:gd name="connsiteY8493" fmla="*/ 137616 h 426089"/>
                  <a:gd name="connsiteX8494" fmla="*/ 339654 w 388822"/>
                  <a:gd name="connsiteY8494" fmla="*/ 137901 h 426089"/>
                  <a:gd name="connsiteX8495" fmla="*/ 339654 w 388822"/>
                  <a:gd name="connsiteY8495" fmla="*/ 138187 h 426089"/>
                  <a:gd name="connsiteX8496" fmla="*/ 339654 w 388822"/>
                  <a:gd name="connsiteY8496" fmla="*/ 138473 h 426089"/>
                  <a:gd name="connsiteX8497" fmla="*/ 339654 w 388822"/>
                  <a:gd name="connsiteY8497" fmla="*/ 138771 h 426089"/>
                  <a:gd name="connsiteX8498" fmla="*/ 339654 w 388822"/>
                  <a:gd name="connsiteY8498" fmla="*/ 139057 h 426089"/>
                  <a:gd name="connsiteX8499" fmla="*/ 339654 w 388822"/>
                  <a:gd name="connsiteY8499" fmla="*/ 139355 h 426089"/>
                  <a:gd name="connsiteX8500" fmla="*/ 339654 w 388822"/>
                  <a:gd name="connsiteY8500" fmla="*/ 139641 h 426089"/>
                  <a:gd name="connsiteX8501" fmla="*/ 339654 w 388822"/>
                  <a:gd name="connsiteY8501" fmla="*/ 139926 h 426089"/>
                  <a:gd name="connsiteX8502" fmla="*/ 339654 w 388822"/>
                  <a:gd name="connsiteY8502" fmla="*/ 140224 h 426089"/>
                  <a:gd name="connsiteX8503" fmla="*/ 339654 w 388822"/>
                  <a:gd name="connsiteY8503" fmla="*/ 140510 h 426089"/>
                  <a:gd name="connsiteX8504" fmla="*/ 339654 w 388822"/>
                  <a:gd name="connsiteY8504" fmla="*/ 140796 h 426089"/>
                  <a:gd name="connsiteX8505" fmla="*/ 339654 w 388822"/>
                  <a:gd name="connsiteY8505" fmla="*/ 141094 h 426089"/>
                  <a:gd name="connsiteX8506" fmla="*/ 339654 w 388822"/>
                  <a:gd name="connsiteY8506" fmla="*/ 141964 h 426089"/>
                  <a:gd name="connsiteX8507" fmla="*/ 339654 w 388822"/>
                  <a:gd name="connsiteY8507" fmla="*/ 142262 h 426089"/>
                  <a:gd name="connsiteX8508" fmla="*/ 339654 w 388822"/>
                  <a:gd name="connsiteY8508" fmla="*/ 147231 h 426089"/>
                  <a:gd name="connsiteX8509" fmla="*/ 339654 w 388822"/>
                  <a:gd name="connsiteY8509" fmla="*/ 147516 h 426089"/>
                  <a:gd name="connsiteX8510" fmla="*/ 339654 w 388822"/>
                  <a:gd name="connsiteY8510" fmla="*/ 148386 h 426089"/>
                  <a:gd name="connsiteX8511" fmla="*/ 339654 w 388822"/>
                  <a:gd name="connsiteY8511" fmla="*/ 148672 h 426089"/>
                  <a:gd name="connsiteX8512" fmla="*/ 339654 w 388822"/>
                  <a:gd name="connsiteY8512" fmla="*/ 148957 h 426089"/>
                  <a:gd name="connsiteX8513" fmla="*/ 339654 w 388822"/>
                  <a:gd name="connsiteY8513" fmla="*/ 149231 h 426089"/>
                  <a:gd name="connsiteX8514" fmla="*/ 339654 w 388822"/>
                  <a:gd name="connsiteY8514" fmla="*/ 149516 h 426089"/>
                  <a:gd name="connsiteX8515" fmla="*/ 339654 w 388822"/>
                  <a:gd name="connsiteY8515" fmla="*/ 149802 h 426089"/>
                  <a:gd name="connsiteX8516" fmla="*/ 339654 w 388822"/>
                  <a:gd name="connsiteY8516" fmla="*/ 150088 h 426089"/>
                  <a:gd name="connsiteX8517" fmla="*/ 339654 w 388822"/>
                  <a:gd name="connsiteY8517" fmla="*/ 150361 h 426089"/>
                  <a:gd name="connsiteX8518" fmla="*/ 339654 w 388822"/>
                  <a:gd name="connsiteY8518" fmla="*/ 150647 h 426089"/>
                  <a:gd name="connsiteX8519" fmla="*/ 339654 w 388822"/>
                  <a:gd name="connsiteY8519" fmla="*/ 150920 h 426089"/>
                  <a:gd name="connsiteX8520" fmla="*/ 339654 w 388822"/>
                  <a:gd name="connsiteY8520" fmla="*/ 151206 h 426089"/>
                  <a:gd name="connsiteX8521" fmla="*/ 339654 w 388822"/>
                  <a:gd name="connsiteY8521" fmla="*/ 151492 h 426089"/>
                  <a:gd name="connsiteX8522" fmla="*/ 339654 w 388822"/>
                  <a:gd name="connsiteY8522" fmla="*/ 151765 h 426089"/>
                  <a:gd name="connsiteX8523" fmla="*/ 339654 w 388822"/>
                  <a:gd name="connsiteY8523" fmla="*/ 152038 h 426089"/>
                  <a:gd name="connsiteX8524" fmla="*/ 339654 w 388822"/>
                  <a:gd name="connsiteY8524" fmla="*/ 152311 h 426089"/>
                  <a:gd name="connsiteX8525" fmla="*/ 339654 w 388822"/>
                  <a:gd name="connsiteY8525" fmla="*/ 152597 h 426089"/>
                  <a:gd name="connsiteX8526" fmla="*/ 339654 w 388822"/>
                  <a:gd name="connsiteY8526" fmla="*/ 152870 h 426089"/>
                  <a:gd name="connsiteX8527" fmla="*/ 339654 w 388822"/>
                  <a:gd name="connsiteY8527" fmla="*/ 153144 h 426089"/>
                  <a:gd name="connsiteX8528" fmla="*/ 339654 w 388822"/>
                  <a:gd name="connsiteY8528" fmla="*/ 153417 h 426089"/>
                  <a:gd name="connsiteX8529" fmla="*/ 339654 w 388822"/>
                  <a:gd name="connsiteY8529" fmla="*/ 153690 h 426089"/>
                  <a:gd name="connsiteX8530" fmla="*/ 339654 w 388822"/>
                  <a:gd name="connsiteY8530" fmla="*/ 153951 h 426089"/>
                  <a:gd name="connsiteX8531" fmla="*/ 339654 w 388822"/>
                  <a:gd name="connsiteY8531" fmla="*/ 154225 h 426089"/>
                  <a:gd name="connsiteX8532" fmla="*/ 339654 w 388822"/>
                  <a:gd name="connsiteY8532" fmla="*/ 154485 h 426089"/>
                  <a:gd name="connsiteX8533" fmla="*/ 339654 w 388822"/>
                  <a:gd name="connsiteY8533" fmla="*/ 154759 h 426089"/>
                  <a:gd name="connsiteX8534" fmla="*/ 339654 w 388822"/>
                  <a:gd name="connsiteY8534" fmla="*/ 155020 h 426089"/>
                  <a:gd name="connsiteX8535" fmla="*/ 339592 w 388822"/>
                  <a:gd name="connsiteY8535" fmla="*/ 155293 h 426089"/>
                  <a:gd name="connsiteX8536" fmla="*/ 339592 w 388822"/>
                  <a:gd name="connsiteY8536" fmla="*/ 155554 h 426089"/>
                  <a:gd name="connsiteX8537" fmla="*/ 339592 w 388822"/>
                  <a:gd name="connsiteY8537" fmla="*/ 155815 h 426089"/>
                  <a:gd name="connsiteX8538" fmla="*/ 339530 w 388822"/>
                  <a:gd name="connsiteY8538" fmla="*/ 156088 h 426089"/>
                  <a:gd name="connsiteX8539" fmla="*/ 339468 w 388822"/>
                  <a:gd name="connsiteY8539" fmla="*/ 156336 h 426089"/>
                  <a:gd name="connsiteX8540" fmla="*/ 339306 w 388822"/>
                  <a:gd name="connsiteY8540" fmla="*/ 157492 h 426089"/>
                  <a:gd name="connsiteX8541" fmla="*/ 339306 w 388822"/>
                  <a:gd name="connsiteY8541" fmla="*/ 157753 h 426089"/>
                  <a:gd name="connsiteX8542" fmla="*/ 339306 w 388822"/>
                  <a:gd name="connsiteY8542" fmla="*/ 158001 h 426089"/>
                  <a:gd name="connsiteX8543" fmla="*/ 339232 w 388822"/>
                  <a:gd name="connsiteY8543" fmla="*/ 158262 h 426089"/>
                  <a:gd name="connsiteX8544" fmla="*/ 339170 w 388822"/>
                  <a:gd name="connsiteY8544" fmla="*/ 158510 h 426089"/>
                  <a:gd name="connsiteX8545" fmla="*/ 339108 w 388822"/>
                  <a:gd name="connsiteY8545" fmla="*/ 158759 h 426089"/>
                  <a:gd name="connsiteX8546" fmla="*/ 339033 w 388822"/>
                  <a:gd name="connsiteY8546" fmla="*/ 159020 h 426089"/>
                  <a:gd name="connsiteX8547" fmla="*/ 338971 w 388822"/>
                  <a:gd name="connsiteY8547" fmla="*/ 159268 h 426089"/>
                  <a:gd name="connsiteX8548" fmla="*/ 338896 w 388822"/>
                  <a:gd name="connsiteY8548" fmla="*/ 159504 h 426089"/>
                  <a:gd name="connsiteX8549" fmla="*/ 338834 w 388822"/>
                  <a:gd name="connsiteY8549" fmla="*/ 159753 h 426089"/>
                  <a:gd name="connsiteX8550" fmla="*/ 338760 w 388822"/>
                  <a:gd name="connsiteY8550" fmla="*/ 160001 h 426089"/>
                  <a:gd name="connsiteX8551" fmla="*/ 338685 w 388822"/>
                  <a:gd name="connsiteY8551" fmla="*/ 160249 h 426089"/>
                  <a:gd name="connsiteX8552" fmla="*/ 338611 w 388822"/>
                  <a:gd name="connsiteY8552" fmla="*/ 160485 h 426089"/>
                  <a:gd name="connsiteX8553" fmla="*/ 338536 w 388822"/>
                  <a:gd name="connsiteY8553" fmla="*/ 160734 h 426089"/>
                  <a:gd name="connsiteX8554" fmla="*/ 338462 w 388822"/>
                  <a:gd name="connsiteY8554" fmla="*/ 160970 h 426089"/>
                  <a:gd name="connsiteX8555" fmla="*/ 338387 w 388822"/>
                  <a:gd name="connsiteY8555" fmla="*/ 161206 h 426089"/>
                  <a:gd name="connsiteX8556" fmla="*/ 338313 w 388822"/>
                  <a:gd name="connsiteY8556" fmla="*/ 161430 h 426089"/>
                  <a:gd name="connsiteX8557" fmla="*/ 338226 w 388822"/>
                  <a:gd name="connsiteY8557" fmla="*/ 161666 h 426089"/>
                  <a:gd name="connsiteX8558" fmla="*/ 338151 w 388822"/>
                  <a:gd name="connsiteY8558" fmla="*/ 161902 h 426089"/>
                  <a:gd name="connsiteX8559" fmla="*/ 338064 w 388822"/>
                  <a:gd name="connsiteY8559" fmla="*/ 162125 h 426089"/>
                  <a:gd name="connsiteX8560" fmla="*/ 337990 w 388822"/>
                  <a:gd name="connsiteY8560" fmla="*/ 162349 h 426089"/>
                  <a:gd name="connsiteX8561" fmla="*/ 337903 w 388822"/>
                  <a:gd name="connsiteY8561" fmla="*/ 162585 h 426089"/>
                  <a:gd name="connsiteX8562" fmla="*/ 337816 w 388822"/>
                  <a:gd name="connsiteY8562" fmla="*/ 162808 h 426089"/>
                  <a:gd name="connsiteX8563" fmla="*/ 337741 w 388822"/>
                  <a:gd name="connsiteY8563" fmla="*/ 163032 h 426089"/>
                  <a:gd name="connsiteX8564" fmla="*/ 337654 w 388822"/>
                  <a:gd name="connsiteY8564" fmla="*/ 163243 h 426089"/>
                  <a:gd name="connsiteX8565" fmla="*/ 337567 w 388822"/>
                  <a:gd name="connsiteY8565" fmla="*/ 163479 h 426089"/>
                  <a:gd name="connsiteX8566" fmla="*/ 337480 w 388822"/>
                  <a:gd name="connsiteY8566" fmla="*/ 163690 h 426089"/>
                  <a:gd name="connsiteX8567" fmla="*/ 337393 w 388822"/>
                  <a:gd name="connsiteY8567" fmla="*/ 163902 h 426089"/>
                  <a:gd name="connsiteX8568" fmla="*/ 337294 w 388822"/>
                  <a:gd name="connsiteY8568" fmla="*/ 164113 h 426089"/>
                  <a:gd name="connsiteX8569" fmla="*/ 337207 w 388822"/>
                  <a:gd name="connsiteY8569" fmla="*/ 164324 h 426089"/>
                  <a:gd name="connsiteX8570" fmla="*/ 337120 w 388822"/>
                  <a:gd name="connsiteY8570" fmla="*/ 164535 h 426089"/>
                  <a:gd name="connsiteX8571" fmla="*/ 337021 w 388822"/>
                  <a:gd name="connsiteY8571" fmla="*/ 164746 h 426089"/>
                  <a:gd name="connsiteX8572" fmla="*/ 336822 w 388822"/>
                  <a:gd name="connsiteY8572" fmla="*/ 164945 h 426089"/>
                  <a:gd name="connsiteX8573" fmla="*/ 336735 w 388822"/>
                  <a:gd name="connsiteY8573" fmla="*/ 165144 h 426089"/>
                  <a:gd name="connsiteX8574" fmla="*/ 336636 w 388822"/>
                  <a:gd name="connsiteY8574" fmla="*/ 165343 h 426089"/>
                  <a:gd name="connsiteX8575" fmla="*/ 336549 w 388822"/>
                  <a:gd name="connsiteY8575" fmla="*/ 165541 h 426089"/>
                  <a:gd name="connsiteX8576" fmla="*/ 336449 w 388822"/>
                  <a:gd name="connsiteY8576" fmla="*/ 165740 h 426089"/>
                  <a:gd name="connsiteX8577" fmla="*/ 336362 w 388822"/>
                  <a:gd name="connsiteY8577" fmla="*/ 165926 h 426089"/>
                  <a:gd name="connsiteX8578" fmla="*/ 336263 w 388822"/>
                  <a:gd name="connsiteY8578" fmla="*/ 166125 h 426089"/>
                  <a:gd name="connsiteX8579" fmla="*/ 336163 w 388822"/>
                  <a:gd name="connsiteY8579" fmla="*/ 166312 h 426089"/>
                  <a:gd name="connsiteX8580" fmla="*/ 336077 w 388822"/>
                  <a:gd name="connsiteY8580" fmla="*/ 166498 h 426089"/>
                  <a:gd name="connsiteX8581" fmla="*/ 335977 w 388822"/>
                  <a:gd name="connsiteY8581" fmla="*/ 166684 h 426089"/>
                  <a:gd name="connsiteX8582" fmla="*/ 335878 w 388822"/>
                  <a:gd name="connsiteY8582" fmla="*/ 166871 h 426089"/>
                  <a:gd name="connsiteX8583" fmla="*/ 335766 w 388822"/>
                  <a:gd name="connsiteY8583" fmla="*/ 167057 h 426089"/>
                  <a:gd name="connsiteX8584" fmla="*/ 335679 w 388822"/>
                  <a:gd name="connsiteY8584" fmla="*/ 167231 h 426089"/>
                  <a:gd name="connsiteX8585" fmla="*/ 335580 w 388822"/>
                  <a:gd name="connsiteY8585" fmla="*/ 167430 h 426089"/>
                  <a:gd name="connsiteX8586" fmla="*/ 325828 w 388822"/>
                  <a:gd name="connsiteY8586" fmla="*/ 184436 h 426089"/>
                  <a:gd name="connsiteX8587" fmla="*/ 345033 w 388822"/>
                  <a:gd name="connsiteY8587" fmla="*/ 187467 h 426089"/>
                  <a:gd name="connsiteX8588" fmla="*/ 345219 w 388822"/>
                  <a:gd name="connsiteY8588" fmla="*/ 187467 h 426089"/>
                  <a:gd name="connsiteX8589" fmla="*/ 345219 w 388822"/>
                  <a:gd name="connsiteY8589" fmla="*/ 187467 h 426089"/>
                  <a:gd name="connsiteX8590" fmla="*/ 345493 w 388822"/>
                  <a:gd name="connsiteY8590" fmla="*/ 187467 h 426089"/>
                  <a:gd name="connsiteX8591" fmla="*/ 345555 w 388822"/>
                  <a:gd name="connsiteY8591" fmla="*/ 187467 h 426089"/>
                  <a:gd name="connsiteX8592" fmla="*/ 345803 w 388822"/>
                  <a:gd name="connsiteY8592" fmla="*/ 187467 h 426089"/>
                  <a:gd name="connsiteX8593" fmla="*/ 345878 w 388822"/>
                  <a:gd name="connsiteY8593" fmla="*/ 187467 h 426089"/>
                  <a:gd name="connsiteX8594" fmla="*/ 345878 w 388822"/>
                  <a:gd name="connsiteY8594" fmla="*/ 187467 h 426089"/>
                  <a:gd name="connsiteX8595" fmla="*/ 345940 w 388822"/>
                  <a:gd name="connsiteY8595" fmla="*/ 187467 h 426089"/>
                  <a:gd name="connsiteX8596" fmla="*/ 346039 w 388822"/>
                  <a:gd name="connsiteY8596" fmla="*/ 187467 h 426089"/>
                  <a:gd name="connsiteX8597" fmla="*/ 346101 w 388822"/>
                  <a:gd name="connsiteY8597" fmla="*/ 187467 h 426089"/>
                  <a:gd name="connsiteX8598" fmla="*/ 346164 w 388822"/>
                  <a:gd name="connsiteY8598" fmla="*/ 187467 h 426089"/>
                  <a:gd name="connsiteX8599" fmla="*/ 346164 w 388822"/>
                  <a:gd name="connsiteY8599" fmla="*/ 187467 h 426089"/>
                  <a:gd name="connsiteX8600" fmla="*/ 346164 w 388822"/>
                  <a:gd name="connsiteY8600" fmla="*/ 187467 h 426089"/>
                  <a:gd name="connsiteX8601" fmla="*/ 346226 w 388822"/>
                  <a:gd name="connsiteY8601" fmla="*/ 187467 h 426089"/>
                  <a:gd name="connsiteX8602" fmla="*/ 346300 w 388822"/>
                  <a:gd name="connsiteY8602" fmla="*/ 187467 h 426089"/>
                  <a:gd name="connsiteX8603" fmla="*/ 346300 w 388822"/>
                  <a:gd name="connsiteY8603" fmla="*/ 187467 h 426089"/>
                  <a:gd name="connsiteX8604" fmla="*/ 346375 w 388822"/>
                  <a:gd name="connsiteY8604" fmla="*/ 187467 h 426089"/>
                  <a:gd name="connsiteX8605" fmla="*/ 346375 w 388822"/>
                  <a:gd name="connsiteY8605" fmla="*/ 187467 h 426089"/>
                  <a:gd name="connsiteX8606" fmla="*/ 346375 w 388822"/>
                  <a:gd name="connsiteY8606" fmla="*/ 187467 h 426089"/>
                  <a:gd name="connsiteX8607" fmla="*/ 346449 w 388822"/>
                  <a:gd name="connsiteY8607" fmla="*/ 187467 h 426089"/>
                  <a:gd name="connsiteX8608" fmla="*/ 346449 w 388822"/>
                  <a:gd name="connsiteY8608" fmla="*/ 187467 h 426089"/>
                  <a:gd name="connsiteX8609" fmla="*/ 346524 w 388822"/>
                  <a:gd name="connsiteY8609" fmla="*/ 187467 h 426089"/>
                  <a:gd name="connsiteX8610" fmla="*/ 346524 w 388822"/>
                  <a:gd name="connsiteY8610" fmla="*/ 187467 h 426089"/>
                  <a:gd name="connsiteX8611" fmla="*/ 346524 w 388822"/>
                  <a:gd name="connsiteY8611" fmla="*/ 187467 h 426089"/>
                  <a:gd name="connsiteX8612" fmla="*/ 346598 w 388822"/>
                  <a:gd name="connsiteY8612" fmla="*/ 187467 h 426089"/>
                  <a:gd name="connsiteX8613" fmla="*/ 346660 w 388822"/>
                  <a:gd name="connsiteY8613" fmla="*/ 187467 h 426089"/>
                  <a:gd name="connsiteX8614" fmla="*/ 346723 w 388822"/>
                  <a:gd name="connsiteY8614" fmla="*/ 187467 h 426089"/>
                  <a:gd name="connsiteX8615" fmla="*/ 346797 w 388822"/>
                  <a:gd name="connsiteY8615" fmla="*/ 187467 h 426089"/>
                  <a:gd name="connsiteX8616" fmla="*/ 346797 w 388822"/>
                  <a:gd name="connsiteY8616" fmla="*/ 187467 h 426089"/>
                  <a:gd name="connsiteX8617" fmla="*/ 346797 w 388822"/>
                  <a:gd name="connsiteY8617" fmla="*/ 187467 h 426089"/>
                  <a:gd name="connsiteX8618" fmla="*/ 346859 w 388822"/>
                  <a:gd name="connsiteY8618" fmla="*/ 187467 h 426089"/>
                  <a:gd name="connsiteX8619" fmla="*/ 346934 w 388822"/>
                  <a:gd name="connsiteY8619" fmla="*/ 187467 h 426089"/>
                  <a:gd name="connsiteX8620" fmla="*/ 347008 w 388822"/>
                  <a:gd name="connsiteY8620" fmla="*/ 187467 h 426089"/>
                  <a:gd name="connsiteX8621" fmla="*/ 347083 w 388822"/>
                  <a:gd name="connsiteY8621" fmla="*/ 187467 h 426089"/>
                  <a:gd name="connsiteX8622" fmla="*/ 347083 w 388822"/>
                  <a:gd name="connsiteY8622" fmla="*/ 187467 h 426089"/>
                  <a:gd name="connsiteX8623" fmla="*/ 347145 w 388822"/>
                  <a:gd name="connsiteY8623" fmla="*/ 187467 h 426089"/>
                  <a:gd name="connsiteX8624" fmla="*/ 347219 w 388822"/>
                  <a:gd name="connsiteY8624" fmla="*/ 187467 h 426089"/>
                  <a:gd name="connsiteX8625" fmla="*/ 347306 w 388822"/>
                  <a:gd name="connsiteY8625" fmla="*/ 187467 h 426089"/>
                  <a:gd name="connsiteX8626" fmla="*/ 347306 w 388822"/>
                  <a:gd name="connsiteY8626" fmla="*/ 187467 h 426089"/>
                  <a:gd name="connsiteX8627" fmla="*/ 347369 w 388822"/>
                  <a:gd name="connsiteY8627" fmla="*/ 187467 h 426089"/>
                  <a:gd name="connsiteX8628" fmla="*/ 347455 w 388822"/>
                  <a:gd name="connsiteY8628" fmla="*/ 187467 h 426089"/>
                  <a:gd name="connsiteX8629" fmla="*/ 347530 w 388822"/>
                  <a:gd name="connsiteY8629" fmla="*/ 187467 h 426089"/>
                  <a:gd name="connsiteX8630" fmla="*/ 347530 w 388822"/>
                  <a:gd name="connsiteY8630" fmla="*/ 187467 h 426089"/>
                  <a:gd name="connsiteX8631" fmla="*/ 347605 w 388822"/>
                  <a:gd name="connsiteY8631" fmla="*/ 187467 h 426089"/>
                  <a:gd name="connsiteX8632" fmla="*/ 347667 w 388822"/>
                  <a:gd name="connsiteY8632" fmla="*/ 187467 h 426089"/>
                  <a:gd name="connsiteX8633" fmla="*/ 347729 w 388822"/>
                  <a:gd name="connsiteY8633" fmla="*/ 187467 h 426089"/>
                  <a:gd name="connsiteX8634" fmla="*/ 347816 w 388822"/>
                  <a:gd name="connsiteY8634" fmla="*/ 187467 h 426089"/>
                  <a:gd name="connsiteX8635" fmla="*/ 347890 w 388822"/>
                  <a:gd name="connsiteY8635" fmla="*/ 187467 h 426089"/>
                  <a:gd name="connsiteX8636" fmla="*/ 347952 w 388822"/>
                  <a:gd name="connsiteY8636" fmla="*/ 187467 h 426089"/>
                  <a:gd name="connsiteX8637" fmla="*/ 348015 w 388822"/>
                  <a:gd name="connsiteY8637" fmla="*/ 187467 h 426089"/>
                  <a:gd name="connsiteX8638" fmla="*/ 348089 w 388822"/>
                  <a:gd name="connsiteY8638" fmla="*/ 187467 h 426089"/>
                  <a:gd name="connsiteX8639" fmla="*/ 348176 w 388822"/>
                  <a:gd name="connsiteY8639" fmla="*/ 187541 h 426089"/>
                  <a:gd name="connsiteX8640" fmla="*/ 348176 w 388822"/>
                  <a:gd name="connsiteY8640" fmla="*/ 187541 h 426089"/>
                  <a:gd name="connsiteX8641" fmla="*/ 348238 w 388822"/>
                  <a:gd name="connsiteY8641" fmla="*/ 187541 h 426089"/>
                  <a:gd name="connsiteX8642" fmla="*/ 348325 w 388822"/>
                  <a:gd name="connsiteY8642" fmla="*/ 187604 h 426089"/>
                  <a:gd name="connsiteX8643" fmla="*/ 348387 w 388822"/>
                  <a:gd name="connsiteY8643" fmla="*/ 187604 h 426089"/>
                  <a:gd name="connsiteX8644" fmla="*/ 348462 w 388822"/>
                  <a:gd name="connsiteY8644" fmla="*/ 187604 h 426089"/>
                  <a:gd name="connsiteX8645" fmla="*/ 348536 w 388822"/>
                  <a:gd name="connsiteY8645" fmla="*/ 187678 h 426089"/>
                  <a:gd name="connsiteX8646" fmla="*/ 348611 w 388822"/>
                  <a:gd name="connsiteY8646" fmla="*/ 187678 h 426089"/>
                  <a:gd name="connsiteX8647" fmla="*/ 348685 w 388822"/>
                  <a:gd name="connsiteY8647" fmla="*/ 187678 h 426089"/>
                  <a:gd name="connsiteX8648" fmla="*/ 348747 w 388822"/>
                  <a:gd name="connsiteY8648" fmla="*/ 187740 h 426089"/>
                  <a:gd name="connsiteX8649" fmla="*/ 348822 w 388822"/>
                  <a:gd name="connsiteY8649" fmla="*/ 187802 h 426089"/>
                  <a:gd name="connsiteX8650" fmla="*/ 348909 w 388822"/>
                  <a:gd name="connsiteY8650" fmla="*/ 187864 h 426089"/>
                  <a:gd name="connsiteX8651" fmla="*/ 348971 w 388822"/>
                  <a:gd name="connsiteY8651" fmla="*/ 187864 h 426089"/>
                  <a:gd name="connsiteX8652" fmla="*/ 349058 w 388822"/>
                  <a:gd name="connsiteY8652" fmla="*/ 187939 h 426089"/>
                  <a:gd name="connsiteX8653" fmla="*/ 349120 w 388822"/>
                  <a:gd name="connsiteY8653" fmla="*/ 187939 h 426089"/>
                  <a:gd name="connsiteX8654" fmla="*/ 349120 w 388822"/>
                  <a:gd name="connsiteY8654" fmla="*/ 188001 h 426089"/>
                  <a:gd name="connsiteX8655" fmla="*/ 349207 w 388822"/>
                  <a:gd name="connsiteY8655" fmla="*/ 188076 h 426089"/>
                  <a:gd name="connsiteX8656" fmla="*/ 349282 w 388822"/>
                  <a:gd name="connsiteY8656" fmla="*/ 188138 h 426089"/>
                  <a:gd name="connsiteX8657" fmla="*/ 349356 w 388822"/>
                  <a:gd name="connsiteY8657" fmla="*/ 188138 h 426089"/>
                  <a:gd name="connsiteX8658" fmla="*/ 349431 w 388822"/>
                  <a:gd name="connsiteY8658" fmla="*/ 188212 h 426089"/>
                  <a:gd name="connsiteX8659" fmla="*/ 349505 w 388822"/>
                  <a:gd name="connsiteY8659" fmla="*/ 188274 h 426089"/>
                  <a:gd name="connsiteX8660" fmla="*/ 349567 w 388822"/>
                  <a:gd name="connsiteY8660" fmla="*/ 188349 h 426089"/>
                  <a:gd name="connsiteX8661" fmla="*/ 349654 w 388822"/>
                  <a:gd name="connsiteY8661" fmla="*/ 188423 h 426089"/>
                  <a:gd name="connsiteX8662" fmla="*/ 349729 w 388822"/>
                  <a:gd name="connsiteY8662" fmla="*/ 188486 h 426089"/>
                  <a:gd name="connsiteX8663" fmla="*/ 349791 w 388822"/>
                  <a:gd name="connsiteY8663" fmla="*/ 188560 h 426089"/>
                  <a:gd name="connsiteX8664" fmla="*/ 349878 w 388822"/>
                  <a:gd name="connsiteY8664" fmla="*/ 188635 h 426089"/>
                  <a:gd name="connsiteX8665" fmla="*/ 349952 w 388822"/>
                  <a:gd name="connsiteY8665" fmla="*/ 188709 h 426089"/>
                  <a:gd name="connsiteX8666" fmla="*/ 350027 w 388822"/>
                  <a:gd name="connsiteY8666" fmla="*/ 188784 h 426089"/>
                  <a:gd name="connsiteX8667" fmla="*/ 350101 w 388822"/>
                  <a:gd name="connsiteY8667" fmla="*/ 188846 h 426089"/>
                  <a:gd name="connsiteX8668" fmla="*/ 350164 w 388822"/>
                  <a:gd name="connsiteY8668" fmla="*/ 188933 h 426089"/>
                  <a:gd name="connsiteX8669" fmla="*/ 350251 w 388822"/>
                  <a:gd name="connsiteY8669" fmla="*/ 189007 h 426089"/>
                  <a:gd name="connsiteX8670" fmla="*/ 350325 w 388822"/>
                  <a:gd name="connsiteY8670" fmla="*/ 189082 h 426089"/>
                  <a:gd name="connsiteX8671" fmla="*/ 350400 w 388822"/>
                  <a:gd name="connsiteY8671" fmla="*/ 189169 h 426089"/>
                  <a:gd name="connsiteX8672" fmla="*/ 350474 w 388822"/>
                  <a:gd name="connsiteY8672" fmla="*/ 189243 h 426089"/>
                  <a:gd name="connsiteX8673" fmla="*/ 350536 w 388822"/>
                  <a:gd name="connsiteY8673" fmla="*/ 189243 h 426089"/>
                  <a:gd name="connsiteX8674" fmla="*/ 350623 w 388822"/>
                  <a:gd name="connsiteY8674" fmla="*/ 189343 h 426089"/>
                  <a:gd name="connsiteX8675" fmla="*/ 350698 w 388822"/>
                  <a:gd name="connsiteY8675" fmla="*/ 189430 h 426089"/>
                  <a:gd name="connsiteX8676" fmla="*/ 350772 w 388822"/>
                  <a:gd name="connsiteY8676" fmla="*/ 189504 h 426089"/>
                  <a:gd name="connsiteX8677" fmla="*/ 350772 w 388822"/>
                  <a:gd name="connsiteY8677" fmla="*/ 189591 h 426089"/>
                  <a:gd name="connsiteX8678" fmla="*/ 350859 w 388822"/>
                  <a:gd name="connsiteY8678" fmla="*/ 189678 h 426089"/>
                  <a:gd name="connsiteX8679" fmla="*/ 350859 w 388822"/>
                  <a:gd name="connsiteY8679" fmla="*/ 189765 h 426089"/>
                  <a:gd name="connsiteX8680" fmla="*/ 350934 w 388822"/>
                  <a:gd name="connsiteY8680" fmla="*/ 189852 h 426089"/>
                  <a:gd name="connsiteX8681" fmla="*/ 351008 w 388822"/>
                  <a:gd name="connsiteY8681" fmla="*/ 189927 h 426089"/>
                  <a:gd name="connsiteX8682" fmla="*/ 351083 w 388822"/>
                  <a:gd name="connsiteY8682" fmla="*/ 190014 h 426089"/>
                  <a:gd name="connsiteX8683" fmla="*/ 351157 w 388822"/>
                  <a:gd name="connsiteY8683" fmla="*/ 190101 h 426089"/>
                  <a:gd name="connsiteX8684" fmla="*/ 351219 w 388822"/>
                  <a:gd name="connsiteY8684" fmla="*/ 190187 h 426089"/>
                  <a:gd name="connsiteX8685" fmla="*/ 351306 w 388822"/>
                  <a:gd name="connsiteY8685" fmla="*/ 190287 h 426089"/>
                  <a:gd name="connsiteX8686" fmla="*/ 351381 w 388822"/>
                  <a:gd name="connsiteY8686" fmla="*/ 190374 h 426089"/>
                  <a:gd name="connsiteX8687" fmla="*/ 351456 w 388822"/>
                  <a:gd name="connsiteY8687" fmla="*/ 190461 h 426089"/>
                  <a:gd name="connsiteX8688" fmla="*/ 351518 w 388822"/>
                  <a:gd name="connsiteY8688" fmla="*/ 190548 h 426089"/>
                  <a:gd name="connsiteX8689" fmla="*/ 351592 w 388822"/>
                  <a:gd name="connsiteY8689" fmla="*/ 190647 h 426089"/>
                  <a:gd name="connsiteX8690" fmla="*/ 351667 w 388822"/>
                  <a:gd name="connsiteY8690" fmla="*/ 190746 h 426089"/>
                  <a:gd name="connsiteX8691" fmla="*/ 351741 w 388822"/>
                  <a:gd name="connsiteY8691" fmla="*/ 190833 h 426089"/>
                  <a:gd name="connsiteX8692" fmla="*/ 351816 w 388822"/>
                  <a:gd name="connsiteY8692" fmla="*/ 190920 h 426089"/>
                  <a:gd name="connsiteX8693" fmla="*/ 351890 w 388822"/>
                  <a:gd name="connsiteY8693" fmla="*/ 191020 h 426089"/>
                  <a:gd name="connsiteX8694" fmla="*/ 351890 w 388822"/>
                  <a:gd name="connsiteY8694" fmla="*/ 191132 h 426089"/>
                  <a:gd name="connsiteX8695" fmla="*/ 351965 w 388822"/>
                  <a:gd name="connsiteY8695" fmla="*/ 191219 h 426089"/>
                  <a:gd name="connsiteX8696" fmla="*/ 352039 w 388822"/>
                  <a:gd name="connsiteY8696" fmla="*/ 191318 h 426089"/>
                  <a:gd name="connsiteX8697" fmla="*/ 352114 w 388822"/>
                  <a:gd name="connsiteY8697" fmla="*/ 191417 h 426089"/>
                  <a:gd name="connsiteX8698" fmla="*/ 352176 w 388822"/>
                  <a:gd name="connsiteY8698" fmla="*/ 191517 h 426089"/>
                  <a:gd name="connsiteX8699" fmla="*/ 352238 w 388822"/>
                  <a:gd name="connsiteY8699" fmla="*/ 191616 h 426089"/>
                  <a:gd name="connsiteX8700" fmla="*/ 352313 w 388822"/>
                  <a:gd name="connsiteY8700" fmla="*/ 191715 h 426089"/>
                  <a:gd name="connsiteX8701" fmla="*/ 352387 w 388822"/>
                  <a:gd name="connsiteY8701" fmla="*/ 191827 h 426089"/>
                  <a:gd name="connsiteX8702" fmla="*/ 352449 w 388822"/>
                  <a:gd name="connsiteY8702" fmla="*/ 191914 h 426089"/>
                  <a:gd name="connsiteX8703" fmla="*/ 352549 w 388822"/>
                  <a:gd name="connsiteY8703" fmla="*/ 192076 h 426089"/>
                  <a:gd name="connsiteX8704" fmla="*/ 352673 w 388822"/>
                  <a:gd name="connsiteY8704" fmla="*/ 192237 h 426089"/>
                  <a:gd name="connsiteX8705" fmla="*/ 352772 w 388822"/>
                  <a:gd name="connsiteY8705" fmla="*/ 192399 h 426089"/>
                  <a:gd name="connsiteX8706" fmla="*/ 352872 w 388822"/>
                  <a:gd name="connsiteY8706" fmla="*/ 192560 h 426089"/>
                  <a:gd name="connsiteX8707" fmla="*/ 352983 w 388822"/>
                  <a:gd name="connsiteY8707" fmla="*/ 192722 h 426089"/>
                  <a:gd name="connsiteX8708" fmla="*/ 353083 w 388822"/>
                  <a:gd name="connsiteY8708" fmla="*/ 192896 h 426089"/>
                  <a:gd name="connsiteX8709" fmla="*/ 353182 w 388822"/>
                  <a:gd name="connsiteY8709" fmla="*/ 193069 h 426089"/>
                  <a:gd name="connsiteX8710" fmla="*/ 353282 w 388822"/>
                  <a:gd name="connsiteY8710" fmla="*/ 193243 h 426089"/>
                  <a:gd name="connsiteX8711" fmla="*/ 353393 w 388822"/>
                  <a:gd name="connsiteY8711" fmla="*/ 193405 h 426089"/>
                  <a:gd name="connsiteX8712" fmla="*/ 353493 w 388822"/>
                  <a:gd name="connsiteY8712" fmla="*/ 193579 h 426089"/>
                  <a:gd name="connsiteX8713" fmla="*/ 353592 w 388822"/>
                  <a:gd name="connsiteY8713" fmla="*/ 193753 h 426089"/>
                  <a:gd name="connsiteX8714" fmla="*/ 353692 w 388822"/>
                  <a:gd name="connsiteY8714" fmla="*/ 193927 h 426089"/>
                  <a:gd name="connsiteX8715" fmla="*/ 353791 w 388822"/>
                  <a:gd name="connsiteY8715" fmla="*/ 194101 h 426089"/>
                  <a:gd name="connsiteX8716" fmla="*/ 353890 w 388822"/>
                  <a:gd name="connsiteY8716" fmla="*/ 194287 h 426089"/>
                  <a:gd name="connsiteX8717" fmla="*/ 353977 w 388822"/>
                  <a:gd name="connsiteY8717" fmla="*/ 194473 h 426089"/>
                  <a:gd name="connsiteX8718" fmla="*/ 354077 w 388822"/>
                  <a:gd name="connsiteY8718" fmla="*/ 194647 h 426089"/>
                  <a:gd name="connsiteX8719" fmla="*/ 354164 w 388822"/>
                  <a:gd name="connsiteY8719" fmla="*/ 194833 h 426089"/>
                  <a:gd name="connsiteX8720" fmla="*/ 354263 w 388822"/>
                  <a:gd name="connsiteY8720" fmla="*/ 195020 h 426089"/>
                  <a:gd name="connsiteX8721" fmla="*/ 354350 w 388822"/>
                  <a:gd name="connsiteY8721" fmla="*/ 195194 h 426089"/>
                  <a:gd name="connsiteX8722" fmla="*/ 354437 w 388822"/>
                  <a:gd name="connsiteY8722" fmla="*/ 195392 h 426089"/>
                  <a:gd name="connsiteX8723" fmla="*/ 354536 w 388822"/>
                  <a:gd name="connsiteY8723" fmla="*/ 195579 h 426089"/>
                  <a:gd name="connsiteX8724" fmla="*/ 354623 w 388822"/>
                  <a:gd name="connsiteY8724" fmla="*/ 195765 h 426089"/>
                  <a:gd name="connsiteX8725" fmla="*/ 354710 w 388822"/>
                  <a:gd name="connsiteY8725" fmla="*/ 195951 h 426089"/>
                  <a:gd name="connsiteX8726" fmla="*/ 354797 w 388822"/>
                  <a:gd name="connsiteY8726" fmla="*/ 196138 h 426089"/>
                  <a:gd name="connsiteX8727" fmla="*/ 354884 w 388822"/>
                  <a:gd name="connsiteY8727" fmla="*/ 196337 h 426089"/>
                  <a:gd name="connsiteX8728" fmla="*/ 354971 w 388822"/>
                  <a:gd name="connsiteY8728" fmla="*/ 196535 h 426089"/>
                  <a:gd name="connsiteX8729" fmla="*/ 355046 w 388822"/>
                  <a:gd name="connsiteY8729" fmla="*/ 196734 h 426089"/>
                  <a:gd name="connsiteX8730" fmla="*/ 355133 w 388822"/>
                  <a:gd name="connsiteY8730" fmla="*/ 196920 h 426089"/>
                  <a:gd name="connsiteX8731" fmla="*/ 355207 w 388822"/>
                  <a:gd name="connsiteY8731" fmla="*/ 197119 h 426089"/>
                  <a:gd name="connsiteX8732" fmla="*/ 355282 w 388822"/>
                  <a:gd name="connsiteY8732" fmla="*/ 197318 h 426089"/>
                  <a:gd name="connsiteX8733" fmla="*/ 355369 w 388822"/>
                  <a:gd name="connsiteY8733" fmla="*/ 197517 h 426089"/>
                  <a:gd name="connsiteX8734" fmla="*/ 355443 w 388822"/>
                  <a:gd name="connsiteY8734" fmla="*/ 197715 h 426089"/>
                  <a:gd name="connsiteX8735" fmla="*/ 355518 w 388822"/>
                  <a:gd name="connsiteY8735" fmla="*/ 197914 h 426089"/>
                  <a:gd name="connsiteX8736" fmla="*/ 355592 w 388822"/>
                  <a:gd name="connsiteY8736" fmla="*/ 198125 h 426089"/>
                  <a:gd name="connsiteX8737" fmla="*/ 355667 w 388822"/>
                  <a:gd name="connsiteY8737" fmla="*/ 198324 h 426089"/>
                  <a:gd name="connsiteX8738" fmla="*/ 355741 w 388822"/>
                  <a:gd name="connsiteY8738" fmla="*/ 198535 h 426089"/>
                  <a:gd name="connsiteX8739" fmla="*/ 355816 w 388822"/>
                  <a:gd name="connsiteY8739" fmla="*/ 198734 h 426089"/>
                  <a:gd name="connsiteX8740" fmla="*/ 355878 w 388822"/>
                  <a:gd name="connsiteY8740" fmla="*/ 198945 h 426089"/>
                  <a:gd name="connsiteX8741" fmla="*/ 355940 w 388822"/>
                  <a:gd name="connsiteY8741" fmla="*/ 199144 h 426089"/>
                  <a:gd name="connsiteX8742" fmla="*/ 356015 w 388822"/>
                  <a:gd name="connsiteY8742" fmla="*/ 199355 h 426089"/>
                  <a:gd name="connsiteX8743" fmla="*/ 356015 w 388822"/>
                  <a:gd name="connsiteY8743" fmla="*/ 199566 h 426089"/>
                  <a:gd name="connsiteX8744" fmla="*/ 356089 w 388822"/>
                  <a:gd name="connsiteY8744" fmla="*/ 199778 h 426089"/>
                  <a:gd name="connsiteX8745" fmla="*/ 356089 w 388822"/>
                  <a:gd name="connsiteY8745" fmla="*/ 199989 h 426089"/>
                  <a:gd name="connsiteX8746" fmla="*/ 356164 w 388822"/>
                  <a:gd name="connsiteY8746" fmla="*/ 200200 h 426089"/>
                  <a:gd name="connsiteX8747" fmla="*/ 356164 w 388822"/>
                  <a:gd name="connsiteY8747" fmla="*/ 200399 h 426089"/>
                  <a:gd name="connsiteX8748" fmla="*/ 356164 w 388822"/>
                  <a:gd name="connsiteY8748" fmla="*/ 200610 h 426089"/>
                  <a:gd name="connsiteX8749" fmla="*/ 356226 w 388822"/>
                  <a:gd name="connsiteY8749" fmla="*/ 200834 h 426089"/>
                  <a:gd name="connsiteX8750" fmla="*/ 356226 w 388822"/>
                  <a:gd name="connsiteY8750" fmla="*/ 201045 h 426089"/>
                  <a:gd name="connsiteX8751" fmla="*/ 356226 w 388822"/>
                  <a:gd name="connsiteY8751" fmla="*/ 201256 h 426089"/>
                  <a:gd name="connsiteX8752" fmla="*/ 356288 w 388822"/>
                  <a:gd name="connsiteY8752" fmla="*/ 201467 h 426089"/>
                  <a:gd name="connsiteX8753" fmla="*/ 356288 w 388822"/>
                  <a:gd name="connsiteY8753" fmla="*/ 201691 h 426089"/>
                  <a:gd name="connsiteX8754" fmla="*/ 356288 w 388822"/>
                  <a:gd name="connsiteY8754" fmla="*/ 201902 h 426089"/>
                  <a:gd name="connsiteX8755" fmla="*/ 356288 w 388822"/>
                  <a:gd name="connsiteY8755" fmla="*/ 202125 h 426089"/>
                  <a:gd name="connsiteX8756" fmla="*/ 356288 w 388822"/>
                  <a:gd name="connsiteY8756" fmla="*/ 202337 h 426089"/>
                  <a:gd name="connsiteX8757" fmla="*/ 356288 w 388822"/>
                  <a:gd name="connsiteY8757" fmla="*/ 202560 h 426089"/>
                  <a:gd name="connsiteX8758" fmla="*/ 356288 w 388822"/>
                  <a:gd name="connsiteY8758" fmla="*/ 202784 h 426089"/>
                  <a:gd name="connsiteX8759" fmla="*/ 356288 w 388822"/>
                  <a:gd name="connsiteY8759" fmla="*/ 202995 h 426089"/>
                  <a:gd name="connsiteX8760" fmla="*/ 356288 w 388822"/>
                  <a:gd name="connsiteY8760" fmla="*/ 203206 h 426089"/>
                  <a:gd name="connsiteX8761" fmla="*/ 356288 w 388822"/>
                  <a:gd name="connsiteY8761" fmla="*/ 203430 h 426089"/>
                  <a:gd name="connsiteX8762" fmla="*/ 356288 w 388822"/>
                  <a:gd name="connsiteY8762" fmla="*/ 203653 h 426089"/>
                  <a:gd name="connsiteX8763" fmla="*/ 356288 w 388822"/>
                  <a:gd name="connsiteY8763" fmla="*/ 203877 h 426089"/>
                  <a:gd name="connsiteX8764" fmla="*/ 356288 w 388822"/>
                  <a:gd name="connsiteY8764" fmla="*/ 204101 h 426089"/>
                  <a:gd name="connsiteX8765" fmla="*/ 356288 w 388822"/>
                  <a:gd name="connsiteY8765" fmla="*/ 204324 h 426089"/>
                  <a:gd name="connsiteX8766" fmla="*/ 356288 w 388822"/>
                  <a:gd name="connsiteY8766" fmla="*/ 204535 h 426089"/>
                  <a:gd name="connsiteX8767" fmla="*/ 356288 w 388822"/>
                  <a:gd name="connsiteY8767" fmla="*/ 204759 h 426089"/>
                  <a:gd name="connsiteX8768" fmla="*/ 356288 w 388822"/>
                  <a:gd name="connsiteY8768" fmla="*/ 204983 h 426089"/>
                  <a:gd name="connsiteX8769" fmla="*/ 356288 w 388822"/>
                  <a:gd name="connsiteY8769" fmla="*/ 205206 h 426089"/>
                  <a:gd name="connsiteX8770" fmla="*/ 356288 w 388822"/>
                  <a:gd name="connsiteY8770" fmla="*/ 205430 h 426089"/>
                  <a:gd name="connsiteX8771" fmla="*/ 356288 w 388822"/>
                  <a:gd name="connsiteY8771" fmla="*/ 205653 h 426089"/>
                  <a:gd name="connsiteX8772" fmla="*/ 356288 w 388822"/>
                  <a:gd name="connsiteY8772" fmla="*/ 205865 h 426089"/>
                  <a:gd name="connsiteX8773" fmla="*/ 356288 w 388822"/>
                  <a:gd name="connsiteY8773" fmla="*/ 206101 h 426089"/>
                  <a:gd name="connsiteX8774" fmla="*/ 356288 w 388822"/>
                  <a:gd name="connsiteY8774" fmla="*/ 206324 h 426089"/>
                  <a:gd name="connsiteX8775" fmla="*/ 356288 w 388822"/>
                  <a:gd name="connsiteY8775" fmla="*/ 206548 h 426089"/>
                  <a:gd name="connsiteX8776" fmla="*/ 356288 w 388822"/>
                  <a:gd name="connsiteY8776" fmla="*/ 206771 h 426089"/>
                  <a:gd name="connsiteX8777" fmla="*/ 356288 w 388822"/>
                  <a:gd name="connsiteY8777" fmla="*/ 210598 h 426089"/>
                  <a:gd name="connsiteX8778" fmla="*/ 356288 w 388822"/>
                  <a:gd name="connsiteY8778" fmla="*/ 210834 h 426089"/>
                  <a:gd name="connsiteX8779" fmla="*/ 356288 w 388822"/>
                  <a:gd name="connsiteY8779" fmla="*/ 211268 h 426089"/>
                  <a:gd name="connsiteX8780" fmla="*/ 356288 w 388822"/>
                  <a:gd name="connsiteY8780" fmla="*/ 211504 h 426089"/>
                  <a:gd name="connsiteX8781" fmla="*/ 356288 w 388822"/>
                  <a:gd name="connsiteY8781" fmla="*/ 211728 h 426089"/>
                  <a:gd name="connsiteX8782" fmla="*/ 356288 w 388822"/>
                  <a:gd name="connsiteY8782" fmla="*/ 211952 h 426089"/>
                  <a:gd name="connsiteX8783" fmla="*/ 356288 w 388822"/>
                  <a:gd name="connsiteY8783" fmla="*/ 212175 h 426089"/>
                  <a:gd name="connsiteX8784" fmla="*/ 356288 w 388822"/>
                  <a:gd name="connsiteY8784" fmla="*/ 212399 h 426089"/>
                  <a:gd name="connsiteX8785" fmla="*/ 356288 w 388822"/>
                  <a:gd name="connsiteY8785" fmla="*/ 212622 h 426089"/>
                  <a:gd name="connsiteX8786" fmla="*/ 356288 w 388822"/>
                  <a:gd name="connsiteY8786" fmla="*/ 212846 h 426089"/>
                  <a:gd name="connsiteX8787" fmla="*/ 356288 w 388822"/>
                  <a:gd name="connsiteY8787" fmla="*/ 213070 h 426089"/>
                  <a:gd name="connsiteX8788" fmla="*/ 356288 w 388822"/>
                  <a:gd name="connsiteY8788" fmla="*/ 213306 h 426089"/>
                  <a:gd name="connsiteX8789" fmla="*/ 356288 w 388822"/>
                  <a:gd name="connsiteY8789" fmla="*/ 213517 h 426089"/>
                  <a:gd name="connsiteX8790" fmla="*/ 356288 w 388822"/>
                  <a:gd name="connsiteY8790" fmla="*/ 213740 h 426089"/>
                  <a:gd name="connsiteX8791" fmla="*/ 356288 w 388822"/>
                  <a:gd name="connsiteY8791" fmla="*/ 213964 h 426089"/>
                  <a:gd name="connsiteX8792" fmla="*/ 356288 w 388822"/>
                  <a:gd name="connsiteY8792" fmla="*/ 214188 h 426089"/>
                  <a:gd name="connsiteX8793" fmla="*/ 356288 w 388822"/>
                  <a:gd name="connsiteY8793" fmla="*/ 214411 h 426089"/>
                  <a:gd name="connsiteX8794" fmla="*/ 356226 w 388822"/>
                  <a:gd name="connsiteY8794" fmla="*/ 214635 h 426089"/>
                  <a:gd name="connsiteX8795" fmla="*/ 356226 w 388822"/>
                  <a:gd name="connsiteY8795" fmla="*/ 214858 h 426089"/>
                  <a:gd name="connsiteX8796" fmla="*/ 356226 w 388822"/>
                  <a:gd name="connsiteY8796" fmla="*/ 215070 h 426089"/>
                  <a:gd name="connsiteX8797" fmla="*/ 356226 w 388822"/>
                  <a:gd name="connsiteY8797" fmla="*/ 215293 h 426089"/>
                  <a:gd name="connsiteX8798" fmla="*/ 356226 w 388822"/>
                  <a:gd name="connsiteY8798" fmla="*/ 215517 h 426089"/>
                  <a:gd name="connsiteX8799" fmla="*/ 356164 w 388822"/>
                  <a:gd name="connsiteY8799" fmla="*/ 215740 h 426089"/>
                  <a:gd name="connsiteX8800" fmla="*/ 356164 w 388822"/>
                  <a:gd name="connsiteY8800" fmla="*/ 215964 h 426089"/>
                  <a:gd name="connsiteX8801" fmla="*/ 356101 w 388822"/>
                  <a:gd name="connsiteY8801" fmla="*/ 216175 h 426089"/>
                  <a:gd name="connsiteX8802" fmla="*/ 356101 w 388822"/>
                  <a:gd name="connsiteY8802" fmla="*/ 216386 h 426089"/>
                  <a:gd name="connsiteX8803" fmla="*/ 356027 w 388822"/>
                  <a:gd name="connsiteY8803" fmla="*/ 216622 h 426089"/>
                  <a:gd name="connsiteX8804" fmla="*/ 355965 w 388822"/>
                  <a:gd name="connsiteY8804" fmla="*/ 216834 h 426089"/>
                  <a:gd name="connsiteX8805" fmla="*/ 355890 w 388822"/>
                  <a:gd name="connsiteY8805" fmla="*/ 217057 h 426089"/>
                  <a:gd name="connsiteX8806" fmla="*/ 355828 w 388822"/>
                  <a:gd name="connsiteY8806" fmla="*/ 217268 h 426089"/>
                  <a:gd name="connsiteX8807" fmla="*/ 355754 w 388822"/>
                  <a:gd name="connsiteY8807" fmla="*/ 217492 h 426089"/>
                  <a:gd name="connsiteX8808" fmla="*/ 355679 w 388822"/>
                  <a:gd name="connsiteY8808" fmla="*/ 217716 h 426089"/>
                  <a:gd name="connsiteX8809" fmla="*/ 355605 w 388822"/>
                  <a:gd name="connsiteY8809" fmla="*/ 217927 h 426089"/>
                  <a:gd name="connsiteX8810" fmla="*/ 355530 w 388822"/>
                  <a:gd name="connsiteY8810" fmla="*/ 218138 h 426089"/>
                  <a:gd name="connsiteX8811" fmla="*/ 355443 w 388822"/>
                  <a:gd name="connsiteY8811" fmla="*/ 218362 h 426089"/>
                  <a:gd name="connsiteX8812" fmla="*/ 355369 w 388822"/>
                  <a:gd name="connsiteY8812" fmla="*/ 218573 h 426089"/>
                  <a:gd name="connsiteX8813" fmla="*/ 355282 w 388822"/>
                  <a:gd name="connsiteY8813" fmla="*/ 218796 h 426089"/>
                  <a:gd name="connsiteX8814" fmla="*/ 355195 w 388822"/>
                  <a:gd name="connsiteY8814" fmla="*/ 219008 h 426089"/>
                  <a:gd name="connsiteX8815" fmla="*/ 355108 w 388822"/>
                  <a:gd name="connsiteY8815" fmla="*/ 219219 h 426089"/>
                  <a:gd name="connsiteX8816" fmla="*/ 355021 w 388822"/>
                  <a:gd name="connsiteY8816" fmla="*/ 219442 h 426089"/>
                  <a:gd name="connsiteX8817" fmla="*/ 354934 w 388822"/>
                  <a:gd name="connsiteY8817" fmla="*/ 219653 h 426089"/>
                  <a:gd name="connsiteX8818" fmla="*/ 354834 w 388822"/>
                  <a:gd name="connsiteY8818" fmla="*/ 219865 h 426089"/>
                  <a:gd name="connsiteX8819" fmla="*/ 354735 w 388822"/>
                  <a:gd name="connsiteY8819" fmla="*/ 220088 h 426089"/>
                  <a:gd name="connsiteX8820" fmla="*/ 354648 w 388822"/>
                  <a:gd name="connsiteY8820" fmla="*/ 220299 h 426089"/>
                  <a:gd name="connsiteX8821" fmla="*/ 354549 w 388822"/>
                  <a:gd name="connsiteY8821" fmla="*/ 220511 h 426089"/>
                  <a:gd name="connsiteX8822" fmla="*/ 354449 w 388822"/>
                  <a:gd name="connsiteY8822" fmla="*/ 220734 h 426089"/>
                  <a:gd name="connsiteX8823" fmla="*/ 354338 w 388822"/>
                  <a:gd name="connsiteY8823" fmla="*/ 220945 h 426089"/>
                  <a:gd name="connsiteX8824" fmla="*/ 354226 w 388822"/>
                  <a:gd name="connsiteY8824" fmla="*/ 221157 h 426089"/>
                  <a:gd name="connsiteX8825" fmla="*/ 354126 w 388822"/>
                  <a:gd name="connsiteY8825" fmla="*/ 221368 h 426089"/>
                  <a:gd name="connsiteX8826" fmla="*/ 354015 w 388822"/>
                  <a:gd name="connsiteY8826" fmla="*/ 221579 h 426089"/>
                  <a:gd name="connsiteX8827" fmla="*/ 353903 w 388822"/>
                  <a:gd name="connsiteY8827" fmla="*/ 221790 h 426089"/>
                  <a:gd name="connsiteX8828" fmla="*/ 353779 w 388822"/>
                  <a:gd name="connsiteY8828" fmla="*/ 222001 h 426089"/>
                  <a:gd name="connsiteX8829" fmla="*/ 353667 w 388822"/>
                  <a:gd name="connsiteY8829" fmla="*/ 222213 h 426089"/>
                  <a:gd name="connsiteX8830" fmla="*/ 353542 w 388822"/>
                  <a:gd name="connsiteY8830" fmla="*/ 222424 h 426089"/>
                  <a:gd name="connsiteX8831" fmla="*/ 353418 w 388822"/>
                  <a:gd name="connsiteY8831" fmla="*/ 222647 h 426089"/>
                  <a:gd name="connsiteX8832" fmla="*/ 353294 w 388822"/>
                  <a:gd name="connsiteY8832" fmla="*/ 222846 h 426089"/>
                  <a:gd name="connsiteX8833" fmla="*/ 353170 w 388822"/>
                  <a:gd name="connsiteY8833" fmla="*/ 223057 h 426089"/>
                  <a:gd name="connsiteX8834" fmla="*/ 353033 w 388822"/>
                  <a:gd name="connsiteY8834" fmla="*/ 223268 h 426089"/>
                  <a:gd name="connsiteX8835" fmla="*/ 352909 w 388822"/>
                  <a:gd name="connsiteY8835" fmla="*/ 223480 h 426089"/>
                  <a:gd name="connsiteX8836" fmla="*/ 352772 w 388822"/>
                  <a:gd name="connsiteY8836" fmla="*/ 223678 h 426089"/>
                  <a:gd name="connsiteX8837" fmla="*/ 352636 w 388822"/>
                  <a:gd name="connsiteY8837" fmla="*/ 223902 h 426089"/>
                  <a:gd name="connsiteX8838" fmla="*/ 352499 w 388822"/>
                  <a:gd name="connsiteY8838" fmla="*/ 224101 h 426089"/>
                  <a:gd name="connsiteX8839" fmla="*/ 352362 w 388822"/>
                  <a:gd name="connsiteY8839" fmla="*/ 224312 h 426089"/>
                  <a:gd name="connsiteX8840" fmla="*/ 352213 w 388822"/>
                  <a:gd name="connsiteY8840" fmla="*/ 224523 h 426089"/>
                  <a:gd name="connsiteX8841" fmla="*/ 352064 w 388822"/>
                  <a:gd name="connsiteY8841" fmla="*/ 224734 h 426089"/>
                  <a:gd name="connsiteX8842" fmla="*/ 351915 w 388822"/>
                  <a:gd name="connsiteY8842" fmla="*/ 224933 h 426089"/>
                  <a:gd name="connsiteX8843" fmla="*/ 351766 w 388822"/>
                  <a:gd name="connsiteY8843" fmla="*/ 225144 h 426089"/>
                  <a:gd name="connsiteX8844" fmla="*/ 351617 w 388822"/>
                  <a:gd name="connsiteY8844" fmla="*/ 225343 h 426089"/>
                  <a:gd name="connsiteX8845" fmla="*/ 351456 w 388822"/>
                  <a:gd name="connsiteY8845" fmla="*/ 225554 h 426089"/>
                  <a:gd name="connsiteX8846" fmla="*/ 351294 w 388822"/>
                  <a:gd name="connsiteY8846" fmla="*/ 225765 h 426089"/>
                  <a:gd name="connsiteX8847" fmla="*/ 351133 w 388822"/>
                  <a:gd name="connsiteY8847" fmla="*/ 225964 h 426089"/>
                  <a:gd name="connsiteX8848" fmla="*/ 350971 w 388822"/>
                  <a:gd name="connsiteY8848" fmla="*/ 226175 h 426089"/>
                  <a:gd name="connsiteX8849" fmla="*/ 350810 w 388822"/>
                  <a:gd name="connsiteY8849" fmla="*/ 226374 h 426089"/>
                  <a:gd name="connsiteX8850" fmla="*/ 350636 w 388822"/>
                  <a:gd name="connsiteY8850" fmla="*/ 226585 h 426089"/>
                  <a:gd name="connsiteX8851" fmla="*/ 350462 w 388822"/>
                  <a:gd name="connsiteY8851" fmla="*/ 226784 h 426089"/>
                  <a:gd name="connsiteX8852" fmla="*/ 350288 w 388822"/>
                  <a:gd name="connsiteY8852" fmla="*/ 226995 h 426089"/>
                  <a:gd name="connsiteX8853" fmla="*/ 350101 w 388822"/>
                  <a:gd name="connsiteY8853" fmla="*/ 227194 h 426089"/>
                  <a:gd name="connsiteX8854" fmla="*/ 349928 w 388822"/>
                  <a:gd name="connsiteY8854" fmla="*/ 227393 h 426089"/>
                  <a:gd name="connsiteX8855" fmla="*/ 349741 w 388822"/>
                  <a:gd name="connsiteY8855" fmla="*/ 227604 h 426089"/>
                  <a:gd name="connsiteX8856" fmla="*/ 349542 w 388822"/>
                  <a:gd name="connsiteY8856" fmla="*/ 227803 h 426089"/>
                  <a:gd name="connsiteX8857" fmla="*/ 349356 w 388822"/>
                  <a:gd name="connsiteY8857" fmla="*/ 228014 h 426089"/>
                  <a:gd name="connsiteX8858" fmla="*/ 349157 w 388822"/>
                  <a:gd name="connsiteY8858" fmla="*/ 228213 h 426089"/>
                  <a:gd name="connsiteX8859" fmla="*/ 348971 w 388822"/>
                  <a:gd name="connsiteY8859" fmla="*/ 228411 h 426089"/>
                  <a:gd name="connsiteX8860" fmla="*/ 348772 w 388822"/>
                  <a:gd name="connsiteY8860" fmla="*/ 228610 h 426089"/>
                  <a:gd name="connsiteX8861" fmla="*/ 348561 w 388822"/>
                  <a:gd name="connsiteY8861" fmla="*/ 228809 h 426089"/>
                  <a:gd name="connsiteX8862" fmla="*/ 348362 w 388822"/>
                  <a:gd name="connsiteY8862" fmla="*/ 229008 h 426089"/>
                  <a:gd name="connsiteX8863" fmla="*/ 348151 w 388822"/>
                  <a:gd name="connsiteY8863" fmla="*/ 229206 h 426089"/>
                  <a:gd name="connsiteX8864" fmla="*/ 347928 w 388822"/>
                  <a:gd name="connsiteY8864" fmla="*/ 229418 h 426089"/>
                  <a:gd name="connsiteX8865" fmla="*/ 347716 w 388822"/>
                  <a:gd name="connsiteY8865" fmla="*/ 229616 h 426089"/>
                  <a:gd name="connsiteX8866" fmla="*/ 347505 w 388822"/>
                  <a:gd name="connsiteY8866" fmla="*/ 229815 h 426089"/>
                  <a:gd name="connsiteX8867" fmla="*/ 347282 w 388822"/>
                  <a:gd name="connsiteY8867" fmla="*/ 230014 h 426089"/>
                  <a:gd name="connsiteX8868" fmla="*/ 347058 w 388822"/>
                  <a:gd name="connsiteY8868" fmla="*/ 230213 h 426089"/>
                  <a:gd name="connsiteX8869" fmla="*/ 346822 w 388822"/>
                  <a:gd name="connsiteY8869" fmla="*/ 230411 h 426089"/>
                  <a:gd name="connsiteX8870" fmla="*/ 346598 w 388822"/>
                  <a:gd name="connsiteY8870" fmla="*/ 230610 h 426089"/>
                  <a:gd name="connsiteX8871" fmla="*/ 346362 w 388822"/>
                  <a:gd name="connsiteY8871" fmla="*/ 230809 h 426089"/>
                  <a:gd name="connsiteX8872" fmla="*/ 346126 w 388822"/>
                  <a:gd name="connsiteY8872" fmla="*/ 230995 h 426089"/>
                  <a:gd name="connsiteX8873" fmla="*/ 345878 w 388822"/>
                  <a:gd name="connsiteY8873" fmla="*/ 231194 h 426089"/>
                  <a:gd name="connsiteX8874" fmla="*/ 345629 w 388822"/>
                  <a:gd name="connsiteY8874" fmla="*/ 231393 h 426089"/>
                  <a:gd name="connsiteX8875" fmla="*/ 345393 w 388822"/>
                  <a:gd name="connsiteY8875" fmla="*/ 231579 h 426089"/>
                  <a:gd name="connsiteX8876" fmla="*/ 345132 w 388822"/>
                  <a:gd name="connsiteY8876" fmla="*/ 231778 h 426089"/>
                  <a:gd name="connsiteX8877" fmla="*/ 344884 w 388822"/>
                  <a:gd name="connsiteY8877" fmla="*/ 231964 h 426089"/>
                  <a:gd name="connsiteX8878" fmla="*/ 344611 w 388822"/>
                  <a:gd name="connsiteY8878" fmla="*/ 232163 h 426089"/>
                  <a:gd name="connsiteX8879" fmla="*/ 344350 w 388822"/>
                  <a:gd name="connsiteY8879" fmla="*/ 232362 h 426089"/>
                  <a:gd name="connsiteX8880" fmla="*/ 344089 w 388822"/>
                  <a:gd name="connsiteY8880" fmla="*/ 232548 h 426089"/>
                  <a:gd name="connsiteX8881" fmla="*/ 343816 w 388822"/>
                  <a:gd name="connsiteY8881" fmla="*/ 232734 h 426089"/>
                  <a:gd name="connsiteX8882" fmla="*/ 343542 w 388822"/>
                  <a:gd name="connsiteY8882" fmla="*/ 232933 h 426089"/>
                  <a:gd name="connsiteX8883" fmla="*/ 343257 w 388822"/>
                  <a:gd name="connsiteY8883" fmla="*/ 233119 h 426089"/>
                  <a:gd name="connsiteX8884" fmla="*/ 342971 w 388822"/>
                  <a:gd name="connsiteY8884" fmla="*/ 233306 h 426089"/>
                  <a:gd name="connsiteX8885" fmla="*/ 342698 w 388822"/>
                  <a:gd name="connsiteY8885" fmla="*/ 233492 h 426089"/>
                  <a:gd name="connsiteX8886" fmla="*/ 342400 w 388822"/>
                  <a:gd name="connsiteY8886" fmla="*/ 233678 h 426089"/>
                  <a:gd name="connsiteX8887" fmla="*/ 342114 w 388822"/>
                  <a:gd name="connsiteY8887" fmla="*/ 233865 h 426089"/>
                  <a:gd name="connsiteX8888" fmla="*/ 341816 w 388822"/>
                  <a:gd name="connsiteY8888" fmla="*/ 234051 h 426089"/>
                  <a:gd name="connsiteX8889" fmla="*/ 341505 w 388822"/>
                  <a:gd name="connsiteY8889" fmla="*/ 234237 h 426089"/>
                  <a:gd name="connsiteX8890" fmla="*/ 341207 w 388822"/>
                  <a:gd name="connsiteY8890" fmla="*/ 234424 h 426089"/>
                  <a:gd name="connsiteX8891" fmla="*/ 340896 w 388822"/>
                  <a:gd name="connsiteY8891" fmla="*/ 234610 h 426089"/>
                  <a:gd name="connsiteX8892" fmla="*/ 340573 w 388822"/>
                  <a:gd name="connsiteY8892" fmla="*/ 234784 h 426089"/>
                  <a:gd name="connsiteX8893" fmla="*/ 340263 w 388822"/>
                  <a:gd name="connsiteY8893" fmla="*/ 234970 h 426089"/>
                  <a:gd name="connsiteX8894" fmla="*/ 339940 w 388822"/>
                  <a:gd name="connsiteY8894" fmla="*/ 235144 h 426089"/>
                  <a:gd name="connsiteX8895" fmla="*/ 339617 w 388822"/>
                  <a:gd name="connsiteY8895" fmla="*/ 235331 h 426089"/>
                  <a:gd name="connsiteX8896" fmla="*/ 339282 w 388822"/>
                  <a:gd name="connsiteY8896" fmla="*/ 235504 h 426089"/>
                  <a:gd name="connsiteX8897" fmla="*/ 338946 w 388822"/>
                  <a:gd name="connsiteY8897" fmla="*/ 235691 h 426089"/>
                  <a:gd name="connsiteX8898" fmla="*/ 338623 w 388822"/>
                  <a:gd name="connsiteY8898" fmla="*/ 235865 h 426089"/>
                  <a:gd name="connsiteX8899" fmla="*/ 338275 w 388822"/>
                  <a:gd name="connsiteY8899" fmla="*/ 236039 h 426089"/>
                  <a:gd name="connsiteX8900" fmla="*/ 337915 w 388822"/>
                  <a:gd name="connsiteY8900" fmla="*/ 236213 h 426089"/>
                  <a:gd name="connsiteX8901" fmla="*/ 337567 w 388822"/>
                  <a:gd name="connsiteY8901" fmla="*/ 236387 h 426089"/>
                  <a:gd name="connsiteX8902" fmla="*/ 337219 w 388822"/>
                  <a:gd name="connsiteY8902" fmla="*/ 236560 h 426089"/>
                  <a:gd name="connsiteX8903" fmla="*/ 336859 w 388822"/>
                  <a:gd name="connsiteY8903" fmla="*/ 236734 h 426089"/>
                  <a:gd name="connsiteX8904" fmla="*/ 336486 w 388822"/>
                  <a:gd name="connsiteY8904" fmla="*/ 236908 h 426089"/>
                  <a:gd name="connsiteX8905" fmla="*/ 336126 w 388822"/>
                  <a:gd name="connsiteY8905" fmla="*/ 237070 h 426089"/>
                  <a:gd name="connsiteX8906" fmla="*/ 335754 w 388822"/>
                  <a:gd name="connsiteY8906" fmla="*/ 237244 h 426089"/>
                  <a:gd name="connsiteX8907" fmla="*/ 335368 w 388822"/>
                  <a:gd name="connsiteY8907" fmla="*/ 237405 h 426089"/>
                  <a:gd name="connsiteX8908" fmla="*/ 334996 w 388822"/>
                  <a:gd name="connsiteY8908" fmla="*/ 237567 h 426089"/>
                  <a:gd name="connsiteX8909" fmla="*/ 334598 w 388822"/>
                  <a:gd name="connsiteY8909" fmla="*/ 237728 h 426089"/>
                  <a:gd name="connsiteX8910" fmla="*/ 334213 w 388822"/>
                  <a:gd name="connsiteY8910" fmla="*/ 237902 h 426089"/>
                  <a:gd name="connsiteX8911" fmla="*/ 333816 w 388822"/>
                  <a:gd name="connsiteY8911" fmla="*/ 238064 h 426089"/>
                  <a:gd name="connsiteX8912" fmla="*/ 333418 w 388822"/>
                  <a:gd name="connsiteY8912" fmla="*/ 238225 h 426089"/>
                  <a:gd name="connsiteX8913" fmla="*/ 333021 w 388822"/>
                  <a:gd name="connsiteY8913" fmla="*/ 238374 h 426089"/>
                  <a:gd name="connsiteX8914" fmla="*/ 332611 w 388822"/>
                  <a:gd name="connsiteY8914" fmla="*/ 238536 h 426089"/>
                  <a:gd name="connsiteX8915" fmla="*/ 332188 w 388822"/>
                  <a:gd name="connsiteY8915" fmla="*/ 238697 h 426089"/>
                  <a:gd name="connsiteX8916" fmla="*/ 331778 w 388822"/>
                  <a:gd name="connsiteY8916" fmla="*/ 238846 h 426089"/>
                  <a:gd name="connsiteX8917" fmla="*/ 331356 w 388822"/>
                  <a:gd name="connsiteY8917" fmla="*/ 238995 h 426089"/>
                  <a:gd name="connsiteX8918" fmla="*/ 330921 w 388822"/>
                  <a:gd name="connsiteY8918" fmla="*/ 239157 h 426089"/>
                  <a:gd name="connsiteX8919" fmla="*/ 330499 w 388822"/>
                  <a:gd name="connsiteY8919" fmla="*/ 239293 h 426089"/>
                  <a:gd name="connsiteX8920" fmla="*/ 330052 w 388822"/>
                  <a:gd name="connsiteY8920" fmla="*/ 239442 h 426089"/>
                  <a:gd name="connsiteX8921" fmla="*/ 329604 w 388822"/>
                  <a:gd name="connsiteY8921" fmla="*/ 239604 h 426089"/>
                  <a:gd name="connsiteX8922" fmla="*/ 330611 w 388822"/>
                  <a:gd name="connsiteY8922" fmla="*/ 241964 h 426089"/>
                  <a:gd name="connsiteX8923" fmla="*/ 330163 w 388822"/>
                  <a:gd name="connsiteY8923" fmla="*/ 242113 h 426089"/>
                  <a:gd name="connsiteX8924" fmla="*/ 329704 w 388822"/>
                  <a:gd name="connsiteY8924" fmla="*/ 242250 h 426089"/>
                  <a:gd name="connsiteX8925" fmla="*/ 329244 w 388822"/>
                  <a:gd name="connsiteY8925" fmla="*/ 242387 h 426089"/>
                  <a:gd name="connsiteX8926" fmla="*/ 328785 w 388822"/>
                  <a:gd name="connsiteY8926" fmla="*/ 242523 h 426089"/>
                  <a:gd name="connsiteX8927" fmla="*/ 328300 w 388822"/>
                  <a:gd name="connsiteY8927" fmla="*/ 242660 h 426089"/>
                  <a:gd name="connsiteX8928" fmla="*/ 327828 w 388822"/>
                  <a:gd name="connsiteY8928" fmla="*/ 242796 h 426089"/>
                  <a:gd name="connsiteX8929" fmla="*/ 327356 w 388822"/>
                  <a:gd name="connsiteY8929" fmla="*/ 242933 h 426089"/>
                  <a:gd name="connsiteX8930" fmla="*/ 326872 w 388822"/>
                  <a:gd name="connsiteY8930" fmla="*/ 243057 h 426089"/>
                  <a:gd name="connsiteX8931" fmla="*/ 326375 w 388822"/>
                  <a:gd name="connsiteY8931" fmla="*/ 243194 h 426089"/>
                  <a:gd name="connsiteX8932" fmla="*/ 325878 w 388822"/>
                  <a:gd name="connsiteY8932" fmla="*/ 243318 h 426089"/>
                  <a:gd name="connsiteX8933" fmla="*/ 325393 w 388822"/>
                  <a:gd name="connsiteY8933" fmla="*/ 243442 h 426089"/>
                  <a:gd name="connsiteX8934" fmla="*/ 324884 w 388822"/>
                  <a:gd name="connsiteY8934" fmla="*/ 243567 h 426089"/>
                  <a:gd name="connsiteX8935" fmla="*/ 324362 w 388822"/>
                  <a:gd name="connsiteY8935" fmla="*/ 243691 h 426089"/>
                  <a:gd name="connsiteX8936" fmla="*/ 323865 w 388822"/>
                  <a:gd name="connsiteY8936" fmla="*/ 243803 h 426089"/>
                  <a:gd name="connsiteX8937" fmla="*/ 323344 w 388822"/>
                  <a:gd name="connsiteY8937" fmla="*/ 243927 h 426089"/>
                  <a:gd name="connsiteX8938" fmla="*/ 322822 w 388822"/>
                  <a:gd name="connsiteY8938" fmla="*/ 244039 h 426089"/>
                  <a:gd name="connsiteX8939" fmla="*/ 322288 w 388822"/>
                  <a:gd name="connsiteY8939" fmla="*/ 244151 h 426089"/>
                  <a:gd name="connsiteX8940" fmla="*/ 321753 w 388822"/>
                  <a:gd name="connsiteY8940" fmla="*/ 244262 h 426089"/>
                  <a:gd name="connsiteX8941" fmla="*/ 321182 w 388822"/>
                  <a:gd name="connsiteY8941" fmla="*/ 244387 h 426089"/>
                  <a:gd name="connsiteX8942" fmla="*/ 326462 w 388822"/>
                  <a:gd name="connsiteY8942" fmla="*/ 270474 h 426089"/>
                  <a:gd name="connsiteX8943" fmla="*/ 327120 w 388822"/>
                  <a:gd name="connsiteY8943" fmla="*/ 270337 h 426089"/>
                  <a:gd name="connsiteX8944" fmla="*/ 327803 w 388822"/>
                  <a:gd name="connsiteY8944" fmla="*/ 270200 h 426089"/>
                  <a:gd name="connsiteX8945" fmla="*/ 328474 w 388822"/>
                  <a:gd name="connsiteY8945" fmla="*/ 270051 h 426089"/>
                  <a:gd name="connsiteX8946" fmla="*/ 329157 w 388822"/>
                  <a:gd name="connsiteY8946" fmla="*/ 269890 h 426089"/>
                  <a:gd name="connsiteX8947" fmla="*/ 329816 w 388822"/>
                  <a:gd name="connsiteY8947" fmla="*/ 269753 h 426089"/>
                  <a:gd name="connsiteX8948" fmla="*/ 330486 w 388822"/>
                  <a:gd name="connsiteY8948" fmla="*/ 269592 h 426089"/>
                  <a:gd name="connsiteX8949" fmla="*/ 331145 w 388822"/>
                  <a:gd name="connsiteY8949" fmla="*/ 269430 h 426089"/>
                  <a:gd name="connsiteX8950" fmla="*/ 331853 w 388822"/>
                  <a:gd name="connsiteY8950" fmla="*/ 269294 h 426089"/>
                  <a:gd name="connsiteX8951" fmla="*/ 332511 w 388822"/>
                  <a:gd name="connsiteY8951" fmla="*/ 269120 h 426089"/>
                  <a:gd name="connsiteX8952" fmla="*/ 333157 w 388822"/>
                  <a:gd name="connsiteY8952" fmla="*/ 268958 h 426089"/>
                  <a:gd name="connsiteX8953" fmla="*/ 333803 w 388822"/>
                  <a:gd name="connsiteY8953" fmla="*/ 268784 h 426089"/>
                  <a:gd name="connsiteX8954" fmla="*/ 334449 w 388822"/>
                  <a:gd name="connsiteY8954" fmla="*/ 268610 h 426089"/>
                  <a:gd name="connsiteX8955" fmla="*/ 335083 w 388822"/>
                  <a:gd name="connsiteY8955" fmla="*/ 268436 h 426089"/>
                  <a:gd name="connsiteX8956" fmla="*/ 335716 w 388822"/>
                  <a:gd name="connsiteY8956" fmla="*/ 268250 h 426089"/>
                  <a:gd name="connsiteX8957" fmla="*/ 336350 w 388822"/>
                  <a:gd name="connsiteY8957" fmla="*/ 268064 h 426089"/>
                  <a:gd name="connsiteX8958" fmla="*/ 336971 w 388822"/>
                  <a:gd name="connsiteY8958" fmla="*/ 267890 h 426089"/>
                  <a:gd name="connsiteX8959" fmla="*/ 337592 w 388822"/>
                  <a:gd name="connsiteY8959" fmla="*/ 267691 h 426089"/>
                  <a:gd name="connsiteX8960" fmla="*/ 338213 w 388822"/>
                  <a:gd name="connsiteY8960" fmla="*/ 267505 h 426089"/>
                  <a:gd name="connsiteX8961" fmla="*/ 338822 w 388822"/>
                  <a:gd name="connsiteY8961" fmla="*/ 267306 h 426089"/>
                  <a:gd name="connsiteX8962" fmla="*/ 339431 w 388822"/>
                  <a:gd name="connsiteY8962" fmla="*/ 267107 h 426089"/>
                  <a:gd name="connsiteX8963" fmla="*/ 340039 w 388822"/>
                  <a:gd name="connsiteY8963" fmla="*/ 266908 h 426089"/>
                  <a:gd name="connsiteX8964" fmla="*/ 340636 w 388822"/>
                  <a:gd name="connsiteY8964" fmla="*/ 266710 h 426089"/>
                  <a:gd name="connsiteX8965" fmla="*/ 341232 w 388822"/>
                  <a:gd name="connsiteY8965" fmla="*/ 266498 h 426089"/>
                  <a:gd name="connsiteX8966" fmla="*/ 341828 w 388822"/>
                  <a:gd name="connsiteY8966" fmla="*/ 266287 h 426089"/>
                  <a:gd name="connsiteX8967" fmla="*/ 342412 w 388822"/>
                  <a:gd name="connsiteY8967" fmla="*/ 266076 h 426089"/>
                  <a:gd name="connsiteX8968" fmla="*/ 342996 w 388822"/>
                  <a:gd name="connsiteY8968" fmla="*/ 265853 h 426089"/>
                  <a:gd name="connsiteX8969" fmla="*/ 343580 w 388822"/>
                  <a:gd name="connsiteY8969" fmla="*/ 265641 h 426089"/>
                  <a:gd name="connsiteX8970" fmla="*/ 344164 w 388822"/>
                  <a:gd name="connsiteY8970" fmla="*/ 265418 h 426089"/>
                  <a:gd name="connsiteX8971" fmla="*/ 344735 w 388822"/>
                  <a:gd name="connsiteY8971" fmla="*/ 265194 h 426089"/>
                  <a:gd name="connsiteX8972" fmla="*/ 345294 w 388822"/>
                  <a:gd name="connsiteY8972" fmla="*/ 264958 h 426089"/>
                  <a:gd name="connsiteX8973" fmla="*/ 345878 w 388822"/>
                  <a:gd name="connsiteY8973" fmla="*/ 264734 h 426089"/>
                  <a:gd name="connsiteX8974" fmla="*/ 346437 w 388822"/>
                  <a:gd name="connsiteY8974" fmla="*/ 264498 h 426089"/>
                  <a:gd name="connsiteX8975" fmla="*/ 346983 w 388822"/>
                  <a:gd name="connsiteY8975" fmla="*/ 264262 h 426089"/>
                  <a:gd name="connsiteX8976" fmla="*/ 347542 w 388822"/>
                  <a:gd name="connsiteY8976" fmla="*/ 264026 h 426089"/>
                  <a:gd name="connsiteX8977" fmla="*/ 348089 w 388822"/>
                  <a:gd name="connsiteY8977" fmla="*/ 263778 h 426089"/>
                  <a:gd name="connsiteX8978" fmla="*/ 348636 w 388822"/>
                  <a:gd name="connsiteY8978" fmla="*/ 263542 h 426089"/>
                  <a:gd name="connsiteX8979" fmla="*/ 349182 w 388822"/>
                  <a:gd name="connsiteY8979" fmla="*/ 263281 h 426089"/>
                  <a:gd name="connsiteX8980" fmla="*/ 349716 w 388822"/>
                  <a:gd name="connsiteY8980" fmla="*/ 263033 h 426089"/>
                  <a:gd name="connsiteX8981" fmla="*/ 350251 w 388822"/>
                  <a:gd name="connsiteY8981" fmla="*/ 262784 h 426089"/>
                  <a:gd name="connsiteX8982" fmla="*/ 350785 w 388822"/>
                  <a:gd name="connsiteY8982" fmla="*/ 262523 h 426089"/>
                  <a:gd name="connsiteX8983" fmla="*/ 351306 w 388822"/>
                  <a:gd name="connsiteY8983" fmla="*/ 262262 h 426089"/>
                  <a:gd name="connsiteX8984" fmla="*/ 351828 w 388822"/>
                  <a:gd name="connsiteY8984" fmla="*/ 262002 h 426089"/>
                  <a:gd name="connsiteX8985" fmla="*/ 352350 w 388822"/>
                  <a:gd name="connsiteY8985" fmla="*/ 261728 h 426089"/>
                  <a:gd name="connsiteX8986" fmla="*/ 352859 w 388822"/>
                  <a:gd name="connsiteY8986" fmla="*/ 261467 h 426089"/>
                  <a:gd name="connsiteX8987" fmla="*/ 353381 w 388822"/>
                  <a:gd name="connsiteY8987" fmla="*/ 261194 h 426089"/>
                  <a:gd name="connsiteX8988" fmla="*/ 353878 w 388822"/>
                  <a:gd name="connsiteY8988" fmla="*/ 260921 h 426089"/>
                  <a:gd name="connsiteX8989" fmla="*/ 354387 w 388822"/>
                  <a:gd name="connsiteY8989" fmla="*/ 260635 h 426089"/>
                  <a:gd name="connsiteX8990" fmla="*/ 354884 w 388822"/>
                  <a:gd name="connsiteY8990" fmla="*/ 260362 h 426089"/>
                  <a:gd name="connsiteX8991" fmla="*/ 355381 w 388822"/>
                  <a:gd name="connsiteY8991" fmla="*/ 260076 h 426089"/>
                  <a:gd name="connsiteX8992" fmla="*/ 355878 w 388822"/>
                  <a:gd name="connsiteY8992" fmla="*/ 259790 h 426089"/>
                  <a:gd name="connsiteX8993" fmla="*/ 356350 w 388822"/>
                  <a:gd name="connsiteY8993" fmla="*/ 259505 h 426089"/>
                  <a:gd name="connsiteX8994" fmla="*/ 356834 w 388822"/>
                  <a:gd name="connsiteY8994" fmla="*/ 259219 h 426089"/>
                  <a:gd name="connsiteX8995" fmla="*/ 357058 w 388822"/>
                  <a:gd name="connsiteY8995" fmla="*/ 259082 h 426089"/>
                  <a:gd name="connsiteX8996" fmla="*/ 357058 w 388822"/>
                  <a:gd name="connsiteY8996" fmla="*/ 259082 h 426089"/>
                  <a:gd name="connsiteX8997" fmla="*/ 357182 w 388822"/>
                  <a:gd name="connsiteY8997" fmla="*/ 259306 h 426089"/>
                  <a:gd name="connsiteX8998" fmla="*/ 357306 w 388822"/>
                  <a:gd name="connsiteY8998" fmla="*/ 259517 h 426089"/>
                  <a:gd name="connsiteX8999" fmla="*/ 357431 w 388822"/>
                  <a:gd name="connsiteY8999" fmla="*/ 259741 h 426089"/>
                  <a:gd name="connsiteX9000" fmla="*/ 357555 w 388822"/>
                  <a:gd name="connsiteY9000" fmla="*/ 259964 h 426089"/>
                  <a:gd name="connsiteX9001" fmla="*/ 357679 w 388822"/>
                  <a:gd name="connsiteY9001" fmla="*/ 260188 h 426089"/>
                  <a:gd name="connsiteX9002" fmla="*/ 357803 w 388822"/>
                  <a:gd name="connsiteY9002" fmla="*/ 260411 h 426089"/>
                  <a:gd name="connsiteX9003" fmla="*/ 357928 w 388822"/>
                  <a:gd name="connsiteY9003" fmla="*/ 260635 h 426089"/>
                  <a:gd name="connsiteX9004" fmla="*/ 358052 w 388822"/>
                  <a:gd name="connsiteY9004" fmla="*/ 260859 h 426089"/>
                  <a:gd name="connsiteX9005" fmla="*/ 358164 w 388822"/>
                  <a:gd name="connsiteY9005" fmla="*/ 261082 h 426089"/>
                  <a:gd name="connsiteX9006" fmla="*/ 358288 w 388822"/>
                  <a:gd name="connsiteY9006" fmla="*/ 261318 h 426089"/>
                  <a:gd name="connsiteX9007" fmla="*/ 358412 w 388822"/>
                  <a:gd name="connsiteY9007" fmla="*/ 261554 h 426089"/>
                  <a:gd name="connsiteX9008" fmla="*/ 358524 w 388822"/>
                  <a:gd name="connsiteY9008" fmla="*/ 261778 h 426089"/>
                  <a:gd name="connsiteX9009" fmla="*/ 358648 w 388822"/>
                  <a:gd name="connsiteY9009" fmla="*/ 262014 h 426089"/>
                  <a:gd name="connsiteX9010" fmla="*/ 358772 w 388822"/>
                  <a:gd name="connsiteY9010" fmla="*/ 262250 h 426089"/>
                  <a:gd name="connsiteX9011" fmla="*/ 358884 w 388822"/>
                  <a:gd name="connsiteY9011" fmla="*/ 262486 h 426089"/>
                  <a:gd name="connsiteX9012" fmla="*/ 358996 w 388822"/>
                  <a:gd name="connsiteY9012" fmla="*/ 262722 h 426089"/>
                  <a:gd name="connsiteX9013" fmla="*/ 359108 w 388822"/>
                  <a:gd name="connsiteY9013" fmla="*/ 262958 h 426089"/>
                  <a:gd name="connsiteX9014" fmla="*/ 359232 w 388822"/>
                  <a:gd name="connsiteY9014" fmla="*/ 263194 h 426089"/>
                  <a:gd name="connsiteX9015" fmla="*/ 359344 w 388822"/>
                  <a:gd name="connsiteY9015" fmla="*/ 263430 h 426089"/>
                  <a:gd name="connsiteX9016" fmla="*/ 359456 w 388822"/>
                  <a:gd name="connsiteY9016" fmla="*/ 263679 h 426089"/>
                  <a:gd name="connsiteX9017" fmla="*/ 359555 w 388822"/>
                  <a:gd name="connsiteY9017" fmla="*/ 263915 h 426089"/>
                  <a:gd name="connsiteX9018" fmla="*/ 359679 w 388822"/>
                  <a:gd name="connsiteY9018" fmla="*/ 264151 h 426089"/>
                  <a:gd name="connsiteX9019" fmla="*/ 359779 w 388822"/>
                  <a:gd name="connsiteY9019" fmla="*/ 264399 h 426089"/>
                  <a:gd name="connsiteX9020" fmla="*/ 359890 w 388822"/>
                  <a:gd name="connsiteY9020" fmla="*/ 264648 h 426089"/>
                  <a:gd name="connsiteX9021" fmla="*/ 359990 w 388822"/>
                  <a:gd name="connsiteY9021" fmla="*/ 264884 h 426089"/>
                  <a:gd name="connsiteX9022" fmla="*/ 360102 w 388822"/>
                  <a:gd name="connsiteY9022" fmla="*/ 265120 h 426089"/>
                  <a:gd name="connsiteX9023" fmla="*/ 360201 w 388822"/>
                  <a:gd name="connsiteY9023" fmla="*/ 265368 h 426089"/>
                  <a:gd name="connsiteX9024" fmla="*/ 360300 w 388822"/>
                  <a:gd name="connsiteY9024" fmla="*/ 265617 h 426089"/>
                  <a:gd name="connsiteX9025" fmla="*/ 360412 w 388822"/>
                  <a:gd name="connsiteY9025" fmla="*/ 265865 h 426089"/>
                  <a:gd name="connsiteX9026" fmla="*/ 360511 w 388822"/>
                  <a:gd name="connsiteY9026" fmla="*/ 266113 h 426089"/>
                  <a:gd name="connsiteX9027" fmla="*/ 360598 w 388822"/>
                  <a:gd name="connsiteY9027" fmla="*/ 266362 h 426089"/>
                  <a:gd name="connsiteX9028" fmla="*/ 360698 w 388822"/>
                  <a:gd name="connsiteY9028" fmla="*/ 266610 h 426089"/>
                  <a:gd name="connsiteX9029" fmla="*/ 360797 w 388822"/>
                  <a:gd name="connsiteY9029" fmla="*/ 266859 h 426089"/>
                  <a:gd name="connsiteX9030" fmla="*/ 360884 w 388822"/>
                  <a:gd name="connsiteY9030" fmla="*/ 267107 h 426089"/>
                  <a:gd name="connsiteX9031" fmla="*/ 360984 w 388822"/>
                  <a:gd name="connsiteY9031" fmla="*/ 267356 h 426089"/>
                  <a:gd name="connsiteX9032" fmla="*/ 361070 w 388822"/>
                  <a:gd name="connsiteY9032" fmla="*/ 267604 h 426089"/>
                  <a:gd name="connsiteX9033" fmla="*/ 361157 w 388822"/>
                  <a:gd name="connsiteY9033" fmla="*/ 267853 h 426089"/>
                  <a:gd name="connsiteX9034" fmla="*/ 361244 w 388822"/>
                  <a:gd name="connsiteY9034" fmla="*/ 268101 h 426089"/>
                  <a:gd name="connsiteX9035" fmla="*/ 361331 w 388822"/>
                  <a:gd name="connsiteY9035" fmla="*/ 268349 h 426089"/>
                  <a:gd name="connsiteX9036" fmla="*/ 361418 w 388822"/>
                  <a:gd name="connsiteY9036" fmla="*/ 268598 h 426089"/>
                  <a:gd name="connsiteX9037" fmla="*/ 361493 w 388822"/>
                  <a:gd name="connsiteY9037" fmla="*/ 268846 h 426089"/>
                  <a:gd name="connsiteX9038" fmla="*/ 361567 w 388822"/>
                  <a:gd name="connsiteY9038" fmla="*/ 269107 h 426089"/>
                  <a:gd name="connsiteX9039" fmla="*/ 361654 w 388822"/>
                  <a:gd name="connsiteY9039" fmla="*/ 269356 h 426089"/>
                  <a:gd name="connsiteX9040" fmla="*/ 361729 w 388822"/>
                  <a:gd name="connsiteY9040" fmla="*/ 269604 h 426089"/>
                  <a:gd name="connsiteX9041" fmla="*/ 361803 w 388822"/>
                  <a:gd name="connsiteY9041" fmla="*/ 269853 h 426089"/>
                  <a:gd name="connsiteX9042" fmla="*/ 361878 w 388822"/>
                  <a:gd name="connsiteY9042" fmla="*/ 270101 h 426089"/>
                  <a:gd name="connsiteX9043" fmla="*/ 361940 w 388822"/>
                  <a:gd name="connsiteY9043" fmla="*/ 270362 h 426089"/>
                  <a:gd name="connsiteX9044" fmla="*/ 362015 w 388822"/>
                  <a:gd name="connsiteY9044" fmla="*/ 270610 h 426089"/>
                  <a:gd name="connsiteX9045" fmla="*/ 362077 w 388822"/>
                  <a:gd name="connsiteY9045" fmla="*/ 270859 h 426089"/>
                  <a:gd name="connsiteX9046" fmla="*/ 362139 w 388822"/>
                  <a:gd name="connsiteY9046" fmla="*/ 271107 h 426089"/>
                  <a:gd name="connsiteX9047" fmla="*/ 362139 w 388822"/>
                  <a:gd name="connsiteY9047" fmla="*/ 271356 h 426089"/>
                  <a:gd name="connsiteX9048" fmla="*/ 362201 w 388822"/>
                  <a:gd name="connsiteY9048" fmla="*/ 271604 h 426089"/>
                  <a:gd name="connsiteX9049" fmla="*/ 362201 w 388822"/>
                  <a:gd name="connsiteY9049" fmla="*/ 271853 h 426089"/>
                  <a:gd name="connsiteX9050" fmla="*/ 362263 w 388822"/>
                  <a:gd name="connsiteY9050" fmla="*/ 272101 h 426089"/>
                  <a:gd name="connsiteX9051" fmla="*/ 362263 w 388822"/>
                  <a:gd name="connsiteY9051" fmla="*/ 272349 h 426089"/>
                  <a:gd name="connsiteX9052" fmla="*/ 362263 w 388822"/>
                  <a:gd name="connsiteY9052" fmla="*/ 272598 h 426089"/>
                  <a:gd name="connsiteX9053" fmla="*/ 362325 w 388822"/>
                  <a:gd name="connsiteY9053" fmla="*/ 272846 h 426089"/>
                  <a:gd name="connsiteX9054" fmla="*/ 362325 w 388822"/>
                  <a:gd name="connsiteY9054" fmla="*/ 273095 h 426089"/>
                  <a:gd name="connsiteX9055" fmla="*/ 362325 w 388822"/>
                  <a:gd name="connsiteY9055" fmla="*/ 273343 h 426089"/>
                  <a:gd name="connsiteX9056" fmla="*/ 362325 w 388822"/>
                  <a:gd name="connsiteY9056" fmla="*/ 273592 h 426089"/>
                  <a:gd name="connsiteX9057" fmla="*/ 362325 w 388822"/>
                  <a:gd name="connsiteY9057" fmla="*/ 273840 h 426089"/>
                  <a:gd name="connsiteX9058" fmla="*/ 362325 w 388822"/>
                  <a:gd name="connsiteY9058" fmla="*/ 274089 h 426089"/>
                  <a:gd name="connsiteX9059" fmla="*/ 362325 w 388822"/>
                  <a:gd name="connsiteY9059" fmla="*/ 274325 h 426089"/>
                  <a:gd name="connsiteX9060" fmla="*/ 362325 w 388822"/>
                  <a:gd name="connsiteY9060" fmla="*/ 274573 h 426089"/>
                  <a:gd name="connsiteX9061" fmla="*/ 362325 w 388822"/>
                  <a:gd name="connsiteY9061" fmla="*/ 274809 h 426089"/>
                  <a:gd name="connsiteX9062" fmla="*/ 362325 w 388822"/>
                  <a:gd name="connsiteY9062" fmla="*/ 275058 h 426089"/>
                  <a:gd name="connsiteX9063" fmla="*/ 362325 w 388822"/>
                  <a:gd name="connsiteY9063" fmla="*/ 275294 h 426089"/>
                  <a:gd name="connsiteX9064" fmla="*/ 362325 w 388822"/>
                  <a:gd name="connsiteY9064" fmla="*/ 275542 h 426089"/>
                  <a:gd name="connsiteX9065" fmla="*/ 362325 w 388822"/>
                  <a:gd name="connsiteY9065" fmla="*/ 275790 h 426089"/>
                  <a:gd name="connsiteX9066" fmla="*/ 362325 w 388822"/>
                  <a:gd name="connsiteY9066" fmla="*/ 276027 h 426089"/>
                  <a:gd name="connsiteX9067" fmla="*/ 362325 w 388822"/>
                  <a:gd name="connsiteY9067" fmla="*/ 276263 h 426089"/>
                  <a:gd name="connsiteX9068" fmla="*/ 362325 w 388822"/>
                  <a:gd name="connsiteY9068" fmla="*/ 277989 h 42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Lst>
                <a:rect l="l" t="t" r="r" b="b"/>
                <a:pathLst>
                  <a:path w="388822" h="426089">
                    <a:moveTo>
                      <a:pt x="389654" y="277666"/>
                    </a:moveTo>
                    <a:lnTo>
                      <a:pt x="389654" y="275418"/>
                    </a:lnTo>
                    <a:lnTo>
                      <a:pt x="389654" y="274933"/>
                    </a:lnTo>
                    <a:lnTo>
                      <a:pt x="389654" y="274436"/>
                    </a:lnTo>
                    <a:lnTo>
                      <a:pt x="389654" y="273940"/>
                    </a:lnTo>
                    <a:lnTo>
                      <a:pt x="389654" y="273455"/>
                    </a:lnTo>
                    <a:lnTo>
                      <a:pt x="389654" y="272983"/>
                    </a:lnTo>
                    <a:lnTo>
                      <a:pt x="389654" y="272486"/>
                    </a:lnTo>
                    <a:lnTo>
                      <a:pt x="389592" y="272014"/>
                    </a:lnTo>
                    <a:lnTo>
                      <a:pt x="389592" y="271530"/>
                    </a:lnTo>
                    <a:lnTo>
                      <a:pt x="389592" y="271058"/>
                    </a:lnTo>
                    <a:lnTo>
                      <a:pt x="389518" y="270585"/>
                    </a:lnTo>
                    <a:lnTo>
                      <a:pt x="389456" y="270101"/>
                    </a:lnTo>
                    <a:lnTo>
                      <a:pt x="389381" y="269641"/>
                    </a:lnTo>
                    <a:lnTo>
                      <a:pt x="389307" y="269169"/>
                    </a:lnTo>
                    <a:lnTo>
                      <a:pt x="389220" y="268697"/>
                    </a:lnTo>
                    <a:lnTo>
                      <a:pt x="389133" y="268238"/>
                    </a:lnTo>
                    <a:lnTo>
                      <a:pt x="389046" y="267778"/>
                    </a:lnTo>
                    <a:lnTo>
                      <a:pt x="388959" y="267318"/>
                    </a:lnTo>
                    <a:lnTo>
                      <a:pt x="388859" y="266871"/>
                    </a:lnTo>
                    <a:lnTo>
                      <a:pt x="388760" y="266412"/>
                    </a:lnTo>
                    <a:lnTo>
                      <a:pt x="388661" y="265964"/>
                    </a:lnTo>
                    <a:lnTo>
                      <a:pt x="388561" y="265517"/>
                    </a:lnTo>
                    <a:lnTo>
                      <a:pt x="388450" y="265070"/>
                    </a:lnTo>
                    <a:lnTo>
                      <a:pt x="388338" y="264623"/>
                    </a:lnTo>
                    <a:lnTo>
                      <a:pt x="388226" y="264188"/>
                    </a:lnTo>
                    <a:lnTo>
                      <a:pt x="388114" y="263741"/>
                    </a:lnTo>
                    <a:lnTo>
                      <a:pt x="387990" y="263306"/>
                    </a:lnTo>
                    <a:lnTo>
                      <a:pt x="387866" y="262884"/>
                    </a:lnTo>
                    <a:lnTo>
                      <a:pt x="387754" y="262449"/>
                    </a:lnTo>
                    <a:lnTo>
                      <a:pt x="387630" y="262014"/>
                    </a:lnTo>
                    <a:lnTo>
                      <a:pt x="387493" y="261579"/>
                    </a:lnTo>
                    <a:lnTo>
                      <a:pt x="387369" y="261169"/>
                    </a:lnTo>
                    <a:lnTo>
                      <a:pt x="387232" y="260747"/>
                    </a:lnTo>
                    <a:lnTo>
                      <a:pt x="387095" y="260325"/>
                    </a:lnTo>
                    <a:lnTo>
                      <a:pt x="386946" y="259902"/>
                    </a:lnTo>
                    <a:lnTo>
                      <a:pt x="386810" y="259505"/>
                    </a:lnTo>
                    <a:lnTo>
                      <a:pt x="386673" y="259082"/>
                    </a:lnTo>
                    <a:lnTo>
                      <a:pt x="386524" y="258685"/>
                    </a:lnTo>
                    <a:lnTo>
                      <a:pt x="386375" y="258275"/>
                    </a:lnTo>
                    <a:lnTo>
                      <a:pt x="386238" y="257865"/>
                    </a:lnTo>
                    <a:lnTo>
                      <a:pt x="386077" y="257467"/>
                    </a:lnTo>
                    <a:lnTo>
                      <a:pt x="385928" y="257070"/>
                    </a:lnTo>
                    <a:lnTo>
                      <a:pt x="385779" y="256672"/>
                    </a:lnTo>
                    <a:lnTo>
                      <a:pt x="385617" y="256287"/>
                    </a:lnTo>
                    <a:lnTo>
                      <a:pt x="385468" y="255890"/>
                    </a:lnTo>
                    <a:lnTo>
                      <a:pt x="385307" y="255505"/>
                    </a:lnTo>
                    <a:lnTo>
                      <a:pt x="385145" y="255120"/>
                    </a:lnTo>
                    <a:lnTo>
                      <a:pt x="384984" y="254734"/>
                    </a:lnTo>
                    <a:lnTo>
                      <a:pt x="384822" y="254362"/>
                    </a:lnTo>
                    <a:lnTo>
                      <a:pt x="384661" y="253977"/>
                    </a:lnTo>
                    <a:lnTo>
                      <a:pt x="384499" y="253604"/>
                    </a:lnTo>
                    <a:lnTo>
                      <a:pt x="384325" y="253231"/>
                    </a:lnTo>
                    <a:lnTo>
                      <a:pt x="384164" y="252859"/>
                    </a:lnTo>
                    <a:lnTo>
                      <a:pt x="383990" y="252498"/>
                    </a:lnTo>
                    <a:lnTo>
                      <a:pt x="383816" y="252126"/>
                    </a:lnTo>
                    <a:lnTo>
                      <a:pt x="383654" y="251778"/>
                    </a:lnTo>
                    <a:lnTo>
                      <a:pt x="383481" y="251405"/>
                    </a:lnTo>
                    <a:lnTo>
                      <a:pt x="383307" y="251057"/>
                    </a:lnTo>
                    <a:lnTo>
                      <a:pt x="382785" y="250660"/>
                    </a:lnTo>
                    <a:lnTo>
                      <a:pt x="382611" y="250312"/>
                    </a:lnTo>
                    <a:lnTo>
                      <a:pt x="382437" y="249952"/>
                    </a:lnTo>
                    <a:lnTo>
                      <a:pt x="382263" y="249616"/>
                    </a:lnTo>
                    <a:lnTo>
                      <a:pt x="382077" y="249269"/>
                    </a:lnTo>
                    <a:lnTo>
                      <a:pt x="381903" y="248933"/>
                    </a:lnTo>
                    <a:lnTo>
                      <a:pt x="381729" y="248598"/>
                    </a:lnTo>
                    <a:lnTo>
                      <a:pt x="381555" y="248262"/>
                    </a:lnTo>
                    <a:lnTo>
                      <a:pt x="381369" y="247927"/>
                    </a:lnTo>
                    <a:lnTo>
                      <a:pt x="381195" y="247604"/>
                    </a:lnTo>
                    <a:lnTo>
                      <a:pt x="381008" y="247281"/>
                    </a:lnTo>
                    <a:lnTo>
                      <a:pt x="380835" y="246958"/>
                    </a:lnTo>
                    <a:lnTo>
                      <a:pt x="380661" y="246635"/>
                    </a:lnTo>
                    <a:lnTo>
                      <a:pt x="380487" y="246324"/>
                    </a:lnTo>
                    <a:lnTo>
                      <a:pt x="380300" y="246001"/>
                    </a:lnTo>
                    <a:lnTo>
                      <a:pt x="380114" y="245691"/>
                    </a:lnTo>
                    <a:lnTo>
                      <a:pt x="379940" y="245380"/>
                    </a:lnTo>
                    <a:lnTo>
                      <a:pt x="379754" y="245082"/>
                    </a:lnTo>
                    <a:lnTo>
                      <a:pt x="379580" y="244784"/>
                    </a:lnTo>
                    <a:lnTo>
                      <a:pt x="379406" y="244473"/>
                    </a:lnTo>
                    <a:lnTo>
                      <a:pt x="379220" y="244175"/>
                    </a:lnTo>
                    <a:lnTo>
                      <a:pt x="379033" y="243890"/>
                    </a:lnTo>
                    <a:lnTo>
                      <a:pt x="378859" y="243592"/>
                    </a:lnTo>
                    <a:lnTo>
                      <a:pt x="378686" y="243306"/>
                    </a:lnTo>
                    <a:lnTo>
                      <a:pt x="378499" y="243020"/>
                    </a:lnTo>
                    <a:lnTo>
                      <a:pt x="378325" y="242734"/>
                    </a:lnTo>
                    <a:lnTo>
                      <a:pt x="378139" y="242461"/>
                    </a:lnTo>
                    <a:lnTo>
                      <a:pt x="377965" y="242188"/>
                    </a:lnTo>
                    <a:lnTo>
                      <a:pt x="377791" y="241914"/>
                    </a:lnTo>
                    <a:lnTo>
                      <a:pt x="377617" y="241641"/>
                    </a:lnTo>
                    <a:lnTo>
                      <a:pt x="377443" y="241368"/>
                    </a:lnTo>
                    <a:lnTo>
                      <a:pt x="377269" y="241107"/>
                    </a:lnTo>
                    <a:lnTo>
                      <a:pt x="377083" y="240834"/>
                    </a:lnTo>
                    <a:lnTo>
                      <a:pt x="376748" y="240337"/>
                    </a:lnTo>
                    <a:lnTo>
                      <a:pt x="376685" y="240237"/>
                    </a:lnTo>
                    <a:lnTo>
                      <a:pt x="376897" y="239914"/>
                    </a:lnTo>
                    <a:lnTo>
                      <a:pt x="377158" y="239505"/>
                    </a:lnTo>
                    <a:lnTo>
                      <a:pt x="377406" y="239095"/>
                    </a:lnTo>
                    <a:lnTo>
                      <a:pt x="377654" y="238685"/>
                    </a:lnTo>
                    <a:lnTo>
                      <a:pt x="377903" y="238262"/>
                    </a:lnTo>
                    <a:lnTo>
                      <a:pt x="378139" y="237852"/>
                    </a:lnTo>
                    <a:lnTo>
                      <a:pt x="378375" y="237430"/>
                    </a:lnTo>
                    <a:lnTo>
                      <a:pt x="378611" y="237020"/>
                    </a:lnTo>
                    <a:lnTo>
                      <a:pt x="378835" y="236598"/>
                    </a:lnTo>
                    <a:lnTo>
                      <a:pt x="379058" y="236188"/>
                    </a:lnTo>
                    <a:lnTo>
                      <a:pt x="379282" y="235765"/>
                    </a:lnTo>
                    <a:lnTo>
                      <a:pt x="379493" y="235331"/>
                    </a:lnTo>
                    <a:lnTo>
                      <a:pt x="379704" y="234921"/>
                    </a:lnTo>
                    <a:lnTo>
                      <a:pt x="379915" y="234486"/>
                    </a:lnTo>
                    <a:lnTo>
                      <a:pt x="380114" y="234076"/>
                    </a:lnTo>
                    <a:lnTo>
                      <a:pt x="380313" y="233641"/>
                    </a:lnTo>
                    <a:lnTo>
                      <a:pt x="380512" y="233206"/>
                    </a:lnTo>
                    <a:lnTo>
                      <a:pt x="380698" y="232784"/>
                    </a:lnTo>
                    <a:lnTo>
                      <a:pt x="380884" y="232362"/>
                    </a:lnTo>
                    <a:lnTo>
                      <a:pt x="381071" y="231927"/>
                    </a:lnTo>
                    <a:lnTo>
                      <a:pt x="381245" y="231504"/>
                    </a:lnTo>
                    <a:lnTo>
                      <a:pt x="381418" y="231070"/>
                    </a:lnTo>
                    <a:lnTo>
                      <a:pt x="381592" y="230635"/>
                    </a:lnTo>
                    <a:lnTo>
                      <a:pt x="381766" y="230213"/>
                    </a:lnTo>
                    <a:lnTo>
                      <a:pt x="381915" y="229790"/>
                    </a:lnTo>
                    <a:lnTo>
                      <a:pt x="382077" y="229343"/>
                    </a:lnTo>
                    <a:lnTo>
                      <a:pt x="382238" y="228908"/>
                    </a:lnTo>
                    <a:lnTo>
                      <a:pt x="382375" y="228486"/>
                    </a:lnTo>
                    <a:lnTo>
                      <a:pt x="382524" y="228051"/>
                    </a:lnTo>
                    <a:lnTo>
                      <a:pt x="382673" y="227616"/>
                    </a:lnTo>
                    <a:lnTo>
                      <a:pt x="382810" y="227169"/>
                    </a:lnTo>
                    <a:lnTo>
                      <a:pt x="382934" y="226747"/>
                    </a:lnTo>
                    <a:lnTo>
                      <a:pt x="383071" y="226312"/>
                    </a:lnTo>
                    <a:lnTo>
                      <a:pt x="383195" y="225877"/>
                    </a:lnTo>
                    <a:lnTo>
                      <a:pt x="383319" y="225430"/>
                    </a:lnTo>
                    <a:lnTo>
                      <a:pt x="383443" y="225008"/>
                    </a:lnTo>
                    <a:lnTo>
                      <a:pt x="383555" y="224560"/>
                    </a:lnTo>
                    <a:lnTo>
                      <a:pt x="383667" y="224126"/>
                    </a:lnTo>
                    <a:lnTo>
                      <a:pt x="383766" y="223691"/>
                    </a:lnTo>
                    <a:lnTo>
                      <a:pt x="383878" y="223256"/>
                    </a:lnTo>
                    <a:lnTo>
                      <a:pt x="383977" y="222821"/>
                    </a:lnTo>
                    <a:lnTo>
                      <a:pt x="384077" y="222374"/>
                    </a:lnTo>
                    <a:lnTo>
                      <a:pt x="384164" y="221939"/>
                    </a:lnTo>
                    <a:lnTo>
                      <a:pt x="384251" y="221517"/>
                    </a:lnTo>
                    <a:lnTo>
                      <a:pt x="384338" y="221070"/>
                    </a:lnTo>
                    <a:lnTo>
                      <a:pt x="384412" y="220635"/>
                    </a:lnTo>
                    <a:lnTo>
                      <a:pt x="384487" y="220200"/>
                    </a:lnTo>
                    <a:lnTo>
                      <a:pt x="384561" y="219753"/>
                    </a:lnTo>
                    <a:lnTo>
                      <a:pt x="384636" y="219330"/>
                    </a:lnTo>
                    <a:lnTo>
                      <a:pt x="384698" y="218883"/>
                    </a:lnTo>
                    <a:lnTo>
                      <a:pt x="384760" y="218449"/>
                    </a:lnTo>
                    <a:lnTo>
                      <a:pt x="384822" y="218014"/>
                    </a:lnTo>
                    <a:lnTo>
                      <a:pt x="384822" y="217579"/>
                    </a:lnTo>
                    <a:lnTo>
                      <a:pt x="384822" y="217144"/>
                    </a:lnTo>
                    <a:lnTo>
                      <a:pt x="384822" y="216709"/>
                    </a:lnTo>
                    <a:lnTo>
                      <a:pt x="384822" y="216287"/>
                    </a:lnTo>
                    <a:lnTo>
                      <a:pt x="384822" y="215840"/>
                    </a:lnTo>
                    <a:lnTo>
                      <a:pt x="384822" y="215405"/>
                    </a:lnTo>
                    <a:lnTo>
                      <a:pt x="384822" y="214970"/>
                    </a:lnTo>
                    <a:lnTo>
                      <a:pt x="384822" y="214535"/>
                    </a:lnTo>
                    <a:lnTo>
                      <a:pt x="384822" y="214113"/>
                    </a:lnTo>
                    <a:lnTo>
                      <a:pt x="384822" y="213678"/>
                    </a:lnTo>
                    <a:lnTo>
                      <a:pt x="384822" y="213244"/>
                    </a:lnTo>
                    <a:lnTo>
                      <a:pt x="384822" y="212821"/>
                    </a:lnTo>
                    <a:lnTo>
                      <a:pt x="384822" y="208535"/>
                    </a:lnTo>
                    <a:lnTo>
                      <a:pt x="384822" y="208101"/>
                    </a:lnTo>
                    <a:lnTo>
                      <a:pt x="384822" y="207678"/>
                    </a:lnTo>
                    <a:lnTo>
                      <a:pt x="384822" y="207256"/>
                    </a:lnTo>
                    <a:lnTo>
                      <a:pt x="384822" y="206834"/>
                    </a:lnTo>
                    <a:lnTo>
                      <a:pt x="384822" y="206424"/>
                    </a:lnTo>
                    <a:lnTo>
                      <a:pt x="384822" y="206001"/>
                    </a:lnTo>
                    <a:lnTo>
                      <a:pt x="384822" y="205579"/>
                    </a:lnTo>
                    <a:lnTo>
                      <a:pt x="384822" y="205156"/>
                    </a:lnTo>
                    <a:lnTo>
                      <a:pt x="384822" y="204747"/>
                    </a:lnTo>
                    <a:lnTo>
                      <a:pt x="384822" y="204324"/>
                    </a:lnTo>
                    <a:lnTo>
                      <a:pt x="384760" y="203902"/>
                    </a:lnTo>
                    <a:lnTo>
                      <a:pt x="384760" y="203492"/>
                    </a:lnTo>
                    <a:lnTo>
                      <a:pt x="384760" y="203070"/>
                    </a:lnTo>
                    <a:lnTo>
                      <a:pt x="384698" y="202660"/>
                    </a:lnTo>
                    <a:lnTo>
                      <a:pt x="384636" y="202250"/>
                    </a:lnTo>
                    <a:lnTo>
                      <a:pt x="384574" y="201840"/>
                    </a:lnTo>
                    <a:lnTo>
                      <a:pt x="384574" y="201430"/>
                    </a:lnTo>
                    <a:lnTo>
                      <a:pt x="384499" y="201020"/>
                    </a:lnTo>
                    <a:lnTo>
                      <a:pt x="384425" y="200610"/>
                    </a:lnTo>
                    <a:lnTo>
                      <a:pt x="384350" y="200200"/>
                    </a:lnTo>
                    <a:lnTo>
                      <a:pt x="384276" y="199790"/>
                    </a:lnTo>
                    <a:lnTo>
                      <a:pt x="384189" y="199393"/>
                    </a:lnTo>
                    <a:lnTo>
                      <a:pt x="384102" y="198983"/>
                    </a:lnTo>
                    <a:lnTo>
                      <a:pt x="384027" y="198585"/>
                    </a:lnTo>
                    <a:lnTo>
                      <a:pt x="383940" y="198188"/>
                    </a:lnTo>
                    <a:lnTo>
                      <a:pt x="383841" y="197778"/>
                    </a:lnTo>
                    <a:lnTo>
                      <a:pt x="383754" y="197380"/>
                    </a:lnTo>
                    <a:lnTo>
                      <a:pt x="383642" y="196983"/>
                    </a:lnTo>
                    <a:lnTo>
                      <a:pt x="383543" y="196585"/>
                    </a:lnTo>
                    <a:lnTo>
                      <a:pt x="383443" y="196187"/>
                    </a:lnTo>
                    <a:lnTo>
                      <a:pt x="383344" y="195802"/>
                    </a:lnTo>
                    <a:lnTo>
                      <a:pt x="383232" y="195405"/>
                    </a:lnTo>
                    <a:lnTo>
                      <a:pt x="383120" y="195007"/>
                    </a:lnTo>
                    <a:lnTo>
                      <a:pt x="382996" y="194610"/>
                    </a:lnTo>
                    <a:lnTo>
                      <a:pt x="382884" y="194225"/>
                    </a:lnTo>
                    <a:lnTo>
                      <a:pt x="382772" y="193840"/>
                    </a:lnTo>
                    <a:lnTo>
                      <a:pt x="382648" y="193442"/>
                    </a:lnTo>
                    <a:lnTo>
                      <a:pt x="382524" y="193057"/>
                    </a:lnTo>
                    <a:lnTo>
                      <a:pt x="382400" y="192672"/>
                    </a:lnTo>
                    <a:lnTo>
                      <a:pt x="382263" y="192287"/>
                    </a:lnTo>
                    <a:lnTo>
                      <a:pt x="382139" y="191902"/>
                    </a:lnTo>
                    <a:lnTo>
                      <a:pt x="382002" y="191529"/>
                    </a:lnTo>
                    <a:lnTo>
                      <a:pt x="381866" y="191144"/>
                    </a:lnTo>
                    <a:lnTo>
                      <a:pt x="381717" y="190771"/>
                    </a:lnTo>
                    <a:lnTo>
                      <a:pt x="381580" y="190399"/>
                    </a:lnTo>
                    <a:lnTo>
                      <a:pt x="381431" y="190014"/>
                    </a:lnTo>
                    <a:lnTo>
                      <a:pt x="381294" y="189641"/>
                    </a:lnTo>
                    <a:lnTo>
                      <a:pt x="381145" y="189268"/>
                    </a:lnTo>
                    <a:lnTo>
                      <a:pt x="380984" y="188896"/>
                    </a:lnTo>
                    <a:lnTo>
                      <a:pt x="380835" y="188523"/>
                    </a:lnTo>
                    <a:lnTo>
                      <a:pt x="380673" y="188150"/>
                    </a:lnTo>
                    <a:lnTo>
                      <a:pt x="380512" y="187778"/>
                    </a:lnTo>
                    <a:lnTo>
                      <a:pt x="380350" y="187430"/>
                    </a:lnTo>
                    <a:lnTo>
                      <a:pt x="380189" y="187069"/>
                    </a:lnTo>
                    <a:lnTo>
                      <a:pt x="380027" y="186697"/>
                    </a:lnTo>
                    <a:lnTo>
                      <a:pt x="379853" y="186337"/>
                    </a:lnTo>
                    <a:lnTo>
                      <a:pt x="379679" y="185976"/>
                    </a:lnTo>
                    <a:lnTo>
                      <a:pt x="379505" y="185616"/>
                    </a:lnTo>
                    <a:lnTo>
                      <a:pt x="379331" y="185256"/>
                    </a:lnTo>
                    <a:lnTo>
                      <a:pt x="379145" y="184908"/>
                    </a:lnTo>
                    <a:lnTo>
                      <a:pt x="378971" y="184548"/>
                    </a:lnTo>
                    <a:lnTo>
                      <a:pt x="378785" y="184200"/>
                    </a:lnTo>
                    <a:lnTo>
                      <a:pt x="378599" y="183840"/>
                    </a:lnTo>
                    <a:lnTo>
                      <a:pt x="378412" y="183504"/>
                    </a:lnTo>
                    <a:lnTo>
                      <a:pt x="378213" y="183156"/>
                    </a:lnTo>
                    <a:lnTo>
                      <a:pt x="378027" y="182809"/>
                    </a:lnTo>
                    <a:lnTo>
                      <a:pt x="377828" y="182461"/>
                    </a:lnTo>
                    <a:lnTo>
                      <a:pt x="377630" y="182125"/>
                    </a:lnTo>
                    <a:lnTo>
                      <a:pt x="377431" y="181777"/>
                    </a:lnTo>
                    <a:lnTo>
                      <a:pt x="377220" y="181442"/>
                    </a:lnTo>
                    <a:lnTo>
                      <a:pt x="377021" y="181107"/>
                    </a:lnTo>
                    <a:lnTo>
                      <a:pt x="376822" y="180771"/>
                    </a:lnTo>
                    <a:lnTo>
                      <a:pt x="376611" y="180436"/>
                    </a:lnTo>
                    <a:lnTo>
                      <a:pt x="376387" y="180100"/>
                    </a:lnTo>
                    <a:lnTo>
                      <a:pt x="376176" y="179777"/>
                    </a:lnTo>
                    <a:lnTo>
                      <a:pt x="375965" y="179454"/>
                    </a:lnTo>
                    <a:lnTo>
                      <a:pt x="375741" y="179132"/>
                    </a:lnTo>
                    <a:lnTo>
                      <a:pt x="375592" y="178908"/>
                    </a:lnTo>
                    <a:lnTo>
                      <a:pt x="375456" y="178697"/>
                    </a:lnTo>
                    <a:lnTo>
                      <a:pt x="375307" y="178498"/>
                    </a:lnTo>
                    <a:lnTo>
                      <a:pt x="375170" y="178287"/>
                    </a:lnTo>
                    <a:lnTo>
                      <a:pt x="375008" y="178076"/>
                    </a:lnTo>
                    <a:lnTo>
                      <a:pt x="374872" y="177864"/>
                    </a:lnTo>
                    <a:lnTo>
                      <a:pt x="374723" y="177666"/>
                    </a:lnTo>
                    <a:lnTo>
                      <a:pt x="374561" y="177454"/>
                    </a:lnTo>
                    <a:lnTo>
                      <a:pt x="374412" y="177256"/>
                    </a:lnTo>
                    <a:lnTo>
                      <a:pt x="374263" y="177057"/>
                    </a:lnTo>
                    <a:lnTo>
                      <a:pt x="374102" y="176846"/>
                    </a:lnTo>
                    <a:lnTo>
                      <a:pt x="373953" y="176647"/>
                    </a:lnTo>
                    <a:lnTo>
                      <a:pt x="373803" y="176461"/>
                    </a:lnTo>
                    <a:lnTo>
                      <a:pt x="373642" y="176250"/>
                    </a:lnTo>
                    <a:lnTo>
                      <a:pt x="373481" y="176051"/>
                    </a:lnTo>
                    <a:lnTo>
                      <a:pt x="373331" y="175852"/>
                    </a:lnTo>
                    <a:lnTo>
                      <a:pt x="373170" y="175653"/>
                    </a:lnTo>
                    <a:lnTo>
                      <a:pt x="373008" y="175467"/>
                    </a:lnTo>
                    <a:lnTo>
                      <a:pt x="372847" y="175268"/>
                    </a:lnTo>
                    <a:lnTo>
                      <a:pt x="372685" y="175069"/>
                    </a:lnTo>
                    <a:lnTo>
                      <a:pt x="372524" y="174883"/>
                    </a:lnTo>
                    <a:lnTo>
                      <a:pt x="372362" y="174684"/>
                    </a:lnTo>
                    <a:lnTo>
                      <a:pt x="372189" y="174486"/>
                    </a:lnTo>
                    <a:lnTo>
                      <a:pt x="372027" y="174299"/>
                    </a:lnTo>
                    <a:lnTo>
                      <a:pt x="371866" y="174113"/>
                    </a:lnTo>
                    <a:lnTo>
                      <a:pt x="371692" y="173926"/>
                    </a:lnTo>
                    <a:lnTo>
                      <a:pt x="371518" y="173728"/>
                    </a:lnTo>
                    <a:lnTo>
                      <a:pt x="371344" y="173541"/>
                    </a:lnTo>
                    <a:lnTo>
                      <a:pt x="371195" y="173367"/>
                    </a:lnTo>
                    <a:lnTo>
                      <a:pt x="371021" y="173181"/>
                    </a:lnTo>
                    <a:lnTo>
                      <a:pt x="370835" y="172982"/>
                    </a:lnTo>
                    <a:lnTo>
                      <a:pt x="370673" y="172808"/>
                    </a:lnTo>
                    <a:lnTo>
                      <a:pt x="370487" y="172622"/>
                    </a:lnTo>
                    <a:lnTo>
                      <a:pt x="370313" y="172448"/>
                    </a:lnTo>
                    <a:lnTo>
                      <a:pt x="370139" y="172262"/>
                    </a:lnTo>
                    <a:lnTo>
                      <a:pt x="369953" y="172076"/>
                    </a:lnTo>
                    <a:lnTo>
                      <a:pt x="369779" y="171902"/>
                    </a:lnTo>
                    <a:lnTo>
                      <a:pt x="369605" y="171728"/>
                    </a:lnTo>
                    <a:lnTo>
                      <a:pt x="369418" y="171554"/>
                    </a:lnTo>
                    <a:lnTo>
                      <a:pt x="369232" y="171367"/>
                    </a:lnTo>
                    <a:lnTo>
                      <a:pt x="369046" y="171194"/>
                    </a:lnTo>
                    <a:lnTo>
                      <a:pt x="368872" y="171032"/>
                    </a:lnTo>
                    <a:lnTo>
                      <a:pt x="368685" y="170846"/>
                    </a:lnTo>
                    <a:lnTo>
                      <a:pt x="368499" y="170672"/>
                    </a:lnTo>
                    <a:lnTo>
                      <a:pt x="368313" y="170510"/>
                    </a:lnTo>
                    <a:lnTo>
                      <a:pt x="368126" y="170336"/>
                    </a:lnTo>
                    <a:lnTo>
                      <a:pt x="367928" y="170163"/>
                    </a:lnTo>
                    <a:lnTo>
                      <a:pt x="367754" y="170001"/>
                    </a:lnTo>
                    <a:lnTo>
                      <a:pt x="367555" y="169840"/>
                    </a:lnTo>
                    <a:lnTo>
                      <a:pt x="367356" y="169666"/>
                    </a:lnTo>
                    <a:lnTo>
                      <a:pt x="367170" y="169504"/>
                    </a:lnTo>
                    <a:lnTo>
                      <a:pt x="366971" y="169330"/>
                    </a:lnTo>
                    <a:lnTo>
                      <a:pt x="366772" y="169181"/>
                    </a:lnTo>
                    <a:lnTo>
                      <a:pt x="366586" y="169020"/>
                    </a:lnTo>
                    <a:lnTo>
                      <a:pt x="366387" y="168858"/>
                    </a:lnTo>
                    <a:lnTo>
                      <a:pt x="366189" y="168697"/>
                    </a:lnTo>
                    <a:lnTo>
                      <a:pt x="365977" y="168535"/>
                    </a:lnTo>
                    <a:lnTo>
                      <a:pt x="365791" y="168386"/>
                    </a:lnTo>
                    <a:lnTo>
                      <a:pt x="365592" y="168237"/>
                    </a:lnTo>
                    <a:lnTo>
                      <a:pt x="365369" y="168063"/>
                    </a:lnTo>
                    <a:lnTo>
                      <a:pt x="365182" y="167926"/>
                    </a:lnTo>
                    <a:lnTo>
                      <a:pt x="364971" y="167765"/>
                    </a:lnTo>
                    <a:lnTo>
                      <a:pt x="364760" y="167603"/>
                    </a:lnTo>
                    <a:lnTo>
                      <a:pt x="364561" y="167467"/>
                    </a:lnTo>
                    <a:lnTo>
                      <a:pt x="364400" y="167355"/>
                    </a:lnTo>
                    <a:lnTo>
                      <a:pt x="364462" y="167119"/>
                    </a:lnTo>
                    <a:lnTo>
                      <a:pt x="364574" y="166734"/>
                    </a:lnTo>
                    <a:lnTo>
                      <a:pt x="364698" y="166324"/>
                    </a:lnTo>
                    <a:lnTo>
                      <a:pt x="364797" y="165926"/>
                    </a:lnTo>
                    <a:lnTo>
                      <a:pt x="364909" y="165541"/>
                    </a:lnTo>
                    <a:lnTo>
                      <a:pt x="365008" y="165144"/>
                    </a:lnTo>
                    <a:lnTo>
                      <a:pt x="365108" y="164734"/>
                    </a:lnTo>
                    <a:lnTo>
                      <a:pt x="365207" y="164336"/>
                    </a:lnTo>
                    <a:lnTo>
                      <a:pt x="365307" y="163939"/>
                    </a:lnTo>
                    <a:lnTo>
                      <a:pt x="365406" y="163529"/>
                    </a:lnTo>
                    <a:lnTo>
                      <a:pt x="365493" y="163131"/>
                    </a:lnTo>
                    <a:lnTo>
                      <a:pt x="365592" y="162721"/>
                    </a:lnTo>
                    <a:lnTo>
                      <a:pt x="365679" y="162324"/>
                    </a:lnTo>
                    <a:lnTo>
                      <a:pt x="365766" y="161914"/>
                    </a:lnTo>
                    <a:lnTo>
                      <a:pt x="365853" y="161504"/>
                    </a:lnTo>
                    <a:lnTo>
                      <a:pt x="365940" y="161094"/>
                    </a:lnTo>
                    <a:lnTo>
                      <a:pt x="366015" y="160697"/>
                    </a:lnTo>
                    <a:lnTo>
                      <a:pt x="366102" y="160274"/>
                    </a:lnTo>
                    <a:lnTo>
                      <a:pt x="366176" y="159877"/>
                    </a:lnTo>
                    <a:lnTo>
                      <a:pt x="366176" y="159454"/>
                    </a:lnTo>
                    <a:lnTo>
                      <a:pt x="366251" y="159044"/>
                    </a:lnTo>
                    <a:lnTo>
                      <a:pt x="366325" y="158634"/>
                    </a:lnTo>
                    <a:lnTo>
                      <a:pt x="366400" y="158225"/>
                    </a:lnTo>
                    <a:lnTo>
                      <a:pt x="366462" y="157802"/>
                    </a:lnTo>
                    <a:lnTo>
                      <a:pt x="366524" y="157392"/>
                    </a:lnTo>
                    <a:lnTo>
                      <a:pt x="366586" y="156982"/>
                    </a:lnTo>
                    <a:lnTo>
                      <a:pt x="366648" y="156560"/>
                    </a:lnTo>
                    <a:lnTo>
                      <a:pt x="366648" y="156138"/>
                    </a:lnTo>
                    <a:lnTo>
                      <a:pt x="366710" y="155728"/>
                    </a:lnTo>
                    <a:lnTo>
                      <a:pt x="366710" y="155305"/>
                    </a:lnTo>
                    <a:lnTo>
                      <a:pt x="366710" y="154883"/>
                    </a:lnTo>
                    <a:lnTo>
                      <a:pt x="366710" y="154461"/>
                    </a:lnTo>
                    <a:lnTo>
                      <a:pt x="366710" y="154038"/>
                    </a:lnTo>
                    <a:lnTo>
                      <a:pt x="366710" y="153628"/>
                    </a:lnTo>
                    <a:lnTo>
                      <a:pt x="366710" y="153206"/>
                    </a:lnTo>
                    <a:lnTo>
                      <a:pt x="366710" y="152784"/>
                    </a:lnTo>
                    <a:lnTo>
                      <a:pt x="366710" y="152361"/>
                    </a:lnTo>
                    <a:lnTo>
                      <a:pt x="366710" y="151926"/>
                    </a:lnTo>
                    <a:lnTo>
                      <a:pt x="366710" y="151516"/>
                    </a:lnTo>
                    <a:lnTo>
                      <a:pt x="366710" y="151082"/>
                    </a:lnTo>
                    <a:lnTo>
                      <a:pt x="366710" y="150659"/>
                    </a:lnTo>
                    <a:lnTo>
                      <a:pt x="366710" y="150237"/>
                    </a:lnTo>
                    <a:lnTo>
                      <a:pt x="366710" y="149815"/>
                    </a:lnTo>
                    <a:lnTo>
                      <a:pt x="366710" y="149380"/>
                    </a:lnTo>
                    <a:lnTo>
                      <a:pt x="366710" y="148957"/>
                    </a:lnTo>
                    <a:lnTo>
                      <a:pt x="366710" y="148535"/>
                    </a:lnTo>
                    <a:lnTo>
                      <a:pt x="366710" y="142933"/>
                    </a:lnTo>
                    <a:lnTo>
                      <a:pt x="366710" y="142498"/>
                    </a:lnTo>
                    <a:lnTo>
                      <a:pt x="366710" y="141628"/>
                    </a:lnTo>
                    <a:lnTo>
                      <a:pt x="366710" y="141193"/>
                    </a:lnTo>
                    <a:lnTo>
                      <a:pt x="366710" y="140759"/>
                    </a:lnTo>
                    <a:lnTo>
                      <a:pt x="366710" y="140336"/>
                    </a:lnTo>
                    <a:lnTo>
                      <a:pt x="366710" y="139901"/>
                    </a:lnTo>
                    <a:lnTo>
                      <a:pt x="366710" y="139467"/>
                    </a:lnTo>
                    <a:lnTo>
                      <a:pt x="366710" y="139019"/>
                    </a:lnTo>
                    <a:lnTo>
                      <a:pt x="366710" y="138597"/>
                    </a:lnTo>
                    <a:lnTo>
                      <a:pt x="366710" y="138162"/>
                    </a:lnTo>
                    <a:lnTo>
                      <a:pt x="366710" y="137715"/>
                    </a:lnTo>
                    <a:lnTo>
                      <a:pt x="366710" y="137293"/>
                    </a:lnTo>
                    <a:lnTo>
                      <a:pt x="366710" y="136858"/>
                    </a:lnTo>
                    <a:lnTo>
                      <a:pt x="366710" y="136423"/>
                    </a:lnTo>
                    <a:lnTo>
                      <a:pt x="366710" y="135988"/>
                    </a:lnTo>
                    <a:lnTo>
                      <a:pt x="366710" y="135541"/>
                    </a:lnTo>
                    <a:lnTo>
                      <a:pt x="366710" y="135119"/>
                    </a:lnTo>
                    <a:lnTo>
                      <a:pt x="366648" y="134684"/>
                    </a:lnTo>
                    <a:lnTo>
                      <a:pt x="366648" y="134237"/>
                    </a:lnTo>
                    <a:lnTo>
                      <a:pt x="366586" y="133802"/>
                    </a:lnTo>
                    <a:lnTo>
                      <a:pt x="366511" y="133380"/>
                    </a:lnTo>
                    <a:lnTo>
                      <a:pt x="366449" y="132945"/>
                    </a:lnTo>
                    <a:lnTo>
                      <a:pt x="366387" y="132510"/>
                    </a:lnTo>
                    <a:lnTo>
                      <a:pt x="366313" y="132075"/>
                    </a:lnTo>
                    <a:lnTo>
                      <a:pt x="366238" y="131641"/>
                    </a:lnTo>
                    <a:lnTo>
                      <a:pt x="366151" y="131193"/>
                    </a:lnTo>
                    <a:lnTo>
                      <a:pt x="366077" y="130759"/>
                    </a:lnTo>
                    <a:lnTo>
                      <a:pt x="365990" y="130336"/>
                    </a:lnTo>
                    <a:lnTo>
                      <a:pt x="365903" y="129901"/>
                    </a:lnTo>
                    <a:lnTo>
                      <a:pt x="365828" y="129467"/>
                    </a:lnTo>
                    <a:lnTo>
                      <a:pt x="365729" y="129032"/>
                    </a:lnTo>
                    <a:lnTo>
                      <a:pt x="365642" y="128597"/>
                    </a:lnTo>
                    <a:lnTo>
                      <a:pt x="365543" y="128162"/>
                    </a:lnTo>
                    <a:lnTo>
                      <a:pt x="365443" y="127727"/>
                    </a:lnTo>
                    <a:lnTo>
                      <a:pt x="365344" y="127293"/>
                    </a:lnTo>
                    <a:lnTo>
                      <a:pt x="365244" y="126870"/>
                    </a:lnTo>
                    <a:lnTo>
                      <a:pt x="365133" y="126436"/>
                    </a:lnTo>
                    <a:lnTo>
                      <a:pt x="365033" y="126001"/>
                    </a:lnTo>
                    <a:lnTo>
                      <a:pt x="364921" y="125578"/>
                    </a:lnTo>
                    <a:lnTo>
                      <a:pt x="364797" y="125144"/>
                    </a:lnTo>
                    <a:lnTo>
                      <a:pt x="364685" y="124709"/>
                    </a:lnTo>
                    <a:lnTo>
                      <a:pt x="364574" y="124274"/>
                    </a:lnTo>
                    <a:lnTo>
                      <a:pt x="364449" y="123852"/>
                    </a:lnTo>
                    <a:lnTo>
                      <a:pt x="364325" y="123429"/>
                    </a:lnTo>
                    <a:lnTo>
                      <a:pt x="364201" y="122982"/>
                    </a:lnTo>
                    <a:lnTo>
                      <a:pt x="364064" y="122560"/>
                    </a:lnTo>
                    <a:lnTo>
                      <a:pt x="363928" y="122137"/>
                    </a:lnTo>
                    <a:lnTo>
                      <a:pt x="363791" y="121703"/>
                    </a:lnTo>
                    <a:lnTo>
                      <a:pt x="363654" y="121280"/>
                    </a:lnTo>
                    <a:lnTo>
                      <a:pt x="363518" y="120858"/>
                    </a:lnTo>
                    <a:lnTo>
                      <a:pt x="363369" y="120423"/>
                    </a:lnTo>
                    <a:lnTo>
                      <a:pt x="363220" y="120001"/>
                    </a:lnTo>
                    <a:lnTo>
                      <a:pt x="363083" y="119578"/>
                    </a:lnTo>
                    <a:lnTo>
                      <a:pt x="362921" y="119168"/>
                    </a:lnTo>
                    <a:lnTo>
                      <a:pt x="362760" y="118734"/>
                    </a:lnTo>
                    <a:lnTo>
                      <a:pt x="362598" y="118299"/>
                    </a:lnTo>
                    <a:lnTo>
                      <a:pt x="362449" y="117889"/>
                    </a:lnTo>
                    <a:lnTo>
                      <a:pt x="362288" y="117467"/>
                    </a:lnTo>
                    <a:lnTo>
                      <a:pt x="362114" y="117057"/>
                    </a:lnTo>
                    <a:lnTo>
                      <a:pt x="361940" y="116622"/>
                    </a:lnTo>
                    <a:lnTo>
                      <a:pt x="361766" y="116212"/>
                    </a:lnTo>
                    <a:lnTo>
                      <a:pt x="361592" y="115802"/>
                    </a:lnTo>
                    <a:lnTo>
                      <a:pt x="361406" y="115367"/>
                    </a:lnTo>
                    <a:lnTo>
                      <a:pt x="361232" y="114957"/>
                    </a:lnTo>
                    <a:lnTo>
                      <a:pt x="361046" y="114547"/>
                    </a:lnTo>
                    <a:lnTo>
                      <a:pt x="360859" y="114125"/>
                    </a:lnTo>
                    <a:lnTo>
                      <a:pt x="360661" y="113715"/>
                    </a:lnTo>
                    <a:lnTo>
                      <a:pt x="360474" y="113305"/>
                    </a:lnTo>
                    <a:lnTo>
                      <a:pt x="360275" y="112883"/>
                    </a:lnTo>
                    <a:lnTo>
                      <a:pt x="360077" y="112485"/>
                    </a:lnTo>
                    <a:lnTo>
                      <a:pt x="359865" y="112063"/>
                    </a:lnTo>
                    <a:lnTo>
                      <a:pt x="359654" y="111665"/>
                    </a:lnTo>
                    <a:lnTo>
                      <a:pt x="359456" y="111255"/>
                    </a:lnTo>
                    <a:lnTo>
                      <a:pt x="359244" y="110845"/>
                    </a:lnTo>
                    <a:lnTo>
                      <a:pt x="359021" y="110448"/>
                    </a:lnTo>
                    <a:lnTo>
                      <a:pt x="358810" y="110038"/>
                    </a:lnTo>
                    <a:lnTo>
                      <a:pt x="358586" y="109640"/>
                    </a:lnTo>
                    <a:lnTo>
                      <a:pt x="358350" y="109230"/>
                    </a:lnTo>
                    <a:lnTo>
                      <a:pt x="358126" y="108845"/>
                    </a:lnTo>
                    <a:lnTo>
                      <a:pt x="357890" y="108448"/>
                    </a:lnTo>
                    <a:lnTo>
                      <a:pt x="357654" y="108038"/>
                    </a:lnTo>
                    <a:lnTo>
                      <a:pt x="357418" y="107653"/>
                    </a:lnTo>
                    <a:lnTo>
                      <a:pt x="357170" y="107255"/>
                    </a:lnTo>
                    <a:lnTo>
                      <a:pt x="356921" y="106858"/>
                    </a:lnTo>
                    <a:lnTo>
                      <a:pt x="356698" y="106560"/>
                    </a:lnTo>
                    <a:lnTo>
                      <a:pt x="356437" y="106162"/>
                    </a:lnTo>
                    <a:lnTo>
                      <a:pt x="356188" y="105777"/>
                    </a:lnTo>
                    <a:lnTo>
                      <a:pt x="355928" y="105392"/>
                    </a:lnTo>
                    <a:lnTo>
                      <a:pt x="355667" y="104994"/>
                    </a:lnTo>
                    <a:lnTo>
                      <a:pt x="355406" y="104622"/>
                    </a:lnTo>
                    <a:lnTo>
                      <a:pt x="355133" y="104237"/>
                    </a:lnTo>
                    <a:lnTo>
                      <a:pt x="354859" y="103852"/>
                    </a:lnTo>
                    <a:lnTo>
                      <a:pt x="354586" y="103466"/>
                    </a:lnTo>
                    <a:lnTo>
                      <a:pt x="354313" y="103094"/>
                    </a:lnTo>
                    <a:lnTo>
                      <a:pt x="354027" y="102721"/>
                    </a:lnTo>
                    <a:lnTo>
                      <a:pt x="353729" y="102348"/>
                    </a:lnTo>
                    <a:lnTo>
                      <a:pt x="353443" y="101976"/>
                    </a:lnTo>
                    <a:lnTo>
                      <a:pt x="353157" y="101603"/>
                    </a:lnTo>
                    <a:lnTo>
                      <a:pt x="352859" y="101230"/>
                    </a:lnTo>
                    <a:lnTo>
                      <a:pt x="352561" y="100870"/>
                    </a:lnTo>
                    <a:lnTo>
                      <a:pt x="352251" y="100510"/>
                    </a:lnTo>
                    <a:lnTo>
                      <a:pt x="351952" y="100150"/>
                    </a:lnTo>
                    <a:lnTo>
                      <a:pt x="351642" y="99789"/>
                    </a:lnTo>
                    <a:lnTo>
                      <a:pt x="351319" y="99429"/>
                    </a:lnTo>
                    <a:lnTo>
                      <a:pt x="351008" y="99069"/>
                    </a:lnTo>
                    <a:lnTo>
                      <a:pt x="350685" y="98721"/>
                    </a:lnTo>
                    <a:lnTo>
                      <a:pt x="350362" y="98373"/>
                    </a:lnTo>
                    <a:lnTo>
                      <a:pt x="350027" y="98013"/>
                    </a:lnTo>
                    <a:lnTo>
                      <a:pt x="349704" y="97678"/>
                    </a:lnTo>
                    <a:lnTo>
                      <a:pt x="349369" y="97330"/>
                    </a:lnTo>
                    <a:lnTo>
                      <a:pt x="349033" y="96994"/>
                    </a:lnTo>
                    <a:lnTo>
                      <a:pt x="348685" y="96647"/>
                    </a:lnTo>
                    <a:lnTo>
                      <a:pt x="348337" y="96299"/>
                    </a:lnTo>
                    <a:lnTo>
                      <a:pt x="348002" y="95976"/>
                    </a:lnTo>
                    <a:lnTo>
                      <a:pt x="347642" y="95640"/>
                    </a:lnTo>
                    <a:lnTo>
                      <a:pt x="347282" y="95305"/>
                    </a:lnTo>
                    <a:lnTo>
                      <a:pt x="346934" y="94982"/>
                    </a:lnTo>
                    <a:lnTo>
                      <a:pt x="346574" y="94659"/>
                    </a:lnTo>
                    <a:lnTo>
                      <a:pt x="346201" y="94348"/>
                    </a:lnTo>
                    <a:lnTo>
                      <a:pt x="345828" y="94013"/>
                    </a:lnTo>
                    <a:lnTo>
                      <a:pt x="345455" y="93702"/>
                    </a:lnTo>
                    <a:lnTo>
                      <a:pt x="345083" y="93392"/>
                    </a:lnTo>
                    <a:lnTo>
                      <a:pt x="344710" y="93081"/>
                    </a:lnTo>
                    <a:lnTo>
                      <a:pt x="344325" y="92771"/>
                    </a:lnTo>
                    <a:lnTo>
                      <a:pt x="343940" y="92473"/>
                    </a:lnTo>
                    <a:lnTo>
                      <a:pt x="343542" y="92162"/>
                    </a:lnTo>
                    <a:lnTo>
                      <a:pt x="343145" y="91864"/>
                    </a:lnTo>
                    <a:lnTo>
                      <a:pt x="342760" y="91566"/>
                    </a:lnTo>
                    <a:lnTo>
                      <a:pt x="342362" y="91280"/>
                    </a:lnTo>
                    <a:lnTo>
                      <a:pt x="341952" y="90994"/>
                    </a:lnTo>
                    <a:lnTo>
                      <a:pt x="341555" y="90709"/>
                    </a:lnTo>
                    <a:lnTo>
                      <a:pt x="341132" y="90423"/>
                    </a:lnTo>
                    <a:lnTo>
                      <a:pt x="340723" y="90137"/>
                    </a:lnTo>
                    <a:lnTo>
                      <a:pt x="340313" y="89864"/>
                    </a:lnTo>
                    <a:lnTo>
                      <a:pt x="339878" y="89591"/>
                    </a:lnTo>
                    <a:lnTo>
                      <a:pt x="339455" y="89317"/>
                    </a:lnTo>
                    <a:lnTo>
                      <a:pt x="339033" y="89056"/>
                    </a:lnTo>
                    <a:lnTo>
                      <a:pt x="338598" y="88796"/>
                    </a:lnTo>
                    <a:lnTo>
                      <a:pt x="338176" y="88535"/>
                    </a:lnTo>
                    <a:lnTo>
                      <a:pt x="337729" y="88274"/>
                    </a:lnTo>
                    <a:lnTo>
                      <a:pt x="337294" y="88025"/>
                    </a:lnTo>
                    <a:lnTo>
                      <a:pt x="337120" y="87926"/>
                    </a:lnTo>
                    <a:lnTo>
                      <a:pt x="337120" y="87044"/>
                    </a:lnTo>
                    <a:lnTo>
                      <a:pt x="337120" y="86696"/>
                    </a:lnTo>
                    <a:lnTo>
                      <a:pt x="337120" y="86373"/>
                    </a:lnTo>
                    <a:lnTo>
                      <a:pt x="337120" y="86025"/>
                    </a:lnTo>
                    <a:lnTo>
                      <a:pt x="337120" y="85690"/>
                    </a:lnTo>
                    <a:lnTo>
                      <a:pt x="337120" y="85355"/>
                    </a:lnTo>
                    <a:lnTo>
                      <a:pt x="337120" y="85019"/>
                    </a:lnTo>
                    <a:lnTo>
                      <a:pt x="337120" y="84684"/>
                    </a:lnTo>
                    <a:lnTo>
                      <a:pt x="337120" y="84348"/>
                    </a:lnTo>
                    <a:lnTo>
                      <a:pt x="337120" y="84025"/>
                    </a:lnTo>
                    <a:lnTo>
                      <a:pt x="337120" y="83690"/>
                    </a:lnTo>
                    <a:lnTo>
                      <a:pt x="337120" y="83355"/>
                    </a:lnTo>
                    <a:lnTo>
                      <a:pt x="337120" y="83032"/>
                    </a:lnTo>
                    <a:lnTo>
                      <a:pt x="337120" y="82709"/>
                    </a:lnTo>
                    <a:lnTo>
                      <a:pt x="337120" y="82373"/>
                    </a:lnTo>
                    <a:lnTo>
                      <a:pt x="337120" y="82050"/>
                    </a:lnTo>
                    <a:lnTo>
                      <a:pt x="337120" y="81727"/>
                    </a:lnTo>
                    <a:lnTo>
                      <a:pt x="337120" y="81392"/>
                    </a:lnTo>
                    <a:lnTo>
                      <a:pt x="337120" y="81069"/>
                    </a:lnTo>
                    <a:lnTo>
                      <a:pt x="337120" y="80746"/>
                    </a:lnTo>
                    <a:lnTo>
                      <a:pt x="337120" y="80435"/>
                    </a:lnTo>
                    <a:lnTo>
                      <a:pt x="337120" y="80112"/>
                    </a:lnTo>
                    <a:lnTo>
                      <a:pt x="337120" y="79789"/>
                    </a:lnTo>
                    <a:lnTo>
                      <a:pt x="337120" y="79466"/>
                    </a:lnTo>
                    <a:lnTo>
                      <a:pt x="337120" y="79156"/>
                    </a:lnTo>
                    <a:lnTo>
                      <a:pt x="337120" y="78845"/>
                    </a:lnTo>
                    <a:lnTo>
                      <a:pt x="337120" y="78522"/>
                    </a:lnTo>
                    <a:lnTo>
                      <a:pt x="337058" y="78212"/>
                    </a:lnTo>
                    <a:lnTo>
                      <a:pt x="337058" y="77889"/>
                    </a:lnTo>
                    <a:lnTo>
                      <a:pt x="337058" y="77578"/>
                    </a:lnTo>
                    <a:lnTo>
                      <a:pt x="337058" y="77268"/>
                    </a:lnTo>
                    <a:lnTo>
                      <a:pt x="336996" y="76957"/>
                    </a:lnTo>
                    <a:lnTo>
                      <a:pt x="336934" y="76646"/>
                    </a:lnTo>
                    <a:lnTo>
                      <a:pt x="336872" y="76336"/>
                    </a:lnTo>
                    <a:lnTo>
                      <a:pt x="336809" y="76025"/>
                    </a:lnTo>
                    <a:lnTo>
                      <a:pt x="336809" y="75715"/>
                    </a:lnTo>
                    <a:lnTo>
                      <a:pt x="336735" y="75404"/>
                    </a:lnTo>
                    <a:lnTo>
                      <a:pt x="336673" y="75106"/>
                    </a:lnTo>
                    <a:lnTo>
                      <a:pt x="336611" y="74795"/>
                    </a:lnTo>
                    <a:lnTo>
                      <a:pt x="336536" y="74497"/>
                    </a:lnTo>
                    <a:lnTo>
                      <a:pt x="336462" y="74199"/>
                    </a:lnTo>
                    <a:lnTo>
                      <a:pt x="336387" y="73876"/>
                    </a:lnTo>
                    <a:lnTo>
                      <a:pt x="336313" y="73591"/>
                    </a:lnTo>
                    <a:lnTo>
                      <a:pt x="336238" y="73292"/>
                    </a:lnTo>
                    <a:lnTo>
                      <a:pt x="336163" y="72982"/>
                    </a:lnTo>
                    <a:lnTo>
                      <a:pt x="336077" y="72684"/>
                    </a:lnTo>
                    <a:lnTo>
                      <a:pt x="336002" y="72386"/>
                    </a:lnTo>
                    <a:lnTo>
                      <a:pt x="335915" y="72100"/>
                    </a:lnTo>
                    <a:lnTo>
                      <a:pt x="335841" y="71802"/>
                    </a:lnTo>
                    <a:lnTo>
                      <a:pt x="335754" y="71491"/>
                    </a:lnTo>
                    <a:lnTo>
                      <a:pt x="335667" y="71205"/>
                    </a:lnTo>
                    <a:lnTo>
                      <a:pt x="335580" y="70920"/>
                    </a:lnTo>
                    <a:lnTo>
                      <a:pt x="335493" y="70622"/>
                    </a:lnTo>
                    <a:lnTo>
                      <a:pt x="335406" y="70336"/>
                    </a:lnTo>
                    <a:lnTo>
                      <a:pt x="335306" y="70050"/>
                    </a:lnTo>
                    <a:lnTo>
                      <a:pt x="335219" y="69752"/>
                    </a:lnTo>
                    <a:lnTo>
                      <a:pt x="335120" y="69466"/>
                    </a:lnTo>
                    <a:lnTo>
                      <a:pt x="335033" y="69181"/>
                    </a:lnTo>
                    <a:lnTo>
                      <a:pt x="334934" y="68895"/>
                    </a:lnTo>
                    <a:lnTo>
                      <a:pt x="334834" y="68609"/>
                    </a:lnTo>
                    <a:lnTo>
                      <a:pt x="334747" y="68323"/>
                    </a:lnTo>
                    <a:lnTo>
                      <a:pt x="334636" y="68038"/>
                    </a:lnTo>
                    <a:lnTo>
                      <a:pt x="334536" y="67752"/>
                    </a:lnTo>
                    <a:lnTo>
                      <a:pt x="334437" y="67479"/>
                    </a:lnTo>
                    <a:lnTo>
                      <a:pt x="334337" y="67193"/>
                    </a:lnTo>
                    <a:lnTo>
                      <a:pt x="334226" y="66920"/>
                    </a:lnTo>
                    <a:lnTo>
                      <a:pt x="334114" y="66634"/>
                    </a:lnTo>
                    <a:lnTo>
                      <a:pt x="334014" y="66361"/>
                    </a:lnTo>
                    <a:lnTo>
                      <a:pt x="333903" y="66087"/>
                    </a:lnTo>
                    <a:lnTo>
                      <a:pt x="333791" y="65814"/>
                    </a:lnTo>
                    <a:lnTo>
                      <a:pt x="333679" y="65528"/>
                    </a:lnTo>
                    <a:lnTo>
                      <a:pt x="333567" y="65255"/>
                    </a:lnTo>
                    <a:lnTo>
                      <a:pt x="333455" y="64982"/>
                    </a:lnTo>
                    <a:lnTo>
                      <a:pt x="333344" y="64721"/>
                    </a:lnTo>
                    <a:lnTo>
                      <a:pt x="333219" y="64448"/>
                    </a:lnTo>
                    <a:lnTo>
                      <a:pt x="333095" y="64187"/>
                    </a:lnTo>
                    <a:lnTo>
                      <a:pt x="332983" y="63926"/>
                    </a:lnTo>
                    <a:lnTo>
                      <a:pt x="332859" y="63653"/>
                    </a:lnTo>
                    <a:lnTo>
                      <a:pt x="332735" y="63379"/>
                    </a:lnTo>
                    <a:lnTo>
                      <a:pt x="332611" y="63118"/>
                    </a:lnTo>
                    <a:lnTo>
                      <a:pt x="332486" y="62858"/>
                    </a:lnTo>
                    <a:lnTo>
                      <a:pt x="332362" y="62584"/>
                    </a:lnTo>
                    <a:lnTo>
                      <a:pt x="332238" y="62323"/>
                    </a:lnTo>
                    <a:lnTo>
                      <a:pt x="332101" y="62062"/>
                    </a:lnTo>
                    <a:lnTo>
                      <a:pt x="331977" y="61814"/>
                    </a:lnTo>
                    <a:lnTo>
                      <a:pt x="331853" y="61553"/>
                    </a:lnTo>
                    <a:lnTo>
                      <a:pt x="331704" y="61292"/>
                    </a:lnTo>
                    <a:lnTo>
                      <a:pt x="331580" y="61031"/>
                    </a:lnTo>
                    <a:lnTo>
                      <a:pt x="331443" y="60783"/>
                    </a:lnTo>
                    <a:lnTo>
                      <a:pt x="331306" y="60535"/>
                    </a:lnTo>
                    <a:lnTo>
                      <a:pt x="331170" y="60274"/>
                    </a:lnTo>
                    <a:lnTo>
                      <a:pt x="331033" y="60025"/>
                    </a:lnTo>
                    <a:lnTo>
                      <a:pt x="330884" y="59777"/>
                    </a:lnTo>
                    <a:lnTo>
                      <a:pt x="330747" y="59528"/>
                    </a:lnTo>
                    <a:lnTo>
                      <a:pt x="330598" y="59280"/>
                    </a:lnTo>
                    <a:lnTo>
                      <a:pt x="330462" y="59031"/>
                    </a:lnTo>
                    <a:lnTo>
                      <a:pt x="330313" y="58795"/>
                    </a:lnTo>
                    <a:lnTo>
                      <a:pt x="330163" y="58535"/>
                    </a:lnTo>
                    <a:lnTo>
                      <a:pt x="330014" y="58298"/>
                    </a:lnTo>
                    <a:lnTo>
                      <a:pt x="329865" y="58062"/>
                    </a:lnTo>
                    <a:lnTo>
                      <a:pt x="329716" y="57814"/>
                    </a:lnTo>
                    <a:lnTo>
                      <a:pt x="329567" y="57566"/>
                    </a:lnTo>
                    <a:lnTo>
                      <a:pt x="329418" y="57342"/>
                    </a:lnTo>
                    <a:lnTo>
                      <a:pt x="329257" y="57093"/>
                    </a:lnTo>
                    <a:lnTo>
                      <a:pt x="329108" y="56845"/>
                    </a:lnTo>
                    <a:lnTo>
                      <a:pt x="328946" y="56621"/>
                    </a:lnTo>
                    <a:lnTo>
                      <a:pt x="328785" y="56398"/>
                    </a:lnTo>
                    <a:lnTo>
                      <a:pt x="328623" y="56162"/>
                    </a:lnTo>
                    <a:lnTo>
                      <a:pt x="328474" y="55926"/>
                    </a:lnTo>
                    <a:lnTo>
                      <a:pt x="328313" y="55690"/>
                    </a:lnTo>
                    <a:lnTo>
                      <a:pt x="328139" y="55466"/>
                    </a:lnTo>
                    <a:lnTo>
                      <a:pt x="327977" y="55243"/>
                    </a:lnTo>
                    <a:lnTo>
                      <a:pt x="327828" y="55007"/>
                    </a:lnTo>
                    <a:lnTo>
                      <a:pt x="327654" y="54783"/>
                    </a:lnTo>
                    <a:lnTo>
                      <a:pt x="327493" y="54572"/>
                    </a:lnTo>
                    <a:lnTo>
                      <a:pt x="327319" y="54348"/>
                    </a:lnTo>
                    <a:lnTo>
                      <a:pt x="327145" y="54112"/>
                    </a:lnTo>
                    <a:lnTo>
                      <a:pt x="326971" y="53889"/>
                    </a:lnTo>
                    <a:lnTo>
                      <a:pt x="326809" y="53677"/>
                    </a:lnTo>
                    <a:lnTo>
                      <a:pt x="326635" y="53454"/>
                    </a:lnTo>
                    <a:lnTo>
                      <a:pt x="326462" y="53243"/>
                    </a:lnTo>
                    <a:lnTo>
                      <a:pt x="326288" y="53031"/>
                    </a:lnTo>
                    <a:lnTo>
                      <a:pt x="326114" y="52808"/>
                    </a:lnTo>
                    <a:lnTo>
                      <a:pt x="325927" y="52597"/>
                    </a:lnTo>
                    <a:lnTo>
                      <a:pt x="325753" y="52385"/>
                    </a:lnTo>
                    <a:lnTo>
                      <a:pt x="325580" y="52187"/>
                    </a:lnTo>
                    <a:lnTo>
                      <a:pt x="325393" y="51963"/>
                    </a:lnTo>
                    <a:lnTo>
                      <a:pt x="325219" y="51764"/>
                    </a:lnTo>
                    <a:lnTo>
                      <a:pt x="325033" y="51566"/>
                    </a:lnTo>
                    <a:lnTo>
                      <a:pt x="324847" y="51342"/>
                    </a:lnTo>
                    <a:lnTo>
                      <a:pt x="324660" y="51143"/>
                    </a:lnTo>
                    <a:lnTo>
                      <a:pt x="324474" y="50944"/>
                    </a:lnTo>
                    <a:lnTo>
                      <a:pt x="324288" y="50733"/>
                    </a:lnTo>
                    <a:lnTo>
                      <a:pt x="324114" y="50547"/>
                    </a:lnTo>
                    <a:lnTo>
                      <a:pt x="323927" y="50361"/>
                    </a:lnTo>
                    <a:lnTo>
                      <a:pt x="323729" y="50137"/>
                    </a:lnTo>
                    <a:lnTo>
                      <a:pt x="323542" y="49951"/>
                    </a:lnTo>
                    <a:lnTo>
                      <a:pt x="323344" y="49764"/>
                    </a:lnTo>
                    <a:lnTo>
                      <a:pt x="323157" y="49566"/>
                    </a:lnTo>
                    <a:lnTo>
                      <a:pt x="322971" y="49379"/>
                    </a:lnTo>
                    <a:lnTo>
                      <a:pt x="322760" y="49180"/>
                    </a:lnTo>
                    <a:lnTo>
                      <a:pt x="322573" y="48994"/>
                    </a:lnTo>
                    <a:lnTo>
                      <a:pt x="322375" y="48808"/>
                    </a:lnTo>
                    <a:lnTo>
                      <a:pt x="322176" y="48621"/>
                    </a:lnTo>
                    <a:lnTo>
                      <a:pt x="321989" y="48435"/>
                    </a:lnTo>
                    <a:lnTo>
                      <a:pt x="321791" y="48261"/>
                    </a:lnTo>
                    <a:lnTo>
                      <a:pt x="321592" y="48075"/>
                    </a:lnTo>
                    <a:lnTo>
                      <a:pt x="321381" y="47888"/>
                    </a:lnTo>
                    <a:lnTo>
                      <a:pt x="321182" y="47702"/>
                    </a:lnTo>
                    <a:lnTo>
                      <a:pt x="320983" y="47528"/>
                    </a:lnTo>
                    <a:lnTo>
                      <a:pt x="320785" y="47354"/>
                    </a:lnTo>
                    <a:lnTo>
                      <a:pt x="320561" y="47180"/>
                    </a:lnTo>
                    <a:lnTo>
                      <a:pt x="320362" y="47006"/>
                    </a:lnTo>
                    <a:lnTo>
                      <a:pt x="320163" y="46833"/>
                    </a:lnTo>
                    <a:lnTo>
                      <a:pt x="319965" y="46659"/>
                    </a:lnTo>
                    <a:lnTo>
                      <a:pt x="319753" y="46497"/>
                    </a:lnTo>
                    <a:lnTo>
                      <a:pt x="319542" y="46336"/>
                    </a:lnTo>
                    <a:lnTo>
                      <a:pt x="319331" y="46162"/>
                    </a:lnTo>
                    <a:lnTo>
                      <a:pt x="319120" y="45988"/>
                    </a:lnTo>
                    <a:lnTo>
                      <a:pt x="318909" y="45826"/>
                    </a:lnTo>
                    <a:lnTo>
                      <a:pt x="318710" y="45665"/>
                    </a:lnTo>
                    <a:lnTo>
                      <a:pt x="318486" y="45503"/>
                    </a:lnTo>
                    <a:lnTo>
                      <a:pt x="318263" y="45329"/>
                    </a:lnTo>
                    <a:lnTo>
                      <a:pt x="318052" y="45180"/>
                    </a:lnTo>
                    <a:lnTo>
                      <a:pt x="317853" y="45031"/>
                    </a:lnTo>
                    <a:lnTo>
                      <a:pt x="317629" y="44870"/>
                    </a:lnTo>
                    <a:lnTo>
                      <a:pt x="317418" y="44708"/>
                    </a:lnTo>
                    <a:lnTo>
                      <a:pt x="317207" y="44559"/>
                    </a:lnTo>
                    <a:lnTo>
                      <a:pt x="316983" y="44410"/>
                    </a:lnTo>
                    <a:lnTo>
                      <a:pt x="316772" y="44261"/>
                    </a:lnTo>
                    <a:lnTo>
                      <a:pt x="316548" y="44100"/>
                    </a:lnTo>
                    <a:lnTo>
                      <a:pt x="316325" y="43963"/>
                    </a:lnTo>
                    <a:lnTo>
                      <a:pt x="316114" y="43814"/>
                    </a:lnTo>
                    <a:lnTo>
                      <a:pt x="315890" y="43677"/>
                    </a:lnTo>
                    <a:lnTo>
                      <a:pt x="315679" y="43528"/>
                    </a:lnTo>
                    <a:lnTo>
                      <a:pt x="315443" y="43379"/>
                    </a:lnTo>
                    <a:lnTo>
                      <a:pt x="315219" y="43242"/>
                    </a:lnTo>
                    <a:lnTo>
                      <a:pt x="315008" y="43093"/>
                    </a:lnTo>
                    <a:lnTo>
                      <a:pt x="314772" y="42957"/>
                    </a:lnTo>
                    <a:lnTo>
                      <a:pt x="314561" y="42820"/>
                    </a:lnTo>
                    <a:lnTo>
                      <a:pt x="314337" y="42696"/>
                    </a:lnTo>
                    <a:lnTo>
                      <a:pt x="314114" y="42559"/>
                    </a:lnTo>
                    <a:lnTo>
                      <a:pt x="313865" y="42423"/>
                    </a:lnTo>
                    <a:lnTo>
                      <a:pt x="313666" y="42298"/>
                    </a:lnTo>
                    <a:lnTo>
                      <a:pt x="313443" y="42162"/>
                    </a:lnTo>
                    <a:lnTo>
                      <a:pt x="313194" y="42038"/>
                    </a:lnTo>
                    <a:lnTo>
                      <a:pt x="312971" y="41901"/>
                    </a:lnTo>
                    <a:lnTo>
                      <a:pt x="312747" y="41777"/>
                    </a:lnTo>
                    <a:lnTo>
                      <a:pt x="312524" y="41665"/>
                    </a:lnTo>
                    <a:lnTo>
                      <a:pt x="312288" y="41528"/>
                    </a:lnTo>
                    <a:lnTo>
                      <a:pt x="312064" y="41416"/>
                    </a:lnTo>
                    <a:lnTo>
                      <a:pt x="311828" y="41292"/>
                    </a:lnTo>
                    <a:lnTo>
                      <a:pt x="311604" y="41168"/>
                    </a:lnTo>
                    <a:lnTo>
                      <a:pt x="311368" y="41056"/>
                    </a:lnTo>
                    <a:lnTo>
                      <a:pt x="311120" y="40932"/>
                    </a:lnTo>
                    <a:lnTo>
                      <a:pt x="310896" y="40820"/>
                    </a:lnTo>
                    <a:lnTo>
                      <a:pt x="310673" y="40708"/>
                    </a:lnTo>
                    <a:lnTo>
                      <a:pt x="310437" y="40597"/>
                    </a:lnTo>
                    <a:lnTo>
                      <a:pt x="310201" y="40497"/>
                    </a:lnTo>
                    <a:lnTo>
                      <a:pt x="309965" y="40385"/>
                    </a:lnTo>
                    <a:lnTo>
                      <a:pt x="309729" y="40274"/>
                    </a:lnTo>
                    <a:lnTo>
                      <a:pt x="309505" y="40162"/>
                    </a:lnTo>
                    <a:lnTo>
                      <a:pt x="309269" y="40062"/>
                    </a:lnTo>
                    <a:lnTo>
                      <a:pt x="309033" y="39963"/>
                    </a:lnTo>
                    <a:lnTo>
                      <a:pt x="308784" y="39851"/>
                    </a:lnTo>
                    <a:lnTo>
                      <a:pt x="308548" y="39752"/>
                    </a:lnTo>
                    <a:lnTo>
                      <a:pt x="308325" y="39652"/>
                    </a:lnTo>
                    <a:lnTo>
                      <a:pt x="308076" y="39553"/>
                    </a:lnTo>
                    <a:lnTo>
                      <a:pt x="307853" y="39466"/>
                    </a:lnTo>
                    <a:lnTo>
                      <a:pt x="307592" y="39354"/>
                    </a:lnTo>
                    <a:lnTo>
                      <a:pt x="307356" y="39267"/>
                    </a:lnTo>
                    <a:lnTo>
                      <a:pt x="307132" y="39180"/>
                    </a:lnTo>
                    <a:lnTo>
                      <a:pt x="306884" y="39081"/>
                    </a:lnTo>
                    <a:lnTo>
                      <a:pt x="306648" y="38994"/>
                    </a:lnTo>
                    <a:lnTo>
                      <a:pt x="306412" y="38907"/>
                    </a:lnTo>
                    <a:lnTo>
                      <a:pt x="306163" y="38820"/>
                    </a:lnTo>
                    <a:lnTo>
                      <a:pt x="305927" y="38721"/>
                    </a:lnTo>
                    <a:lnTo>
                      <a:pt x="305691" y="38634"/>
                    </a:lnTo>
                    <a:lnTo>
                      <a:pt x="305443" y="38559"/>
                    </a:lnTo>
                    <a:lnTo>
                      <a:pt x="305219" y="38472"/>
                    </a:lnTo>
                    <a:lnTo>
                      <a:pt x="304971" y="38398"/>
                    </a:lnTo>
                    <a:lnTo>
                      <a:pt x="304710" y="38311"/>
                    </a:lnTo>
                    <a:lnTo>
                      <a:pt x="303281" y="38236"/>
                    </a:lnTo>
                    <a:lnTo>
                      <a:pt x="303033" y="38162"/>
                    </a:lnTo>
                    <a:lnTo>
                      <a:pt x="302797" y="38087"/>
                    </a:lnTo>
                    <a:lnTo>
                      <a:pt x="302548" y="38013"/>
                    </a:lnTo>
                    <a:lnTo>
                      <a:pt x="302362" y="37951"/>
                    </a:lnTo>
                    <a:lnTo>
                      <a:pt x="302213" y="37652"/>
                    </a:lnTo>
                    <a:lnTo>
                      <a:pt x="302039" y="37267"/>
                    </a:lnTo>
                    <a:lnTo>
                      <a:pt x="301853" y="36895"/>
                    </a:lnTo>
                    <a:lnTo>
                      <a:pt x="301666" y="36510"/>
                    </a:lnTo>
                    <a:lnTo>
                      <a:pt x="301480" y="36124"/>
                    </a:lnTo>
                    <a:lnTo>
                      <a:pt x="301294" y="35752"/>
                    </a:lnTo>
                    <a:lnTo>
                      <a:pt x="301107" y="35379"/>
                    </a:lnTo>
                    <a:lnTo>
                      <a:pt x="300909" y="35006"/>
                    </a:lnTo>
                    <a:lnTo>
                      <a:pt x="300722" y="34634"/>
                    </a:lnTo>
                    <a:lnTo>
                      <a:pt x="300524" y="34273"/>
                    </a:lnTo>
                    <a:lnTo>
                      <a:pt x="300337" y="33901"/>
                    </a:lnTo>
                    <a:lnTo>
                      <a:pt x="300138" y="33541"/>
                    </a:lnTo>
                    <a:lnTo>
                      <a:pt x="299940" y="33168"/>
                    </a:lnTo>
                    <a:lnTo>
                      <a:pt x="299741" y="32820"/>
                    </a:lnTo>
                    <a:lnTo>
                      <a:pt x="299542" y="32447"/>
                    </a:lnTo>
                    <a:lnTo>
                      <a:pt x="299343" y="32100"/>
                    </a:lnTo>
                    <a:lnTo>
                      <a:pt x="299132" y="31739"/>
                    </a:lnTo>
                    <a:lnTo>
                      <a:pt x="298933" y="31391"/>
                    </a:lnTo>
                    <a:lnTo>
                      <a:pt x="298722" y="31044"/>
                    </a:lnTo>
                    <a:lnTo>
                      <a:pt x="298524" y="30683"/>
                    </a:lnTo>
                    <a:lnTo>
                      <a:pt x="298312" y="30336"/>
                    </a:lnTo>
                    <a:lnTo>
                      <a:pt x="298089" y="29988"/>
                    </a:lnTo>
                    <a:lnTo>
                      <a:pt x="297890" y="29640"/>
                    </a:lnTo>
                    <a:lnTo>
                      <a:pt x="297679" y="29317"/>
                    </a:lnTo>
                    <a:lnTo>
                      <a:pt x="297455" y="28969"/>
                    </a:lnTo>
                    <a:lnTo>
                      <a:pt x="297244" y="28621"/>
                    </a:lnTo>
                    <a:lnTo>
                      <a:pt x="297033" y="28298"/>
                    </a:lnTo>
                    <a:lnTo>
                      <a:pt x="296809" y="27963"/>
                    </a:lnTo>
                    <a:lnTo>
                      <a:pt x="296598" y="27628"/>
                    </a:lnTo>
                    <a:lnTo>
                      <a:pt x="296362" y="27292"/>
                    </a:lnTo>
                    <a:lnTo>
                      <a:pt x="296151" y="26957"/>
                    </a:lnTo>
                    <a:lnTo>
                      <a:pt x="295927" y="26646"/>
                    </a:lnTo>
                    <a:lnTo>
                      <a:pt x="295704" y="26311"/>
                    </a:lnTo>
                    <a:lnTo>
                      <a:pt x="295480" y="25988"/>
                    </a:lnTo>
                    <a:lnTo>
                      <a:pt x="295244" y="25665"/>
                    </a:lnTo>
                    <a:lnTo>
                      <a:pt x="295020" y="25354"/>
                    </a:lnTo>
                    <a:lnTo>
                      <a:pt x="294797" y="25031"/>
                    </a:lnTo>
                    <a:lnTo>
                      <a:pt x="294561" y="24708"/>
                    </a:lnTo>
                    <a:lnTo>
                      <a:pt x="294337" y="24398"/>
                    </a:lnTo>
                    <a:lnTo>
                      <a:pt x="294101" y="24100"/>
                    </a:lnTo>
                    <a:lnTo>
                      <a:pt x="293865" y="23777"/>
                    </a:lnTo>
                    <a:lnTo>
                      <a:pt x="293629" y="23466"/>
                    </a:lnTo>
                    <a:lnTo>
                      <a:pt x="293393" y="23168"/>
                    </a:lnTo>
                    <a:lnTo>
                      <a:pt x="293157" y="22857"/>
                    </a:lnTo>
                    <a:lnTo>
                      <a:pt x="292909" y="22547"/>
                    </a:lnTo>
                    <a:lnTo>
                      <a:pt x="292673" y="22261"/>
                    </a:lnTo>
                    <a:lnTo>
                      <a:pt x="292437" y="21963"/>
                    </a:lnTo>
                    <a:lnTo>
                      <a:pt x="292188" y="21665"/>
                    </a:lnTo>
                    <a:lnTo>
                      <a:pt x="291940" y="21367"/>
                    </a:lnTo>
                    <a:lnTo>
                      <a:pt x="291704" y="21068"/>
                    </a:lnTo>
                    <a:lnTo>
                      <a:pt x="291455" y="20783"/>
                    </a:lnTo>
                    <a:lnTo>
                      <a:pt x="291207" y="20497"/>
                    </a:lnTo>
                    <a:lnTo>
                      <a:pt x="290958" y="20211"/>
                    </a:lnTo>
                    <a:lnTo>
                      <a:pt x="290710" y="19926"/>
                    </a:lnTo>
                    <a:lnTo>
                      <a:pt x="290461" y="19640"/>
                    </a:lnTo>
                    <a:lnTo>
                      <a:pt x="290213" y="19367"/>
                    </a:lnTo>
                    <a:lnTo>
                      <a:pt x="289952" y="19081"/>
                    </a:lnTo>
                    <a:lnTo>
                      <a:pt x="289704" y="18795"/>
                    </a:lnTo>
                    <a:lnTo>
                      <a:pt x="289443" y="18534"/>
                    </a:lnTo>
                    <a:lnTo>
                      <a:pt x="289194" y="18261"/>
                    </a:lnTo>
                    <a:lnTo>
                      <a:pt x="288933" y="17975"/>
                    </a:lnTo>
                    <a:lnTo>
                      <a:pt x="288660" y="17714"/>
                    </a:lnTo>
                    <a:lnTo>
                      <a:pt x="288412" y="17441"/>
                    </a:lnTo>
                    <a:lnTo>
                      <a:pt x="288151" y="17180"/>
                    </a:lnTo>
                    <a:lnTo>
                      <a:pt x="287890" y="16919"/>
                    </a:lnTo>
                    <a:lnTo>
                      <a:pt x="287629" y="16658"/>
                    </a:lnTo>
                    <a:lnTo>
                      <a:pt x="287368" y="16398"/>
                    </a:lnTo>
                    <a:lnTo>
                      <a:pt x="287095" y="16137"/>
                    </a:lnTo>
                    <a:lnTo>
                      <a:pt x="286834" y="15876"/>
                    </a:lnTo>
                    <a:lnTo>
                      <a:pt x="286573" y="15640"/>
                    </a:lnTo>
                    <a:lnTo>
                      <a:pt x="286300" y="15379"/>
                    </a:lnTo>
                    <a:lnTo>
                      <a:pt x="286027" y="15118"/>
                    </a:lnTo>
                    <a:lnTo>
                      <a:pt x="285766" y="14882"/>
                    </a:lnTo>
                    <a:lnTo>
                      <a:pt x="285480" y="14634"/>
                    </a:lnTo>
                    <a:lnTo>
                      <a:pt x="285219" y="14385"/>
                    </a:lnTo>
                    <a:lnTo>
                      <a:pt x="284946" y="14149"/>
                    </a:lnTo>
                    <a:lnTo>
                      <a:pt x="284660" y="13901"/>
                    </a:lnTo>
                    <a:lnTo>
                      <a:pt x="284387" y="13665"/>
                    </a:lnTo>
                    <a:lnTo>
                      <a:pt x="284114" y="13441"/>
                    </a:lnTo>
                    <a:lnTo>
                      <a:pt x="283853" y="13205"/>
                    </a:lnTo>
                    <a:lnTo>
                      <a:pt x="283567" y="12969"/>
                    </a:lnTo>
                    <a:lnTo>
                      <a:pt x="283294" y="12733"/>
                    </a:lnTo>
                    <a:lnTo>
                      <a:pt x="283008" y="12497"/>
                    </a:lnTo>
                    <a:lnTo>
                      <a:pt x="282735" y="12286"/>
                    </a:lnTo>
                    <a:lnTo>
                      <a:pt x="282449" y="12050"/>
                    </a:lnTo>
                    <a:lnTo>
                      <a:pt x="282163" y="11839"/>
                    </a:lnTo>
                    <a:lnTo>
                      <a:pt x="281877" y="11615"/>
                    </a:lnTo>
                    <a:lnTo>
                      <a:pt x="281604" y="11391"/>
                    </a:lnTo>
                    <a:lnTo>
                      <a:pt x="281306" y="11180"/>
                    </a:lnTo>
                    <a:lnTo>
                      <a:pt x="281033" y="10969"/>
                    </a:lnTo>
                    <a:lnTo>
                      <a:pt x="280747" y="10758"/>
                    </a:lnTo>
                    <a:lnTo>
                      <a:pt x="280449" y="10534"/>
                    </a:lnTo>
                    <a:lnTo>
                      <a:pt x="280163" y="10335"/>
                    </a:lnTo>
                    <a:lnTo>
                      <a:pt x="279890" y="10124"/>
                    </a:lnTo>
                    <a:lnTo>
                      <a:pt x="279592" y="9926"/>
                    </a:lnTo>
                    <a:lnTo>
                      <a:pt x="279294" y="9714"/>
                    </a:lnTo>
                    <a:lnTo>
                      <a:pt x="279008" y="9516"/>
                    </a:lnTo>
                    <a:lnTo>
                      <a:pt x="278722" y="9329"/>
                    </a:lnTo>
                    <a:lnTo>
                      <a:pt x="278424" y="9118"/>
                    </a:lnTo>
                    <a:lnTo>
                      <a:pt x="278126" y="8919"/>
                    </a:lnTo>
                    <a:lnTo>
                      <a:pt x="277828" y="8733"/>
                    </a:lnTo>
                    <a:lnTo>
                      <a:pt x="277554" y="8547"/>
                    </a:lnTo>
                    <a:lnTo>
                      <a:pt x="277256" y="8360"/>
                    </a:lnTo>
                    <a:lnTo>
                      <a:pt x="276958" y="8162"/>
                    </a:lnTo>
                    <a:lnTo>
                      <a:pt x="276660" y="7975"/>
                    </a:lnTo>
                    <a:lnTo>
                      <a:pt x="276362" y="7801"/>
                    </a:lnTo>
                    <a:lnTo>
                      <a:pt x="276064" y="7615"/>
                    </a:lnTo>
                    <a:lnTo>
                      <a:pt x="275778" y="7441"/>
                    </a:lnTo>
                    <a:lnTo>
                      <a:pt x="275455" y="7255"/>
                    </a:lnTo>
                    <a:lnTo>
                      <a:pt x="275157" y="7081"/>
                    </a:lnTo>
                    <a:lnTo>
                      <a:pt x="274871" y="6907"/>
                    </a:lnTo>
                    <a:lnTo>
                      <a:pt x="274573" y="6733"/>
                    </a:lnTo>
                    <a:lnTo>
                      <a:pt x="274275" y="6571"/>
                    </a:lnTo>
                    <a:lnTo>
                      <a:pt x="273964" y="6410"/>
                    </a:lnTo>
                    <a:lnTo>
                      <a:pt x="273666" y="6236"/>
                    </a:lnTo>
                    <a:lnTo>
                      <a:pt x="273368" y="6075"/>
                    </a:lnTo>
                    <a:lnTo>
                      <a:pt x="273045" y="5901"/>
                    </a:lnTo>
                    <a:lnTo>
                      <a:pt x="272759" y="5752"/>
                    </a:lnTo>
                    <a:lnTo>
                      <a:pt x="272449" y="5590"/>
                    </a:lnTo>
                    <a:lnTo>
                      <a:pt x="272151" y="5429"/>
                    </a:lnTo>
                    <a:lnTo>
                      <a:pt x="271853" y="5292"/>
                    </a:lnTo>
                    <a:lnTo>
                      <a:pt x="271530" y="5130"/>
                    </a:lnTo>
                    <a:lnTo>
                      <a:pt x="271219" y="4969"/>
                    </a:lnTo>
                    <a:lnTo>
                      <a:pt x="270933" y="4832"/>
                    </a:lnTo>
                    <a:lnTo>
                      <a:pt x="270623" y="4683"/>
                    </a:lnTo>
                    <a:lnTo>
                      <a:pt x="270312" y="4534"/>
                    </a:lnTo>
                    <a:lnTo>
                      <a:pt x="270002" y="4398"/>
                    </a:lnTo>
                    <a:lnTo>
                      <a:pt x="269691" y="4248"/>
                    </a:lnTo>
                    <a:lnTo>
                      <a:pt x="269393" y="4112"/>
                    </a:lnTo>
                    <a:lnTo>
                      <a:pt x="269082" y="3975"/>
                    </a:lnTo>
                    <a:lnTo>
                      <a:pt x="268759" y="3839"/>
                    </a:lnTo>
                    <a:lnTo>
                      <a:pt x="268449" y="3702"/>
                    </a:lnTo>
                    <a:lnTo>
                      <a:pt x="268151" y="3578"/>
                    </a:lnTo>
                    <a:lnTo>
                      <a:pt x="267840" y="3453"/>
                    </a:lnTo>
                    <a:lnTo>
                      <a:pt x="267530" y="3317"/>
                    </a:lnTo>
                    <a:lnTo>
                      <a:pt x="267219" y="3193"/>
                    </a:lnTo>
                    <a:lnTo>
                      <a:pt x="266908" y="3068"/>
                    </a:lnTo>
                    <a:lnTo>
                      <a:pt x="266598" y="2944"/>
                    </a:lnTo>
                    <a:lnTo>
                      <a:pt x="266275" y="2820"/>
                    </a:lnTo>
                    <a:lnTo>
                      <a:pt x="265977" y="2696"/>
                    </a:lnTo>
                    <a:lnTo>
                      <a:pt x="265654" y="2584"/>
                    </a:lnTo>
                    <a:lnTo>
                      <a:pt x="265331" y="2472"/>
                    </a:lnTo>
                    <a:lnTo>
                      <a:pt x="265033" y="2360"/>
                    </a:lnTo>
                    <a:lnTo>
                      <a:pt x="264722" y="2248"/>
                    </a:lnTo>
                    <a:lnTo>
                      <a:pt x="264412" y="2137"/>
                    </a:lnTo>
                    <a:lnTo>
                      <a:pt x="264089" y="2025"/>
                    </a:lnTo>
                    <a:lnTo>
                      <a:pt x="263778" y="1925"/>
                    </a:lnTo>
                    <a:lnTo>
                      <a:pt x="263480" y="1826"/>
                    </a:lnTo>
                    <a:lnTo>
                      <a:pt x="263144" y="1714"/>
                    </a:lnTo>
                    <a:lnTo>
                      <a:pt x="262821" y="1602"/>
                    </a:lnTo>
                    <a:lnTo>
                      <a:pt x="262511" y="1503"/>
                    </a:lnTo>
                    <a:lnTo>
                      <a:pt x="262200" y="1416"/>
                    </a:lnTo>
                    <a:lnTo>
                      <a:pt x="261890" y="1317"/>
                    </a:lnTo>
                    <a:lnTo>
                      <a:pt x="261567" y="1217"/>
                    </a:lnTo>
                    <a:lnTo>
                      <a:pt x="261256" y="1130"/>
                    </a:lnTo>
                    <a:lnTo>
                      <a:pt x="260946" y="1043"/>
                    </a:lnTo>
                    <a:lnTo>
                      <a:pt x="260623" y="944"/>
                    </a:lnTo>
                    <a:lnTo>
                      <a:pt x="260312" y="870"/>
                    </a:lnTo>
                    <a:lnTo>
                      <a:pt x="260002" y="783"/>
                    </a:lnTo>
                    <a:lnTo>
                      <a:pt x="259666" y="683"/>
                    </a:lnTo>
                    <a:lnTo>
                      <a:pt x="259356" y="609"/>
                    </a:lnTo>
                    <a:lnTo>
                      <a:pt x="259057" y="534"/>
                    </a:lnTo>
                    <a:lnTo>
                      <a:pt x="258734" y="460"/>
                    </a:lnTo>
                    <a:lnTo>
                      <a:pt x="258399" y="373"/>
                    </a:lnTo>
                    <a:lnTo>
                      <a:pt x="258101" y="298"/>
                    </a:lnTo>
                    <a:lnTo>
                      <a:pt x="257778" y="224"/>
                    </a:lnTo>
                    <a:lnTo>
                      <a:pt x="257467" y="224"/>
                    </a:lnTo>
                    <a:lnTo>
                      <a:pt x="257157" y="149"/>
                    </a:lnTo>
                    <a:lnTo>
                      <a:pt x="256834" y="75"/>
                    </a:lnTo>
                    <a:lnTo>
                      <a:pt x="256498" y="75"/>
                    </a:lnTo>
                    <a:lnTo>
                      <a:pt x="256200" y="75"/>
                    </a:lnTo>
                    <a:lnTo>
                      <a:pt x="255890" y="75"/>
                    </a:lnTo>
                    <a:lnTo>
                      <a:pt x="255554" y="0"/>
                    </a:lnTo>
                    <a:lnTo>
                      <a:pt x="255244" y="0"/>
                    </a:lnTo>
                    <a:lnTo>
                      <a:pt x="254933" y="0"/>
                    </a:lnTo>
                    <a:lnTo>
                      <a:pt x="254623" y="0"/>
                    </a:lnTo>
                    <a:lnTo>
                      <a:pt x="254300" y="0"/>
                    </a:lnTo>
                    <a:lnTo>
                      <a:pt x="253977" y="0"/>
                    </a:lnTo>
                    <a:lnTo>
                      <a:pt x="253654" y="0"/>
                    </a:lnTo>
                    <a:lnTo>
                      <a:pt x="253356" y="0"/>
                    </a:lnTo>
                    <a:lnTo>
                      <a:pt x="253033" y="0"/>
                    </a:lnTo>
                    <a:lnTo>
                      <a:pt x="252710" y="0"/>
                    </a:lnTo>
                    <a:lnTo>
                      <a:pt x="252399" y="0"/>
                    </a:lnTo>
                    <a:lnTo>
                      <a:pt x="252088" y="0"/>
                    </a:lnTo>
                    <a:lnTo>
                      <a:pt x="251765" y="0"/>
                    </a:lnTo>
                    <a:lnTo>
                      <a:pt x="251455" y="0"/>
                    </a:lnTo>
                    <a:lnTo>
                      <a:pt x="251144" y="0"/>
                    </a:lnTo>
                    <a:lnTo>
                      <a:pt x="250821" y="0"/>
                    </a:lnTo>
                    <a:lnTo>
                      <a:pt x="250511" y="0"/>
                    </a:lnTo>
                    <a:lnTo>
                      <a:pt x="250175" y="0"/>
                    </a:lnTo>
                    <a:lnTo>
                      <a:pt x="249877" y="0"/>
                    </a:lnTo>
                    <a:lnTo>
                      <a:pt x="249567" y="0"/>
                    </a:lnTo>
                    <a:lnTo>
                      <a:pt x="249244" y="0"/>
                    </a:lnTo>
                    <a:lnTo>
                      <a:pt x="248946" y="0"/>
                    </a:lnTo>
                    <a:lnTo>
                      <a:pt x="248610" y="0"/>
                    </a:lnTo>
                    <a:lnTo>
                      <a:pt x="248300" y="0"/>
                    </a:lnTo>
                    <a:lnTo>
                      <a:pt x="248001" y="0"/>
                    </a:lnTo>
                    <a:lnTo>
                      <a:pt x="247678" y="0"/>
                    </a:lnTo>
                    <a:lnTo>
                      <a:pt x="247380" y="0"/>
                    </a:lnTo>
                    <a:lnTo>
                      <a:pt x="247057" y="0"/>
                    </a:lnTo>
                    <a:lnTo>
                      <a:pt x="246747" y="0"/>
                    </a:lnTo>
                    <a:lnTo>
                      <a:pt x="246113" y="0"/>
                    </a:lnTo>
                    <a:lnTo>
                      <a:pt x="245803" y="0"/>
                    </a:lnTo>
                    <a:lnTo>
                      <a:pt x="238970" y="0"/>
                    </a:lnTo>
                    <a:lnTo>
                      <a:pt x="238685" y="0"/>
                    </a:lnTo>
                    <a:lnTo>
                      <a:pt x="238051" y="0"/>
                    </a:lnTo>
                    <a:lnTo>
                      <a:pt x="237728" y="0"/>
                    </a:lnTo>
                    <a:lnTo>
                      <a:pt x="237430" y="0"/>
                    </a:lnTo>
                    <a:lnTo>
                      <a:pt x="237144" y="0"/>
                    </a:lnTo>
                    <a:lnTo>
                      <a:pt x="236834" y="0"/>
                    </a:lnTo>
                    <a:lnTo>
                      <a:pt x="236523" y="0"/>
                    </a:lnTo>
                    <a:lnTo>
                      <a:pt x="236225" y="0"/>
                    </a:lnTo>
                    <a:lnTo>
                      <a:pt x="235902" y="0"/>
                    </a:lnTo>
                    <a:lnTo>
                      <a:pt x="235604" y="0"/>
                    </a:lnTo>
                    <a:lnTo>
                      <a:pt x="235306" y="0"/>
                    </a:lnTo>
                    <a:lnTo>
                      <a:pt x="235020" y="0"/>
                    </a:lnTo>
                    <a:lnTo>
                      <a:pt x="234697" y="0"/>
                    </a:lnTo>
                    <a:lnTo>
                      <a:pt x="234386" y="0"/>
                    </a:lnTo>
                    <a:lnTo>
                      <a:pt x="234101" y="0"/>
                    </a:lnTo>
                    <a:lnTo>
                      <a:pt x="233815" y="0"/>
                    </a:lnTo>
                    <a:lnTo>
                      <a:pt x="233492" y="0"/>
                    </a:lnTo>
                    <a:lnTo>
                      <a:pt x="233194" y="0"/>
                    </a:lnTo>
                    <a:lnTo>
                      <a:pt x="232908" y="0"/>
                    </a:lnTo>
                    <a:lnTo>
                      <a:pt x="232585" y="0"/>
                    </a:lnTo>
                    <a:lnTo>
                      <a:pt x="232300" y="0"/>
                    </a:lnTo>
                    <a:lnTo>
                      <a:pt x="232001" y="0"/>
                    </a:lnTo>
                    <a:lnTo>
                      <a:pt x="231703" y="0"/>
                    </a:lnTo>
                    <a:lnTo>
                      <a:pt x="231405" y="0"/>
                    </a:lnTo>
                    <a:lnTo>
                      <a:pt x="231095" y="0"/>
                    </a:lnTo>
                    <a:lnTo>
                      <a:pt x="230796" y="0"/>
                    </a:lnTo>
                    <a:lnTo>
                      <a:pt x="230523" y="0"/>
                    </a:lnTo>
                    <a:lnTo>
                      <a:pt x="230213" y="0"/>
                    </a:lnTo>
                    <a:lnTo>
                      <a:pt x="229629" y="99"/>
                    </a:lnTo>
                    <a:lnTo>
                      <a:pt x="229032" y="211"/>
                    </a:lnTo>
                    <a:lnTo>
                      <a:pt x="228722" y="211"/>
                    </a:lnTo>
                    <a:lnTo>
                      <a:pt x="228449" y="211"/>
                    </a:lnTo>
                    <a:lnTo>
                      <a:pt x="228150" y="211"/>
                    </a:lnTo>
                    <a:lnTo>
                      <a:pt x="227865" y="273"/>
                    </a:lnTo>
                    <a:lnTo>
                      <a:pt x="227579" y="273"/>
                    </a:lnTo>
                    <a:lnTo>
                      <a:pt x="227281" y="273"/>
                    </a:lnTo>
                    <a:lnTo>
                      <a:pt x="226983" y="273"/>
                    </a:lnTo>
                    <a:lnTo>
                      <a:pt x="226685" y="273"/>
                    </a:lnTo>
                    <a:lnTo>
                      <a:pt x="226113" y="398"/>
                    </a:lnTo>
                    <a:lnTo>
                      <a:pt x="225542" y="534"/>
                    </a:lnTo>
                    <a:lnTo>
                      <a:pt x="225244" y="534"/>
                    </a:lnTo>
                    <a:lnTo>
                      <a:pt x="224958" y="609"/>
                    </a:lnTo>
                    <a:lnTo>
                      <a:pt x="224685" y="683"/>
                    </a:lnTo>
                    <a:lnTo>
                      <a:pt x="224386" y="683"/>
                    </a:lnTo>
                    <a:lnTo>
                      <a:pt x="224101" y="758"/>
                    </a:lnTo>
                    <a:lnTo>
                      <a:pt x="223803" y="832"/>
                    </a:lnTo>
                    <a:lnTo>
                      <a:pt x="223517" y="907"/>
                    </a:lnTo>
                    <a:lnTo>
                      <a:pt x="223231" y="981"/>
                    </a:lnTo>
                    <a:lnTo>
                      <a:pt x="222672" y="1130"/>
                    </a:lnTo>
                    <a:lnTo>
                      <a:pt x="222113" y="1292"/>
                    </a:lnTo>
                    <a:lnTo>
                      <a:pt x="221827" y="1366"/>
                    </a:lnTo>
                    <a:lnTo>
                      <a:pt x="221542" y="1453"/>
                    </a:lnTo>
                    <a:lnTo>
                      <a:pt x="221268" y="1540"/>
                    </a:lnTo>
                    <a:lnTo>
                      <a:pt x="220995" y="1615"/>
                    </a:lnTo>
                    <a:lnTo>
                      <a:pt x="220709" y="1702"/>
                    </a:lnTo>
                    <a:lnTo>
                      <a:pt x="220424" y="1789"/>
                    </a:lnTo>
                    <a:lnTo>
                      <a:pt x="220150" y="1863"/>
                    </a:lnTo>
                    <a:lnTo>
                      <a:pt x="219865" y="1950"/>
                    </a:lnTo>
                    <a:lnTo>
                      <a:pt x="219579" y="2050"/>
                    </a:lnTo>
                    <a:lnTo>
                      <a:pt x="219318" y="2137"/>
                    </a:lnTo>
                    <a:lnTo>
                      <a:pt x="219032" y="2224"/>
                    </a:lnTo>
                    <a:lnTo>
                      <a:pt x="218747" y="2323"/>
                    </a:lnTo>
                    <a:lnTo>
                      <a:pt x="218212" y="2497"/>
                    </a:lnTo>
                    <a:lnTo>
                      <a:pt x="217666" y="2683"/>
                    </a:lnTo>
                    <a:lnTo>
                      <a:pt x="217132" y="2882"/>
                    </a:lnTo>
                    <a:lnTo>
                      <a:pt x="216585" y="3081"/>
                    </a:lnTo>
                    <a:lnTo>
                      <a:pt x="216039" y="3280"/>
                    </a:lnTo>
                    <a:lnTo>
                      <a:pt x="215504" y="3478"/>
                    </a:lnTo>
                    <a:lnTo>
                      <a:pt x="214970" y="3677"/>
                    </a:lnTo>
                    <a:lnTo>
                      <a:pt x="214436" y="3888"/>
                    </a:lnTo>
                    <a:lnTo>
                      <a:pt x="213902" y="4112"/>
                    </a:lnTo>
                    <a:lnTo>
                      <a:pt x="213380" y="4323"/>
                    </a:lnTo>
                    <a:lnTo>
                      <a:pt x="212858" y="4547"/>
                    </a:lnTo>
                    <a:lnTo>
                      <a:pt x="212324" y="4770"/>
                    </a:lnTo>
                    <a:lnTo>
                      <a:pt x="211802" y="5006"/>
                    </a:lnTo>
                    <a:lnTo>
                      <a:pt x="211306" y="5230"/>
                    </a:lnTo>
                    <a:lnTo>
                      <a:pt x="210784" y="5466"/>
                    </a:lnTo>
                    <a:lnTo>
                      <a:pt x="210275" y="5702"/>
                    </a:lnTo>
                    <a:lnTo>
                      <a:pt x="209765" y="5938"/>
                    </a:lnTo>
                    <a:lnTo>
                      <a:pt x="209268" y="6186"/>
                    </a:lnTo>
                    <a:lnTo>
                      <a:pt x="208759" y="6435"/>
                    </a:lnTo>
                    <a:lnTo>
                      <a:pt x="208262" y="6683"/>
                    </a:lnTo>
                    <a:lnTo>
                      <a:pt x="207753" y="6944"/>
                    </a:lnTo>
                    <a:lnTo>
                      <a:pt x="207268" y="7205"/>
                    </a:lnTo>
                    <a:lnTo>
                      <a:pt x="206784" y="7453"/>
                    </a:lnTo>
                    <a:lnTo>
                      <a:pt x="206287" y="7727"/>
                    </a:lnTo>
                    <a:lnTo>
                      <a:pt x="205815" y="7988"/>
                    </a:lnTo>
                    <a:lnTo>
                      <a:pt x="205330" y="8261"/>
                    </a:lnTo>
                    <a:lnTo>
                      <a:pt x="204846" y="8534"/>
                    </a:lnTo>
                    <a:lnTo>
                      <a:pt x="204374" y="8820"/>
                    </a:lnTo>
                    <a:lnTo>
                      <a:pt x="203902" y="9093"/>
                    </a:lnTo>
                    <a:lnTo>
                      <a:pt x="203442" y="9379"/>
                    </a:lnTo>
                    <a:lnTo>
                      <a:pt x="202970" y="9677"/>
                    </a:lnTo>
                    <a:lnTo>
                      <a:pt x="202511" y="9963"/>
                    </a:lnTo>
                    <a:lnTo>
                      <a:pt x="202063" y="10249"/>
                    </a:lnTo>
                    <a:lnTo>
                      <a:pt x="201815" y="10410"/>
                    </a:lnTo>
                    <a:lnTo>
                      <a:pt x="201604" y="10547"/>
                    </a:lnTo>
                    <a:lnTo>
                      <a:pt x="201368" y="10708"/>
                    </a:lnTo>
                    <a:lnTo>
                      <a:pt x="201144" y="10857"/>
                    </a:lnTo>
                    <a:lnTo>
                      <a:pt x="200908" y="11006"/>
                    </a:lnTo>
                    <a:lnTo>
                      <a:pt x="200486" y="11304"/>
                    </a:lnTo>
                    <a:lnTo>
                      <a:pt x="200237" y="11466"/>
                    </a:lnTo>
                    <a:lnTo>
                      <a:pt x="200026" y="11627"/>
                    </a:lnTo>
                    <a:lnTo>
                      <a:pt x="199815" y="11764"/>
                    </a:lnTo>
                    <a:lnTo>
                      <a:pt x="199591" y="11926"/>
                    </a:lnTo>
                    <a:lnTo>
                      <a:pt x="199355" y="12099"/>
                    </a:lnTo>
                    <a:lnTo>
                      <a:pt x="199144" y="12249"/>
                    </a:lnTo>
                    <a:lnTo>
                      <a:pt x="198933" y="12410"/>
                    </a:lnTo>
                    <a:lnTo>
                      <a:pt x="198697" y="12571"/>
                    </a:lnTo>
                    <a:lnTo>
                      <a:pt x="198498" y="12721"/>
                    </a:lnTo>
                    <a:lnTo>
                      <a:pt x="198287" y="12894"/>
                    </a:lnTo>
                    <a:lnTo>
                      <a:pt x="198063" y="13056"/>
                    </a:lnTo>
                    <a:lnTo>
                      <a:pt x="197852" y="13217"/>
                    </a:lnTo>
                    <a:lnTo>
                      <a:pt x="197653" y="13379"/>
                    </a:lnTo>
                    <a:lnTo>
                      <a:pt x="197442" y="13540"/>
                    </a:lnTo>
                    <a:lnTo>
                      <a:pt x="197219" y="13714"/>
                    </a:lnTo>
                    <a:lnTo>
                      <a:pt x="197020" y="13863"/>
                    </a:lnTo>
                    <a:lnTo>
                      <a:pt x="196809" y="14037"/>
                    </a:lnTo>
                    <a:lnTo>
                      <a:pt x="196585" y="14211"/>
                    </a:lnTo>
                    <a:lnTo>
                      <a:pt x="196399" y="14373"/>
                    </a:lnTo>
                    <a:lnTo>
                      <a:pt x="196188" y="14547"/>
                    </a:lnTo>
                    <a:lnTo>
                      <a:pt x="195976" y="14721"/>
                    </a:lnTo>
                    <a:lnTo>
                      <a:pt x="195778" y="14882"/>
                    </a:lnTo>
                    <a:lnTo>
                      <a:pt x="195579" y="15056"/>
                    </a:lnTo>
                    <a:lnTo>
                      <a:pt x="195380" y="15230"/>
                    </a:lnTo>
                    <a:lnTo>
                      <a:pt x="195169" y="15416"/>
                    </a:lnTo>
                    <a:lnTo>
                      <a:pt x="194983" y="15578"/>
                    </a:lnTo>
                    <a:lnTo>
                      <a:pt x="194784" y="15752"/>
                    </a:lnTo>
                    <a:lnTo>
                      <a:pt x="194610" y="15901"/>
                    </a:lnTo>
                    <a:lnTo>
                      <a:pt x="194461" y="15752"/>
                    </a:lnTo>
                    <a:lnTo>
                      <a:pt x="194262" y="15590"/>
                    </a:lnTo>
                    <a:lnTo>
                      <a:pt x="194063" y="15404"/>
                    </a:lnTo>
                    <a:lnTo>
                      <a:pt x="193852" y="15230"/>
                    </a:lnTo>
                    <a:lnTo>
                      <a:pt x="193653" y="15056"/>
                    </a:lnTo>
                    <a:lnTo>
                      <a:pt x="193455" y="14882"/>
                    </a:lnTo>
                    <a:lnTo>
                      <a:pt x="193256" y="14721"/>
                    </a:lnTo>
                    <a:lnTo>
                      <a:pt x="193045" y="14547"/>
                    </a:lnTo>
                    <a:lnTo>
                      <a:pt x="192833" y="14373"/>
                    </a:lnTo>
                    <a:lnTo>
                      <a:pt x="192647" y="14211"/>
                    </a:lnTo>
                    <a:lnTo>
                      <a:pt x="192424" y="14037"/>
                    </a:lnTo>
                    <a:lnTo>
                      <a:pt x="192212" y="13863"/>
                    </a:lnTo>
                    <a:lnTo>
                      <a:pt x="192026" y="13714"/>
                    </a:lnTo>
                    <a:lnTo>
                      <a:pt x="191802" y="13540"/>
                    </a:lnTo>
                    <a:lnTo>
                      <a:pt x="191479" y="13391"/>
                    </a:lnTo>
                    <a:lnTo>
                      <a:pt x="191268" y="13230"/>
                    </a:lnTo>
                    <a:lnTo>
                      <a:pt x="191057" y="13068"/>
                    </a:lnTo>
                    <a:lnTo>
                      <a:pt x="190846" y="12907"/>
                    </a:lnTo>
                    <a:lnTo>
                      <a:pt x="190622" y="12733"/>
                    </a:lnTo>
                    <a:lnTo>
                      <a:pt x="190423" y="12584"/>
                    </a:lnTo>
                    <a:lnTo>
                      <a:pt x="190200" y="12422"/>
                    </a:lnTo>
                    <a:lnTo>
                      <a:pt x="189976" y="12261"/>
                    </a:lnTo>
                    <a:lnTo>
                      <a:pt x="189765" y="12099"/>
                    </a:lnTo>
                    <a:lnTo>
                      <a:pt x="189542" y="11938"/>
                    </a:lnTo>
                    <a:lnTo>
                      <a:pt x="189318" y="11776"/>
                    </a:lnTo>
                    <a:lnTo>
                      <a:pt x="189107" y="11640"/>
                    </a:lnTo>
                    <a:lnTo>
                      <a:pt x="188883" y="11478"/>
                    </a:lnTo>
                    <a:lnTo>
                      <a:pt x="188647" y="11317"/>
                    </a:lnTo>
                    <a:lnTo>
                      <a:pt x="188436" y="11168"/>
                    </a:lnTo>
                    <a:lnTo>
                      <a:pt x="188212" y="11019"/>
                    </a:lnTo>
                    <a:lnTo>
                      <a:pt x="187989" y="10870"/>
                    </a:lnTo>
                    <a:lnTo>
                      <a:pt x="187753" y="10721"/>
                    </a:lnTo>
                    <a:lnTo>
                      <a:pt x="187529" y="10559"/>
                    </a:lnTo>
                    <a:lnTo>
                      <a:pt x="187305" y="10422"/>
                    </a:lnTo>
                    <a:lnTo>
                      <a:pt x="187069" y="10261"/>
                    </a:lnTo>
                    <a:lnTo>
                      <a:pt x="186622" y="9975"/>
                    </a:lnTo>
                    <a:lnTo>
                      <a:pt x="186150" y="9689"/>
                    </a:lnTo>
                    <a:lnTo>
                      <a:pt x="185691" y="9391"/>
                    </a:lnTo>
                    <a:lnTo>
                      <a:pt x="185231" y="9106"/>
                    </a:lnTo>
                    <a:lnTo>
                      <a:pt x="184746" y="8832"/>
                    </a:lnTo>
                    <a:lnTo>
                      <a:pt x="184274" y="8547"/>
                    </a:lnTo>
                    <a:lnTo>
                      <a:pt x="183802" y="8273"/>
                    </a:lnTo>
                    <a:lnTo>
                      <a:pt x="183318" y="8000"/>
                    </a:lnTo>
                    <a:lnTo>
                      <a:pt x="182833" y="7739"/>
                    </a:lnTo>
                    <a:lnTo>
                      <a:pt x="182337" y="7466"/>
                    </a:lnTo>
                    <a:lnTo>
                      <a:pt x="181852" y="7217"/>
                    </a:lnTo>
                    <a:lnTo>
                      <a:pt x="181368" y="6957"/>
                    </a:lnTo>
                    <a:lnTo>
                      <a:pt x="180858" y="6696"/>
                    </a:lnTo>
                    <a:lnTo>
                      <a:pt x="180361" y="6447"/>
                    </a:lnTo>
                    <a:lnTo>
                      <a:pt x="179864" y="6199"/>
                    </a:lnTo>
                    <a:lnTo>
                      <a:pt x="179355" y="5950"/>
                    </a:lnTo>
                    <a:lnTo>
                      <a:pt x="178846" y="5714"/>
                    </a:lnTo>
                    <a:lnTo>
                      <a:pt x="178336" y="5478"/>
                    </a:lnTo>
                    <a:lnTo>
                      <a:pt x="177827" y="5242"/>
                    </a:lnTo>
                    <a:lnTo>
                      <a:pt x="177318" y="5019"/>
                    </a:lnTo>
                    <a:lnTo>
                      <a:pt x="176796" y="4783"/>
                    </a:lnTo>
                    <a:lnTo>
                      <a:pt x="176262" y="4559"/>
                    </a:lnTo>
                    <a:lnTo>
                      <a:pt x="175740" y="4335"/>
                    </a:lnTo>
                    <a:lnTo>
                      <a:pt x="175218" y="4124"/>
                    </a:lnTo>
                    <a:lnTo>
                      <a:pt x="174697" y="3901"/>
                    </a:lnTo>
                    <a:lnTo>
                      <a:pt x="174163" y="3689"/>
                    </a:lnTo>
                    <a:lnTo>
                      <a:pt x="173616" y="3491"/>
                    </a:lnTo>
                    <a:lnTo>
                      <a:pt x="173082" y="3292"/>
                    </a:lnTo>
                    <a:lnTo>
                      <a:pt x="172548" y="3093"/>
                    </a:lnTo>
                    <a:lnTo>
                      <a:pt x="172001" y="2894"/>
                    </a:lnTo>
                    <a:lnTo>
                      <a:pt x="171454" y="2696"/>
                    </a:lnTo>
                    <a:lnTo>
                      <a:pt x="170908" y="2509"/>
                    </a:lnTo>
                    <a:lnTo>
                      <a:pt x="170386" y="2335"/>
                    </a:lnTo>
                    <a:lnTo>
                      <a:pt x="170088" y="2236"/>
                    </a:lnTo>
                    <a:lnTo>
                      <a:pt x="169802" y="2149"/>
                    </a:lnTo>
                    <a:lnTo>
                      <a:pt x="169541" y="2062"/>
                    </a:lnTo>
                    <a:lnTo>
                      <a:pt x="169256" y="1963"/>
                    </a:lnTo>
                    <a:lnTo>
                      <a:pt x="168970" y="1876"/>
                    </a:lnTo>
                    <a:lnTo>
                      <a:pt x="168697" y="1801"/>
                    </a:lnTo>
                    <a:lnTo>
                      <a:pt x="168423" y="1714"/>
                    </a:lnTo>
                    <a:lnTo>
                      <a:pt x="168138" y="1627"/>
                    </a:lnTo>
                    <a:lnTo>
                      <a:pt x="167864" y="1553"/>
                    </a:lnTo>
                    <a:lnTo>
                      <a:pt x="167579" y="1466"/>
                    </a:lnTo>
                    <a:lnTo>
                      <a:pt x="167293" y="1379"/>
                    </a:lnTo>
                    <a:lnTo>
                      <a:pt x="167007" y="1304"/>
                    </a:lnTo>
                    <a:lnTo>
                      <a:pt x="166734" y="1230"/>
                    </a:lnTo>
                    <a:lnTo>
                      <a:pt x="166448" y="1143"/>
                    </a:lnTo>
                    <a:lnTo>
                      <a:pt x="166162" y="1068"/>
                    </a:lnTo>
                    <a:lnTo>
                      <a:pt x="165889" y="994"/>
                    </a:lnTo>
                    <a:lnTo>
                      <a:pt x="165603" y="919"/>
                    </a:lnTo>
                    <a:lnTo>
                      <a:pt x="165318" y="845"/>
                    </a:lnTo>
                    <a:lnTo>
                      <a:pt x="165020" y="770"/>
                    </a:lnTo>
                    <a:lnTo>
                      <a:pt x="164734" y="696"/>
                    </a:lnTo>
                    <a:lnTo>
                      <a:pt x="164448" y="696"/>
                    </a:lnTo>
                    <a:lnTo>
                      <a:pt x="164175" y="621"/>
                    </a:lnTo>
                    <a:lnTo>
                      <a:pt x="163889" y="547"/>
                    </a:lnTo>
                    <a:lnTo>
                      <a:pt x="163579" y="547"/>
                    </a:lnTo>
                    <a:lnTo>
                      <a:pt x="163305" y="547"/>
                    </a:lnTo>
                    <a:lnTo>
                      <a:pt x="163007" y="472"/>
                    </a:lnTo>
                    <a:lnTo>
                      <a:pt x="162721" y="472"/>
                    </a:lnTo>
                    <a:lnTo>
                      <a:pt x="162448" y="410"/>
                    </a:lnTo>
                    <a:lnTo>
                      <a:pt x="162138" y="410"/>
                    </a:lnTo>
                    <a:lnTo>
                      <a:pt x="161839" y="410"/>
                    </a:lnTo>
                    <a:lnTo>
                      <a:pt x="161554" y="410"/>
                    </a:lnTo>
                    <a:lnTo>
                      <a:pt x="161268" y="410"/>
                    </a:lnTo>
                    <a:lnTo>
                      <a:pt x="160970" y="348"/>
                    </a:lnTo>
                    <a:lnTo>
                      <a:pt x="160684" y="348"/>
                    </a:lnTo>
                    <a:lnTo>
                      <a:pt x="160398" y="348"/>
                    </a:lnTo>
                    <a:lnTo>
                      <a:pt x="160088" y="348"/>
                    </a:lnTo>
                    <a:lnTo>
                      <a:pt x="159790" y="348"/>
                    </a:lnTo>
                    <a:lnTo>
                      <a:pt x="159504" y="348"/>
                    </a:lnTo>
                    <a:lnTo>
                      <a:pt x="159206" y="348"/>
                    </a:lnTo>
                    <a:lnTo>
                      <a:pt x="158908" y="348"/>
                    </a:lnTo>
                    <a:lnTo>
                      <a:pt x="158597" y="348"/>
                    </a:lnTo>
                    <a:lnTo>
                      <a:pt x="158324" y="348"/>
                    </a:lnTo>
                    <a:lnTo>
                      <a:pt x="158026" y="348"/>
                    </a:lnTo>
                    <a:lnTo>
                      <a:pt x="157715" y="348"/>
                    </a:lnTo>
                    <a:lnTo>
                      <a:pt x="157417" y="348"/>
                    </a:lnTo>
                    <a:lnTo>
                      <a:pt x="157131" y="348"/>
                    </a:lnTo>
                    <a:lnTo>
                      <a:pt x="156833" y="348"/>
                    </a:lnTo>
                    <a:lnTo>
                      <a:pt x="156535" y="348"/>
                    </a:lnTo>
                    <a:lnTo>
                      <a:pt x="156225" y="348"/>
                    </a:lnTo>
                    <a:lnTo>
                      <a:pt x="155926" y="348"/>
                    </a:lnTo>
                    <a:lnTo>
                      <a:pt x="155628" y="348"/>
                    </a:lnTo>
                    <a:lnTo>
                      <a:pt x="155318" y="348"/>
                    </a:lnTo>
                    <a:lnTo>
                      <a:pt x="155020" y="348"/>
                    </a:lnTo>
                    <a:lnTo>
                      <a:pt x="154734" y="348"/>
                    </a:lnTo>
                    <a:lnTo>
                      <a:pt x="154423" y="348"/>
                    </a:lnTo>
                    <a:lnTo>
                      <a:pt x="154113" y="348"/>
                    </a:lnTo>
                    <a:lnTo>
                      <a:pt x="153815" y="348"/>
                    </a:lnTo>
                    <a:lnTo>
                      <a:pt x="153516" y="348"/>
                    </a:lnTo>
                    <a:lnTo>
                      <a:pt x="153218" y="348"/>
                    </a:lnTo>
                    <a:lnTo>
                      <a:pt x="152908" y="348"/>
                    </a:lnTo>
                    <a:lnTo>
                      <a:pt x="152610" y="348"/>
                    </a:lnTo>
                    <a:lnTo>
                      <a:pt x="152287" y="348"/>
                    </a:lnTo>
                    <a:lnTo>
                      <a:pt x="151976" y="348"/>
                    </a:lnTo>
                    <a:lnTo>
                      <a:pt x="151728" y="348"/>
                    </a:lnTo>
                    <a:lnTo>
                      <a:pt x="151429" y="348"/>
                    </a:lnTo>
                    <a:lnTo>
                      <a:pt x="151119" y="348"/>
                    </a:lnTo>
                    <a:lnTo>
                      <a:pt x="150485" y="348"/>
                    </a:lnTo>
                    <a:lnTo>
                      <a:pt x="150187" y="348"/>
                    </a:lnTo>
                    <a:lnTo>
                      <a:pt x="143355" y="348"/>
                    </a:lnTo>
                    <a:lnTo>
                      <a:pt x="143057" y="348"/>
                    </a:lnTo>
                    <a:lnTo>
                      <a:pt x="142423" y="348"/>
                    </a:lnTo>
                    <a:lnTo>
                      <a:pt x="142113" y="348"/>
                    </a:lnTo>
                    <a:lnTo>
                      <a:pt x="141790" y="348"/>
                    </a:lnTo>
                    <a:lnTo>
                      <a:pt x="141479" y="348"/>
                    </a:lnTo>
                    <a:lnTo>
                      <a:pt x="141156" y="348"/>
                    </a:lnTo>
                    <a:lnTo>
                      <a:pt x="140858" y="348"/>
                    </a:lnTo>
                    <a:lnTo>
                      <a:pt x="140535" y="348"/>
                    </a:lnTo>
                    <a:lnTo>
                      <a:pt x="140212" y="348"/>
                    </a:lnTo>
                    <a:lnTo>
                      <a:pt x="139914" y="348"/>
                    </a:lnTo>
                    <a:lnTo>
                      <a:pt x="139591" y="348"/>
                    </a:lnTo>
                    <a:lnTo>
                      <a:pt x="139280" y="348"/>
                    </a:lnTo>
                    <a:lnTo>
                      <a:pt x="138970" y="348"/>
                    </a:lnTo>
                    <a:lnTo>
                      <a:pt x="138647" y="348"/>
                    </a:lnTo>
                    <a:lnTo>
                      <a:pt x="138324" y="348"/>
                    </a:lnTo>
                    <a:lnTo>
                      <a:pt x="138013" y="348"/>
                    </a:lnTo>
                    <a:lnTo>
                      <a:pt x="137690" y="348"/>
                    </a:lnTo>
                    <a:lnTo>
                      <a:pt x="137380" y="348"/>
                    </a:lnTo>
                    <a:lnTo>
                      <a:pt x="137069" y="348"/>
                    </a:lnTo>
                    <a:lnTo>
                      <a:pt x="136746" y="348"/>
                    </a:lnTo>
                    <a:lnTo>
                      <a:pt x="136436" y="348"/>
                    </a:lnTo>
                    <a:lnTo>
                      <a:pt x="136113" y="348"/>
                    </a:lnTo>
                    <a:lnTo>
                      <a:pt x="135790" y="348"/>
                    </a:lnTo>
                    <a:lnTo>
                      <a:pt x="135491" y="348"/>
                    </a:lnTo>
                    <a:lnTo>
                      <a:pt x="135181" y="348"/>
                    </a:lnTo>
                    <a:lnTo>
                      <a:pt x="134846" y="348"/>
                    </a:lnTo>
                    <a:lnTo>
                      <a:pt x="134535" y="348"/>
                    </a:lnTo>
                    <a:lnTo>
                      <a:pt x="134212" y="348"/>
                    </a:lnTo>
                    <a:lnTo>
                      <a:pt x="133901" y="348"/>
                    </a:lnTo>
                    <a:lnTo>
                      <a:pt x="133591" y="348"/>
                    </a:lnTo>
                    <a:lnTo>
                      <a:pt x="133255" y="422"/>
                    </a:lnTo>
                    <a:lnTo>
                      <a:pt x="132945" y="422"/>
                    </a:lnTo>
                    <a:lnTo>
                      <a:pt x="132647" y="422"/>
                    </a:lnTo>
                    <a:lnTo>
                      <a:pt x="132324" y="422"/>
                    </a:lnTo>
                    <a:lnTo>
                      <a:pt x="131988" y="497"/>
                    </a:lnTo>
                    <a:lnTo>
                      <a:pt x="131678" y="571"/>
                    </a:lnTo>
                    <a:lnTo>
                      <a:pt x="131367" y="571"/>
                    </a:lnTo>
                    <a:lnTo>
                      <a:pt x="131057" y="646"/>
                    </a:lnTo>
                    <a:lnTo>
                      <a:pt x="130746" y="721"/>
                    </a:lnTo>
                    <a:lnTo>
                      <a:pt x="130423" y="807"/>
                    </a:lnTo>
                    <a:lnTo>
                      <a:pt x="130088" y="882"/>
                    </a:lnTo>
                    <a:lnTo>
                      <a:pt x="129790" y="957"/>
                    </a:lnTo>
                    <a:lnTo>
                      <a:pt x="129491" y="1031"/>
                    </a:lnTo>
                    <a:lnTo>
                      <a:pt x="129144" y="1130"/>
                    </a:lnTo>
                    <a:lnTo>
                      <a:pt x="128833" y="1217"/>
                    </a:lnTo>
                    <a:lnTo>
                      <a:pt x="128523" y="1292"/>
                    </a:lnTo>
                    <a:lnTo>
                      <a:pt x="128200" y="1391"/>
                    </a:lnTo>
                    <a:lnTo>
                      <a:pt x="127889" y="1478"/>
                    </a:lnTo>
                    <a:lnTo>
                      <a:pt x="127578" y="1565"/>
                    </a:lnTo>
                    <a:lnTo>
                      <a:pt x="127268" y="1665"/>
                    </a:lnTo>
                    <a:lnTo>
                      <a:pt x="126945" y="1764"/>
                    </a:lnTo>
                    <a:lnTo>
                      <a:pt x="126647" y="1851"/>
                    </a:lnTo>
                    <a:lnTo>
                      <a:pt x="126324" y="1950"/>
                    </a:lnTo>
                    <a:lnTo>
                      <a:pt x="126001" y="2062"/>
                    </a:lnTo>
                    <a:lnTo>
                      <a:pt x="125678" y="2162"/>
                    </a:lnTo>
                    <a:lnTo>
                      <a:pt x="125367" y="2273"/>
                    </a:lnTo>
                    <a:lnTo>
                      <a:pt x="125069" y="2373"/>
                    </a:lnTo>
                    <a:lnTo>
                      <a:pt x="124746" y="2484"/>
                    </a:lnTo>
                    <a:lnTo>
                      <a:pt x="124398" y="2211"/>
                    </a:lnTo>
                    <a:lnTo>
                      <a:pt x="124088" y="2323"/>
                    </a:lnTo>
                    <a:lnTo>
                      <a:pt x="123790" y="2435"/>
                    </a:lnTo>
                    <a:lnTo>
                      <a:pt x="123467" y="2547"/>
                    </a:lnTo>
                    <a:lnTo>
                      <a:pt x="123156" y="2658"/>
                    </a:lnTo>
                    <a:lnTo>
                      <a:pt x="122858" y="2783"/>
                    </a:lnTo>
                    <a:lnTo>
                      <a:pt x="122535" y="2907"/>
                    </a:lnTo>
                    <a:lnTo>
                      <a:pt x="122224" y="3031"/>
                    </a:lnTo>
                    <a:lnTo>
                      <a:pt x="121901" y="3155"/>
                    </a:lnTo>
                    <a:lnTo>
                      <a:pt x="121603" y="3280"/>
                    </a:lnTo>
                    <a:lnTo>
                      <a:pt x="121293" y="3404"/>
                    </a:lnTo>
                    <a:lnTo>
                      <a:pt x="120970" y="3540"/>
                    </a:lnTo>
                    <a:lnTo>
                      <a:pt x="120672" y="3665"/>
                    </a:lnTo>
                    <a:lnTo>
                      <a:pt x="120361" y="3801"/>
                    </a:lnTo>
                    <a:lnTo>
                      <a:pt x="120050" y="3938"/>
                    </a:lnTo>
                    <a:lnTo>
                      <a:pt x="119740" y="4075"/>
                    </a:lnTo>
                    <a:lnTo>
                      <a:pt x="119429" y="4211"/>
                    </a:lnTo>
                    <a:lnTo>
                      <a:pt x="119119" y="4360"/>
                    </a:lnTo>
                    <a:lnTo>
                      <a:pt x="118821" y="4497"/>
                    </a:lnTo>
                    <a:lnTo>
                      <a:pt x="118510" y="4646"/>
                    </a:lnTo>
                    <a:lnTo>
                      <a:pt x="118199" y="4795"/>
                    </a:lnTo>
                    <a:lnTo>
                      <a:pt x="117901" y="4932"/>
                    </a:lnTo>
                    <a:lnTo>
                      <a:pt x="117591" y="5093"/>
                    </a:lnTo>
                    <a:lnTo>
                      <a:pt x="117280" y="5255"/>
                    </a:lnTo>
                    <a:lnTo>
                      <a:pt x="116982" y="5391"/>
                    </a:lnTo>
                    <a:lnTo>
                      <a:pt x="116672" y="5553"/>
                    </a:lnTo>
                    <a:lnTo>
                      <a:pt x="116373" y="5714"/>
                    </a:lnTo>
                    <a:lnTo>
                      <a:pt x="116075" y="5863"/>
                    </a:lnTo>
                    <a:lnTo>
                      <a:pt x="115752" y="6037"/>
                    </a:lnTo>
                    <a:lnTo>
                      <a:pt x="115454" y="6199"/>
                    </a:lnTo>
                    <a:lnTo>
                      <a:pt x="115156" y="6373"/>
                    </a:lnTo>
                    <a:lnTo>
                      <a:pt x="114845" y="6534"/>
                    </a:lnTo>
                    <a:lnTo>
                      <a:pt x="114547" y="6696"/>
                    </a:lnTo>
                    <a:lnTo>
                      <a:pt x="114249" y="6870"/>
                    </a:lnTo>
                    <a:lnTo>
                      <a:pt x="113963" y="7044"/>
                    </a:lnTo>
                    <a:lnTo>
                      <a:pt x="113665" y="7217"/>
                    </a:lnTo>
                    <a:lnTo>
                      <a:pt x="113355" y="7404"/>
                    </a:lnTo>
                    <a:lnTo>
                      <a:pt x="113057" y="7578"/>
                    </a:lnTo>
                    <a:lnTo>
                      <a:pt x="112758" y="7764"/>
                    </a:lnTo>
                    <a:lnTo>
                      <a:pt x="112460" y="7938"/>
                    </a:lnTo>
                    <a:lnTo>
                      <a:pt x="112175" y="8124"/>
                    </a:lnTo>
                    <a:lnTo>
                      <a:pt x="111864" y="8323"/>
                    </a:lnTo>
                    <a:lnTo>
                      <a:pt x="111578" y="8509"/>
                    </a:lnTo>
                    <a:lnTo>
                      <a:pt x="111280" y="8696"/>
                    </a:lnTo>
                    <a:lnTo>
                      <a:pt x="110994" y="8882"/>
                    </a:lnTo>
                    <a:lnTo>
                      <a:pt x="110696" y="9081"/>
                    </a:lnTo>
                    <a:lnTo>
                      <a:pt x="110398" y="9292"/>
                    </a:lnTo>
                    <a:lnTo>
                      <a:pt x="110112" y="9478"/>
                    </a:lnTo>
                    <a:lnTo>
                      <a:pt x="109827" y="9677"/>
                    </a:lnTo>
                    <a:lnTo>
                      <a:pt x="109529" y="9888"/>
                    </a:lnTo>
                    <a:lnTo>
                      <a:pt x="109243" y="10087"/>
                    </a:lnTo>
                    <a:lnTo>
                      <a:pt x="108957" y="10298"/>
                    </a:lnTo>
                    <a:lnTo>
                      <a:pt x="108671" y="10497"/>
                    </a:lnTo>
                    <a:lnTo>
                      <a:pt x="108386" y="10721"/>
                    </a:lnTo>
                    <a:lnTo>
                      <a:pt x="108100" y="10932"/>
                    </a:lnTo>
                    <a:lnTo>
                      <a:pt x="107814" y="11143"/>
                    </a:lnTo>
                    <a:lnTo>
                      <a:pt x="107516" y="11354"/>
                    </a:lnTo>
                    <a:lnTo>
                      <a:pt x="107243" y="11578"/>
                    </a:lnTo>
                    <a:lnTo>
                      <a:pt x="106957" y="11789"/>
                    </a:lnTo>
                    <a:lnTo>
                      <a:pt x="106671" y="12025"/>
                    </a:lnTo>
                    <a:lnTo>
                      <a:pt x="106398" y="12249"/>
                    </a:lnTo>
                    <a:lnTo>
                      <a:pt x="106125" y="12460"/>
                    </a:lnTo>
                    <a:lnTo>
                      <a:pt x="105839" y="12696"/>
                    </a:lnTo>
                    <a:lnTo>
                      <a:pt x="105553" y="12932"/>
                    </a:lnTo>
                    <a:lnTo>
                      <a:pt x="105280" y="13168"/>
                    </a:lnTo>
                    <a:lnTo>
                      <a:pt x="105007" y="13404"/>
                    </a:lnTo>
                    <a:lnTo>
                      <a:pt x="104734" y="13627"/>
                    </a:lnTo>
                    <a:lnTo>
                      <a:pt x="104460" y="13863"/>
                    </a:lnTo>
                    <a:lnTo>
                      <a:pt x="104175" y="14112"/>
                    </a:lnTo>
                    <a:lnTo>
                      <a:pt x="103914" y="14348"/>
                    </a:lnTo>
                    <a:lnTo>
                      <a:pt x="103640" y="14596"/>
                    </a:lnTo>
                    <a:lnTo>
                      <a:pt x="103367" y="14845"/>
                    </a:lnTo>
                    <a:lnTo>
                      <a:pt x="103094" y="15081"/>
                    </a:lnTo>
                    <a:lnTo>
                      <a:pt x="102820" y="15342"/>
                    </a:lnTo>
                    <a:lnTo>
                      <a:pt x="102560" y="15603"/>
                    </a:lnTo>
                    <a:lnTo>
                      <a:pt x="102286" y="15839"/>
                    </a:lnTo>
                    <a:lnTo>
                      <a:pt x="102025" y="16099"/>
                    </a:lnTo>
                    <a:lnTo>
                      <a:pt x="101752" y="16360"/>
                    </a:lnTo>
                    <a:lnTo>
                      <a:pt x="101504" y="16621"/>
                    </a:lnTo>
                    <a:lnTo>
                      <a:pt x="101243" y="16882"/>
                    </a:lnTo>
                    <a:lnTo>
                      <a:pt x="100970" y="17143"/>
                    </a:lnTo>
                    <a:lnTo>
                      <a:pt x="100709" y="17404"/>
                    </a:lnTo>
                    <a:lnTo>
                      <a:pt x="100448" y="17677"/>
                    </a:lnTo>
                    <a:lnTo>
                      <a:pt x="100187" y="17938"/>
                    </a:lnTo>
                    <a:lnTo>
                      <a:pt x="99938" y="18211"/>
                    </a:lnTo>
                    <a:lnTo>
                      <a:pt x="99678" y="18497"/>
                    </a:lnTo>
                    <a:lnTo>
                      <a:pt x="99429" y="18770"/>
                    </a:lnTo>
                    <a:lnTo>
                      <a:pt x="99168" y="19044"/>
                    </a:lnTo>
                    <a:lnTo>
                      <a:pt x="98907" y="19329"/>
                    </a:lnTo>
                    <a:lnTo>
                      <a:pt x="98671" y="19603"/>
                    </a:lnTo>
                    <a:lnTo>
                      <a:pt x="98411" y="19888"/>
                    </a:lnTo>
                    <a:lnTo>
                      <a:pt x="98162" y="20174"/>
                    </a:lnTo>
                    <a:lnTo>
                      <a:pt x="97914" y="20460"/>
                    </a:lnTo>
                    <a:lnTo>
                      <a:pt x="97665" y="20758"/>
                    </a:lnTo>
                    <a:lnTo>
                      <a:pt x="97429" y="21031"/>
                    </a:lnTo>
                    <a:lnTo>
                      <a:pt x="97181" y="21329"/>
                    </a:lnTo>
                    <a:lnTo>
                      <a:pt x="96932" y="21627"/>
                    </a:lnTo>
                    <a:lnTo>
                      <a:pt x="96684" y="21926"/>
                    </a:lnTo>
                    <a:lnTo>
                      <a:pt x="96448" y="22224"/>
                    </a:lnTo>
                    <a:lnTo>
                      <a:pt x="96212" y="22522"/>
                    </a:lnTo>
                    <a:lnTo>
                      <a:pt x="95963" y="22820"/>
                    </a:lnTo>
                    <a:lnTo>
                      <a:pt x="95727" y="23131"/>
                    </a:lnTo>
                    <a:lnTo>
                      <a:pt x="95491" y="23429"/>
                    </a:lnTo>
                    <a:lnTo>
                      <a:pt x="95268" y="23739"/>
                    </a:lnTo>
                    <a:lnTo>
                      <a:pt x="95019" y="24050"/>
                    </a:lnTo>
                    <a:lnTo>
                      <a:pt x="94783" y="24373"/>
                    </a:lnTo>
                    <a:lnTo>
                      <a:pt x="94560" y="24683"/>
                    </a:lnTo>
                    <a:lnTo>
                      <a:pt x="94324" y="24994"/>
                    </a:lnTo>
                    <a:lnTo>
                      <a:pt x="94100" y="25317"/>
                    </a:lnTo>
                    <a:lnTo>
                      <a:pt x="93876" y="25627"/>
                    </a:lnTo>
                    <a:lnTo>
                      <a:pt x="93653" y="25950"/>
                    </a:lnTo>
                    <a:lnTo>
                      <a:pt x="93417" y="26273"/>
                    </a:lnTo>
                    <a:lnTo>
                      <a:pt x="93193" y="26609"/>
                    </a:lnTo>
                    <a:lnTo>
                      <a:pt x="92982" y="26919"/>
                    </a:lnTo>
                    <a:lnTo>
                      <a:pt x="92746" y="27255"/>
                    </a:lnTo>
                    <a:lnTo>
                      <a:pt x="92535" y="27590"/>
                    </a:lnTo>
                    <a:lnTo>
                      <a:pt x="92311" y="27926"/>
                    </a:lnTo>
                    <a:lnTo>
                      <a:pt x="92100" y="28298"/>
                    </a:lnTo>
                    <a:lnTo>
                      <a:pt x="91889" y="28621"/>
                    </a:lnTo>
                    <a:lnTo>
                      <a:pt x="91678" y="28969"/>
                    </a:lnTo>
                    <a:lnTo>
                      <a:pt x="91454" y="29305"/>
                    </a:lnTo>
                    <a:lnTo>
                      <a:pt x="91255" y="29640"/>
                    </a:lnTo>
                    <a:lnTo>
                      <a:pt x="91032" y="29988"/>
                    </a:lnTo>
                    <a:lnTo>
                      <a:pt x="90833" y="30336"/>
                    </a:lnTo>
                    <a:lnTo>
                      <a:pt x="90622" y="30683"/>
                    </a:lnTo>
                    <a:lnTo>
                      <a:pt x="90410" y="31044"/>
                    </a:lnTo>
                    <a:lnTo>
                      <a:pt x="90199" y="31391"/>
                    </a:lnTo>
                    <a:lnTo>
                      <a:pt x="90001" y="31739"/>
                    </a:lnTo>
                    <a:lnTo>
                      <a:pt x="89802" y="32100"/>
                    </a:lnTo>
                    <a:lnTo>
                      <a:pt x="89603" y="32447"/>
                    </a:lnTo>
                    <a:lnTo>
                      <a:pt x="89392" y="32820"/>
                    </a:lnTo>
                    <a:lnTo>
                      <a:pt x="89193" y="33180"/>
                    </a:lnTo>
                    <a:lnTo>
                      <a:pt x="88994" y="33541"/>
                    </a:lnTo>
                    <a:lnTo>
                      <a:pt x="88808" y="33901"/>
                    </a:lnTo>
                    <a:lnTo>
                      <a:pt x="88609" y="34273"/>
                    </a:lnTo>
                    <a:lnTo>
                      <a:pt x="88423" y="34634"/>
                    </a:lnTo>
                    <a:lnTo>
                      <a:pt x="88224" y="35006"/>
                    </a:lnTo>
                    <a:lnTo>
                      <a:pt x="88038" y="35379"/>
                    </a:lnTo>
                    <a:lnTo>
                      <a:pt x="87839" y="35752"/>
                    </a:lnTo>
                    <a:lnTo>
                      <a:pt x="87653" y="36124"/>
                    </a:lnTo>
                    <a:lnTo>
                      <a:pt x="87466" y="36510"/>
                    </a:lnTo>
                    <a:lnTo>
                      <a:pt x="87280" y="36895"/>
                    </a:lnTo>
                    <a:lnTo>
                      <a:pt x="87094" y="37267"/>
                    </a:lnTo>
                    <a:lnTo>
                      <a:pt x="86920" y="37652"/>
                    </a:lnTo>
                    <a:lnTo>
                      <a:pt x="86771" y="37951"/>
                    </a:lnTo>
                    <a:lnTo>
                      <a:pt x="86584" y="38013"/>
                    </a:lnTo>
                    <a:lnTo>
                      <a:pt x="86348" y="38087"/>
                    </a:lnTo>
                    <a:lnTo>
                      <a:pt x="86100" y="38162"/>
                    </a:lnTo>
                    <a:lnTo>
                      <a:pt x="85851" y="38236"/>
                    </a:lnTo>
                    <a:lnTo>
                      <a:pt x="85628" y="38323"/>
                    </a:lnTo>
                    <a:lnTo>
                      <a:pt x="85367" y="38410"/>
                    </a:lnTo>
                    <a:lnTo>
                      <a:pt x="85131" y="38485"/>
                    </a:lnTo>
                    <a:lnTo>
                      <a:pt x="84895" y="38572"/>
                    </a:lnTo>
                    <a:lnTo>
                      <a:pt x="84659" y="38646"/>
                    </a:lnTo>
                    <a:lnTo>
                      <a:pt x="84410" y="38733"/>
                    </a:lnTo>
                    <a:lnTo>
                      <a:pt x="84174" y="38820"/>
                    </a:lnTo>
                    <a:lnTo>
                      <a:pt x="83938" y="38919"/>
                    </a:lnTo>
                    <a:lnTo>
                      <a:pt x="83690" y="39006"/>
                    </a:lnTo>
                    <a:lnTo>
                      <a:pt x="83454" y="39093"/>
                    </a:lnTo>
                    <a:lnTo>
                      <a:pt x="83218" y="39193"/>
                    </a:lnTo>
                    <a:lnTo>
                      <a:pt x="82982" y="39280"/>
                    </a:lnTo>
                    <a:lnTo>
                      <a:pt x="82746" y="39367"/>
                    </a:lnTo>
                    <a:lnTo>
                      <a:pt x="82497" y="39478"/>
                    </a:lnTo>
                    <a:lnTo>
                      <a:pt x="82249" y="39565"/>
                    </a:lnTo>
                    <a:lnTo>
                      <a:pt x="82025" y="39665"/>
                    </a:lnTo>
                    <a:lnTo>
                      <a:pt x="81802" y="39764"/>
                    </a:lnTo>
                    <a:lnTo>
                      <a:pt x="81566" y="39864"/>
                    </a:lnTo>
                    <a:lnTo>
                      <a:pt x="81305" y="39975"/>
                    </a:lnTo>
                    <a:lnTo>
                      <a:pt x="81081" y="40075"/>
                    </a:lnTo>
                    <a:lnTo>
                      <a:pt x="80833" y="40174"/>
                    </a:lnTo>
                    <a:lnTo>
                      <a:pt x="80622" y="40286"/>
                    </a:lnTo>
                    <a:lnTo>
                      <a:pt x="80386" y="40385"/>
                    </a:lnTo>
                    <a:lnTo>
                      <a:pt x="80137" y="40510"/>
                    </a:lnTo>
                    <a:lnTo>
                      <a:pt x="79901" y="40621"/>
                    </a:lnTo>
                    <a:lnTo>
                      <a:pt x="79677" y="40721"/>
                    </a:lnTo>
                    <a:lnTo>
                      <a:pt x="79466" y="40833"/>
                    </a:lnTo>
                    <a:lnTo>
                      <a:pt x="79230" y="40944"/>
                    </a:lnTo>
                    <a:lnTo>
                      <a:pt x="78994" y="41069"/>
                    </a:lnTo>
                    <a:lnTo>
                      <a:pt x="78758" y="41180"/>
                    </a:lnTo>
                    <a:lnTo>
                      <a:pt x="78535" y="41305"/>
                    </a:lnTo>
                    <a:lnTo>
                      <a:pt x="78299" y="41429"/>
                    </a:lnTo>
                    <a:lnTo>
                      <a:pt x="78075" y="41541"/>
                    </a:lnTo>
                    <a:lnTo>
                      <a:pt x="77839" y="41677"/>
                    </a:lnTo>
                    <a:lnTo>
                      <a:pt x="77615" y="41789"/>
                    </a:lnTo>
                    <a:lnTo>
                      <a:pt x="77379" y="41913"/>
                    </a:lnTo>
                    <a:lnTo>
                      <a:pt x="77193" y="41963"/>
                    </a:lnTo>
                    <a:lnTo>
                      <a:pt x="76957" y="42087"/>
                    </a:lnTo>
                    <a:lnTo>
                      <a:pt x="76733" y="42224"/>
                    </a:lnTo>
                    <a:lnTo>
                      <a:pt x="76522" y="42348"/>
                    </a:lnTo>
                    <a:lnTo>
                      <a:pt x="76286" y="42485"/>
                    </a:lnTo>
                    <a:lnTo>
                      <a:pt x="76050" y="42621"/>
                    </a:lnTo>
                    <a:lnTo>
                      <a:pt x="75839" y="42746"/>
                    </a:lnTo>
                    <a:lnTo>
                      <a:pt x="75615" y="42882"/>
                    </a:lnTo>
                    <a:lnTo>
                      <a:pt x="75392" y="43019"/>
                    </a:lnTo>
                    <a:lnTo>
                      <a:pt x="75168" y="43168"/>
                    </a:lnTo>
                    <a:lnTo>
                      <a:pt x="74945" y="43305"/>
                    </a:lnTo>
                    <a:lnTo>
                      <a:pt x="74721" y="43454"/>
                    </a:lnTo>
                    <a:lnTo>
                      <a:pt x="74497" y="43603"/>
                    </a:lnTo>
                    <a:lnTo>
                      <a:pt x="74286" y="43739"/>
                    </a:lnTo>
                    <a:lnTo>
                      <a:pt x="74063" y="43888"/>
                    </a:lnTo>
                    <a:lnTo>
                      <a:pt x="73839" y="44025"/>
                    </a:lnTo>
                    <a:lnTo>
                      <a:pt x="73615" y="44187"/>
                    </a:lnTo>
                    <a:lnTo>
                      <a:pt x="73404" y="44336"/>
                    </a:lnTo>
                    <a:lnTo>
                      <a:pt x="73181" y="44485"/>
                    </a:lnTo>
                    <a:lnTo>
                      <a:pt x="72969" y="44634"/>
                    </a:lnTo>
                    <a:lnTo>
                      <a:pt x="72758" y="44795"/>
                    </a:lnTo>
                    <a:lnTo>
                      <a:pt x="72535" y="44944"/>
                    </a:lnTo>
                    <a:lnTo>
                      <a:pt x="72336" y="45106"/>
                    </a:lnTo>
                    <a:lnTo>
                      <a:pt x="72125" y="45255"/>
                    </a:lnTo>
                    <a:lnTo>
                      <a:pt x="71901" y="45429"/>
                    </a:lnTo>
                    <a:lnTo>
                      <a:pt x="71690" y="45590"/>
                    </a:lnTo>
                    <a:lnTo>
                      <a:pt x="71466" y="45752"/>
                    </a:lnTo>
                    <a:lnTo>
                      <a:pt x="71280" y="45913"/>
                    </a:lnTo>
                    <a:lnTo>
                      <a:pt x="71069" y="46075"/>
                    </a:lnTo>
                    <a:lnTo>
                      <a:pt x="70845" y="46261"/>
                    </a:lnTo>
                    <a:lnTo>
                      <a:pt x="70634" y="46423"/>
                    </a:lnTo>
                    <a:lnTo>
                      <a:pt x="70435" y="46584"/>
                    </a:lnTo>
                    <a:lnTo>
                      <a:pt x="70236" y="46758"/>
                    </a:lnTo>
                    <a:lnTo>
                      <a:pt x="70025" y="46932"/>
                    </a:lnTo>
                    <a:lnTo>
                      <a:pt x="69827" y="47106"/>
                    </a:lnTo>
                    <a:lnTo>
                      <a:pt x="69615" y="47280"/>
                    </a:lnTo>
                    <a:lnTo>
                      <a:pt x="69417" y="47454"/>
                    </a:lnTo>
                    <a:lnTo>
                      <a:pt x="69218" y="47628"/>
                    </a:lnTo>
                    <a:lnTo>
                      <a:pt x="69007" y="47814"/>
                    </a:lnTo>
                    <a:lnTo>
                      <a:pt x="68808" y="48000"/>
                    </a:lnTo>
                    <a:lnTo>
                      <a:pt x="68609" y="48187"/>
                    </a:lnTo>
                    <a:lnTo>
                      <a:pt x="68410" y="48361"/>
                    </a:lnTo>
                    <a:lnTo>
                      <a:pt x="68212" y="48547"/>
                    </a:lnTo>
                    <a:lnTo>
                      <a:pt x="68025" y="48733"/>
                    </a:lnTo>
                    <a:lnTo>
                      <a:pt x="67814" y="48920"/>
                    </a:lnTo>
                    <a:lnTo>
                      <a:pt x="67628" y="49106"/>
                    </a:lnTo>
                    <a:lnTo>
                      <a:pt x="67429" y="49305"/>
                    </a:lnTo>
                    <a:lnTo>
                      <a:pt x="67230" y="49491"/>
                    </a:lnTo>
                    <a:lnTo>
                      <a:pt x="67044" y="49690"/>
                    </a:lnTo>
                    <a:lnTo>
                      <a:pt x="66858" y="49876"/>
                    </a:lnTo>
                    <a:lnTo>
                      <a:pt x="66671" y="50062"/>
                    </a:lnTo>
                    <a:lnTo>
                      <a:pt x="66472" y="50286"/>
                    </a:lnTo>
                    <a:lnTo>
                      <a:pt x="66286" y="50472"/>
                    </a:lnTo>
                    <a:lnTo>
                      <a:pt x="66112" y="50659"/>
                    </a:lnTo>
                    <a:lnTo>
                      <a:pt x="65913" y="50870"/>
                    </a:lnTo>
                    <a:lnTo>
                      <a:pt x="65715" y="51081"/>
                    </a:lnTo>
                    <a:lnTo>
                      <a:pt x="65541" y="51280"/>
                    </a:lnTo>
                    <a:lnTo>
                      <a:pt x="65354" y="51491"/>
                    </a:lnTo>
                    <a:lnTo>
                      <a:pt x="65181" y="51690"/>
                    </a:lnTo>
                    <a:lnTo>
                      <a:pt x="65007" y="51889"/>
                    </a:lnTo>
                    <a:lnTo>
                      <a:pt x="64820" y="52112"/>
                    </a:lnTo>
                    <a:lnTo>
                      <a:pt x="64634" y="52311"/>
                    </a:lnTo>
                    <a:lnTo>
                      <a:pt x="64460" y="52522"/>
                    </a:lnTo>
                    <a:lnTo>
                      <a:pt x="64274" y="52746"/>
                    </a:lnTo>
                    <a:lnTo>
                      <a:pt x="64100" y="52957"/>
                    </a:lnTo>
                    <a:lnTo>
                      <a:pt x="63926" y="53168"/>
                    </a:lnTo>
                    <a:lnTo>
                      <a:pt x="63764" y="53379"/>
                    </a:lnTo>
                    <a:lnTo>
                      <a:pt x="63578" y="53603"/>
                    </a:lnTo>
                    <a:lnTo>
                      <a:pt x="63404" y="53826"/>
                    </a:lnTo>
                    <a:lnTo>
                      <a:pt x="63255" y="54038"/>
                    </a:lnTo>
                    <a:lnTo>
                      <a:pt x="63069" y="54261"/>
                    </a:lnTo>
                    <a:lnTo>
                      <a:pt x="62907" y="54497"/>
                    </a:lnTo>
                    <a:lnTo>
                      <a:pt x="62733" y="54708"/>
                    </a:lnTo>
                    <a:lnTo>
                      <a:pt x="62572" y="54932"/>
                    </a:lnTo>
                    <a:lnTo>
                      <a:pt x="62410" y="55168"/>
                    </a:lnTo>
                    <a:lnTo>
                      <a:pt x="62249" y="55379"/>
                    </a:lnTo>
                    <a:lnTo>
                      <a:pt x="62087" y="55628"/>
                    </a:lnTo>
                    <a:lnTo>
                      <a:pt x="61913" y="55851"/>
                    </a:lnTo>
                    <a:lnTo>
                      <a:pt x="61764" y="56075"/>
                    </a:lnTo>
                    <a:lnTo>
                      <a:pt x="61603" y="56323"/>
                    </a:lnTo>
                    <a:lnTo>
                      <a:pt x="61441" y="56547"/>
                    </a:lnTo>
                    <a:lnTo>
                      <a:pt x="61292" y="56783"/>
                    </a:lnTo>
                    <a:lnTo>
                      <a:pt x="61131" y="57019"/>
                    </a:lnTo>
                    <a:lnTo>
                      <a:pt x="60982" y="57255"/>
                    </a:lnTo>
                    <a:lnTo>
                      <a:pt x="60833" y="57491"/>
                    </a:lnTo>
                    <a:lnTo>
                      <a:pt x="60671" y="57739"/>
                    </a:lnTo>
                    <a:lnTo>
                      <a:pt x="60522" y="57988"/>
                    </a:lnTo>
                    <a:lnTo>
                      <a:pt x="60373" y="58224"/>
                    </a:lnTo>
                    <a:lnTo>
                      <a:pt x="60236" y="58460"/>
                    </a:lnTo>
                    <a:lnTo>
                      <a:pt x="60075" y="58708"/>
                    </a:lnTo>
                    <a:lnTo>
                      <a:pt x="59926" y="58957"/>
                    </a:lnTo>
                    <a:lnTo>
                      <a:pt x="59789" y="59205"/>
                    </a:lnTo>
                    <a:lnTo>
                      <a:pt x="59653" y="59454"/>
                    </a:lnTo>
                    <a:lnTo>
                      <a:pt x="59503" y="59702"/>
                    </a:lnTo>
                    <a:lnTo>
                      <a:pt x="59367" y="59951"/>
                    </a:lnTo>
                    <a:lnTo>
                      <a:pt x="59230" y="60199"/>
                    </a:lnTo>
                    <a:lnTo>
                      <a:pt x="59081" y="60460"/>
                    </a:lnTo>
                    <a:lnTo>
                      <a:pt x="58957" y="60708"/>
                    </a:lnTo>
                    <a:lnTo>
                      <a:pt x="58820" y="60957"/>
                    </a:lnTo>
                    <a:lnTo>
                      <a:pt x="58684" y="61218"/>
                    </a:lnTo>
                    <a:lnTo>
                      <a:pt x="58547" y="61479"/>
                    </a:lnTo>
                    <a:lnTo>
                      <a:pt x="58423" y="61739"/>
                    </a:lnTo>
                    <a:lnTo>
                      <a:pt x="58286" y="61988"/>
                    </a:lnTo>
                    <a:lnTo>
                      <a:pt x="58162" y="62249"/>
                    </a:lnTo>
                    <a:lnTo>
                      <a:pt x="58038" y="62510"/>
                    </a:lnTo>
                    <a:lnTo>
                      <a:pt x="57901" y="62783"/>
                    </a:lnTo>
                    <a:lnTo>
                      <a:pt x="57777" y="63044"/>
                    </a:lnTo>
                    <a:lnTo>
                      <a:pt x="57653" y="63305"/>
                    </a:lnTo>
                    <a:lnTo>
                      <a:pt x="57528" y="63578"/>
                    </a:lnTo>
                    <a:lnTo>
                      <a:pt x="57416" y="63839"/>
                    </a:lnTo>
                    <a:lnTo>
                      <a:pt x="57292" y="64112"/>
                    </a:lnTo>
                    <a:lnTo>
                      <a:pt x="57168" y="64373"/>
                    </a:lnTo>
                    <a:lnTo>
                      <a:pt x="57056" y="64646"/>
                    </a:lnTo>
                    <a:lnTo>
                      <a:pt x="56944" y="64907"/>
                    </a:lnTo>
                    <a:lnTo>
                      <a:pt x="56820" y="65181"/>
                    </a:lnTo>
                    <a:lnTo>
                      <a:pt x="56708" y="65466"/>
                    </a:lnTo>
                    <a:lnTo>
                      <a:pt x="56597" y="65740"/>
                    </a:lnTo>
                    <a:lnTo>
                      <a:pt x="56497" y="66000"/>
                    </a:lnTo>
                    <a:lnTo>
                      <a:pt x="56385" y="66286"/>
                    </a:lnTo>
                    <a:lnTo>
                      <a:pt x="56274" y="66559"/>
                    </a:lnTo>
                    <a:lnTo>
                      <a:pt x="56162" y="66845"/>
                    </a:lnTo>
                    <a:lnTo>
                      <a:pt x="56062" y="67118"/>
                    </a:lnTo>
                    <a:lnTo>
                      <a:pt x="55951" y="67404"/>
                    </a:lnTo>
                    <a:lnTo>
                      <a:pt x="55851" y="67690"/>
                    </a:lnTo>
                    <a:lnTo>
                      <a:pt x="55752" y="67963"/>
                    </a:lnTo>
                    <a:lnTo>
                      <a:pt x="55653" y="68249"/>
                    </a:lnTo>
                    <a:lnTo>
                      <a:pt x="55553" y="68535"/>
                    </a:lnTo>
                    <a:lnTo>
                      <a:pt x="55454" y="68820"/>
                    </a:lnTo>
                    <a:lnTo>
                      <a:pt x="55354" y="69106"/>
                    </a:lnTo>
                    <a:lnTo>
                      <a:pt x="55267" y="69392"/>
                    </a:lnTo>
                    <a:lnTo>
                      <a:pt x="55168" y="69677"/>
                    </a:lnTo>
                    <a:lnTo>
                      <a:pt x="55081" y="69976"/>
                    </a:lnTo>
                    <a:lnTo>
                      <a:pt x="54982" y="70261"/>
                    </a:lnTo>
                    <a:lnTo>
                      <a:pt x="54833" y="70535"/>
                    </a:lnTo>
                    <a:lnTo>
                      <a:pt x="54746" y="70833"/>
                    </a:lnTo>
                    <a:lnTo>
                      <a:pt x="54659" y="71118"/>
                    </a:lnTo>
                    <a:lnTo>
                      <a:pt x="54572" y="71417"/>
                    </a:lnTo>
                    <a:lnTo>
                      <a:pt x="54497" y="71715"/>
                    </a:lnTo>
                    <a:lnTo>
                      <a:pt x="54410" y="72000"/>
                    </a:lnTo>
                    <a:lnTo>
                      <a:pt x="54336" y="72299"/>
                    </a:lnTo>
                    <a:lnTo>
                      <a:pt x="54249" y="72597"/>
                    </a:lnTo>
                    <a:lnTo>
                      <a:pt x="54174" y="72907"/>
                    </a:lnTo>
                    <a:lnTo>
                      <a:pt x="54087" y="73193"/>
                    </a:lnTo>
                    <a:lnTo>
                      <a:pt x="54013" y="73504"/>
                    </a:lnTo>
                    <a:lnTo>
                      <a:pt x="53951" y="73802"/>
                    </a:lnTo>
                    <a:lnTo>
                      <a:pt x="53876" y="74100"/>
                    </a:lnTo>
                    <a:lnTo>
                      <a:pt x="53802" y="74410"/>
                    </a:lnTo>
                    <a:lnTo>
                      <a:pt x="53727" y="74709"/>
                    </a:lnTo>
                    <a:lnTo>
                      <a:pt x="53727" y="75019"/>
                    </a:lnTo>
                    <a:lnTo>
                      <a:pt x="53652" y="75317"/>
                    </a:lnTo>
                    <a:lnTo>
                      <a:pt x="53590" y="75628"/>
                    </a:lnTo>
                    <a:lnTo>
                      <a:pt x="53516" y="75938"/>
                    </a:lnTo>
                    <a:lnTo>
                      <a:pt x="53516" y="76236"/>
                    </a:lnTo>
                    <a:lnTo>
                      <a:pt x="53441" y="76559"/>
                    </a:lnTo>
                    <a:lnTo>
                      <a:pt x="53441" y="76870"/>
                    </a:lnTo>
                    <a:lnTo>
                      <a:pt x="53441" y="77181"/>
                    </a:lnTo>
                    <a:lnTo>
                      <a:pt x="53441" y="77491"/>
                    </a:lnTo>
                    <a:lnTo>
                      <a:pt x="53379" y="77802"/>
                    </a:lnTo>
                    <a:lnTo>
                      <a:pt x="53379" y="78125"/>
                    </a:lnTo>
                    <a:lnTo>
                      <a:pt x="53317" y="78435"/>
                    </a:lnTo>
                    <a:lnTo>
                      <a:pt x="53317" y="78758"/>
                    </a:lnTo>
                    <a:lnTo>
                      <a:pt x="53317" y="79069"/>
                    </a:lnTo>
                    <a:lnTo>
                      <a:pt x="53317" y="79379"/>
                    </a:lnTo>
                    <a:lnTo>
                      <a:pt x="53317" y="79702"/>
                    </a:lnTo>
                    <a:lnTo>
                      <a:pt x="53317" y="80025"/>
                    </a:lnTo>
                    <a:lnTo>
                      <a:pt x="53317" y="80348"/>
                    </a:lnTo>
                    <a:lnTo>
                      <a:pt x="53317" y="80671"/>
                    </a:lnTo>
                    <a:lnTo>
                      <a:pt x="53317" y="80994"/>
                    </a:lnTo>
                    <a:lnTo>
                      <a:pt x="53317" y="81305"/>
                    </a:lnTo>
                    <a:lnTo>
                      <a:pt x="53317" y="81640"/>
                    </a:lnTo>
                    <a:lnTo>
                      <a:pt x="53317" y="81951"/>
                    </a:lnTo>
                    <a:lnTo>
                      <a:pt x="53317" y="82286"/>
                    </a:lnTo>
                    <a:lnTo>
                      <a:pt x="53317" y="82622"/>
                    </a:lnTo>
                    <a:lnTo>
                      <a:pt x="53317" y="82945"/>
                    </a:lnTo>
                    <a:lnTo>
                      <a:pt x="53317" y="83268"/>
                    </a:lnTo>
                    <a:lnTo>
                      <a:pt x="53317" y="83603"/>
                    </a:lnTo>
                    <a:lnTo>
                      <a:pt x="53317" y="83938"/>
                    </a:lnTo>
                    <a:lnTo>
                      <a:pt x="53317" y="84274"/>
                    </a:lnTo>
                    <a:lnTo>
                      <a:pt x="53317" y="84597"/>
                    </a:lnTo>
                    <a:lnTo>
                      <a:pt x="53317" y="84932"/>
                    </a:lnTo>
                    <a:lnTo>
                      <a:pt x="53317" y="85268"/>
                    </a:lnTo>
                    <a:lnTo>
                      <a:pt x="53317" y="85603"/>
                    </a:lnTo>
                    <a:lnTo>
                      <a:pt x="53317" y="85938"/>
                    </a:lnTo>
                    <a:lnTo>
                      <a:pt x="53317" y="86286"/>
                    </a:lnTo>
                    <a:lnTo>
                      <a:pt x="53317" y="86622"/>
                    </a:lnTo>
                    <a:lnTo>
                      <a:pt x="53317" y="86957"/>
                    </a:lnTo>
                    <a:lnTo>
                      <a:pt x="53317" y="87292"/>
                    </a:lnTo>
                    <a:lnTo>
                      <a:pt x="53317" y="87926"/>
                    </a:lnTo>
                    <a:lnTo>
                      <a:pt x="53143" y="88025"/>
                    </a:lnTo>
                    <a:lnTo>
                      <a:pt x="52721" y="88274"/>
                    </a:lnTo>
                    <a:lnTo>
                      <a:pt x="52274" y="88535"/>
                    </a:lnTo>
                    <a:lnTo>
                      <a:pt x="51839" y="88796"/>
                    </a:lnTo>
                    <a:lnTo>
                      <a:pt x="51416" y="89056"/>
                    </a:lnTo>
                    <a:lnTo>
                      <a:pt x="50982" y="89317"/>
                    </a:lnTo>
                    <a:lnTo>
                      <a:pt x="50559" y="89591"/>
                    </a:lnTo>
                    <a:lnTo>
                      <a:pt x="50137" y="89864"/>
                    </a:lnTo>
                    <a:lnTo>
                      <a:pt x="49715" y="90137"/>
                    </a:lnTo>
                    <a:lnTo>
                      <a:pt x="49317" y="90423"/>
                    </a:lnTo>
                    <a:lnTo>
                      <a:pt x="48895" y="90709"/>
                    </a:lnTo>
                    <a:lnTo>
                      <a:pt x="48485" y="90994"/>
                    </a:lnTo>
                    <a:lnTo>
                      <a:pt x="48075" y="91280"/>
                    </a:lnTo>
                    <a:lnTo>
                      <a:pt x="47690" y="91566"/>
                    </a:lnTo>
                    <a:lnTo>
                      <a:pt x="47292" y="91864"/>
                    </a:lnTo>
                    <a:lnTo>
                      <a:pt x="46895" y="92162"/>
                    </a:lnTo>
                    <a:lnTo>
                      <a:pt x="46497" y="92473"/>
                    </a:lnTo>
                    <a:lnTo>
                      <a:pt x="46125" y="92771"/>
                    </a:lnTo>
                    <a:lnTo>
                      <a:pt x="45739" y="93081"/>
                    </a:lnTo>
                    <a:lnTo>
                      <a:pt x="45354" y="93392"/>
                    </a:lnTo>
                    <a:lnTo>
                      <a:pt x="44982" y="93702"/>
                    </a:lnTo>
                    <a:lnTo>
                      <a:pt x="44609" y="94025"/>
                    </a:lnTo>
                    <a:lnTo>
                      <a:pt x="44236" y="94348"/>
                    </a:lnTo>
                    <a:lnTo>
                      <a:pt x="43876" y="94659"/>
                    </a:lnTo>
                    <a:lnTo>
                      <a:pt x="43503" y="94982"/>
                    </a:lnTo>
                    <a:lnTo>
                      <a:pt x="43156" y="95305"/>
                    </a:lnTo>
                    <a:lnTo>
                      <a:pt x="42795" y="95640"/>
                    </a:lnTo>
                    <a:lnTo>
                      <a:pt x="42447" y="95976"/>
                    </a:lnTo>
                    <a:lnTo>
                      <a:pt x="42100" y="96299"/>
                    </a:lnTo>
                    <a:lnTo>
                      <a:pt x="41752" y="96647"/>
                    </a:lnTo>
                    <a:lnTo>
                      <a:pt x="41416" y="96994"/>
                    </a:lnTo>
                    <a:lnTo>
                      <a:pt x="41069" y="97330"/>
                    </a:lnTo>
                    <a:lnTo>
                      <a:pt x="40733" y="97665"/>
                    </a:lnTo>
                    <a:lnTo>
                      <a:pt x="40410" y="98013"/>
                    </a:lnTo>
                    <a:lnTo>
                      <a:pt x="40075" y="98373"/>
                    </a:lnTo>
                    <a:lnTo>
                      <a:pt x="39752" y="98721"/>
                    </a:lnTo>
                    <a:lnTo>
                      <a:pt x="39441" y="99069"/>
                    </a:lnTo>
                    <a:lnTo>
                      <a:pt x="39118" y="99429"/>
                    </a:lnTo>
                    <a:lnTo>
                      <a:pt x="38808" y="99789"/>
                    </a:lnTo>
                    <a:lnTo>
                      <a:pt x="38497" y="100150"/>
                    </a:lnTo>
                    <a:lnTo>
                      <a:pt x="38187" y="100510"/>
                    </a:lnTo>
                    <a:lnTo>
                      <a:pt x="37888" y="100870"/>
                    </a:lnTo>
                    <a:lnTo>
                      <a:pt x="37590" y="101230"/>
                    </a:lnTo>
                    <a:lnTo>
                      <a:pt x="37292" y="101603"/>
                    </a:lnTo>
                    <a:lnTo>
                      <a:pt x="36994" y="101976"/>
                    </a:lnTo>
                    <a:lnTo>
                      <a:pt x="36708" y="102348"/>
                    </a:lnTo>
                    <a:lnTo>
                      <a:pt x="36423" y="102721"/>
                    </a:lnTo>
                    <a:lnTo>
                      <a:pt x="36137" y="103094"/>
                    </a:lnTo>
                    <a:lnTo>
                      <a:pt x="35864" y="103466"/>
                    </a:lnTo>
                    <a:lnTo>
                      <a:pt x="35590" y="103852"/>
                    </a:lnTo>
                    <a:lnTo>
                      <a:pt x="35317" y="104237"/>
                    </a:lnTo>
                    <a:lnTo>
                      <a:pt x="35044" y="104622"/>
                    </a:lnTo>
                    <a:lnTo>
                      <a:pt x="34770" y="104994"/>
                    </a:lnTo>
                    <a:lnTo>
                      <a:pt x="34510" y="105392"/>
                    </a:lnTo>
                    <a:lnTo>
                      <a:pt x="34249" y="105777"/>
                    </a:lnTo>
                    <a:lnTo>
                      <a:pt x="34000" y="106162"/>
                    </a:lnTo>
                    <a:lnTo>
                      <a:pt x="33752" y="106547"/>
                    </a:lnTo>
                    <a:lnTo>
                      <a:pt x="33503" y="106945"/>
                    </a:lnTo>
                    <a:lnTo>
                      <a:pt x="33255" y="107342"/>
                    </a:lnTo>
                    <a:lnTo>
                      <a:pt x="33006" y="107740"/>
                    </a:lnTo>
                    <a:lnTo>
                      <a:pt x="32770" y="108125"/>
                    </a:lnTo>
                    <a:lnTo>
                      <a:pt x="32534" y="108535"/>
                    </a:lnTo>
                    <a:lnTo>
                      <a:pt x="32298" y="108920"/>
                    </a:lnTo>
                    <a:lnTo>
                      <a:pt x="32075" y="109317"/>
                    </a:lnTo>
                    <a:lnTo>
                      <a:pt x="31851" y="109727"/>
                    </a:lnTo>
                    <a:lnTo>
                      <a:pt x="31628" y="110125"/>
                    </a:lnTo>
                    <a:lnTo>
                      <a:pt x="31404" y="110535"/>
                    </a:lnTo>
                    <a:lnTo>
                      <a:pt x="31193" y="110932"/>
                    </a:lnTo>
                    <a:lnTo>
                      <a:pt x="30982" y="111342"/>
                    </a:lnTo>
                    <a:lnTo>
                      <a:pt x="30758" y="111752"/>
                    </a:lnTo>
                    <a:lnTo>
                      <a:pt x="30559" y="112162"/>
                    </a:lnTo>
                    <a:lnTo>
                      <a:pt x="30360" y="112572"/>
                    </a:lnTo>
                    <a:lnTo>
                      <a:pt x="30162" y="112970"/>
                    </a:lnTo>
                    <a:lnTo>
                      <a:pt x="29963" y="113392"/>
                    </a:lnTo>
                    <a:lnTo>
                      <a:pt x="29764" y="113802"/>
                    </a:lnTo>
                    <a:lnTo>
                      <a:pt x="29565" y="114224"/>
                    </a:lnTo>
                    <a:lnTo>
                      <a:pt x="29379" y="114634"/>
                    </a:lnTo>
                    <a:lnTo>
                      <a:pt x="29193" y="115044"/>
                    </a:lnTo>
                    <a:lnTo>
                      <a:pt x="29019" y="115454"/>
                    </a:lnTo>
                    <a:lnTo>
                      <a:pt x="28832" y="115889"/>
                    </a:lnTo>
                    <a:lnTo>
                      <a:pt x="28659" y="116299"/>
                    </a:lnTo>
                    <a:lnTo>
                      <a:pt x="28485" y="116709"/>
                    </a:lnTo>
                    <a:lnTo>
                      <a:pt x="28323" y="117144"/>
                    </a:lnTo>
                    <a:lnTo>
                      <a:pt x="28149" y="117554"/>
                    </a:lnTo>
                    <a:lnTo>
                      <a:pt x="27988" y="117976"/>
                    </a:lnTo>
                    <a:lnTo>
                      <a:pt x="27826" y="118398"/>
                    </a:lnTo>
                    <a:lnTo>
                      <a:pt x="27665" y="118821"/>
                    </a:lnTo>
                    <a:lnTo>
                      <a:pt x="27503" y="119243"/>
                    </a:lnTo>
                    <a:lnTo>
                      <a:pt x="27354" y="119665"/>
                    </a:lnTo>
                    <a:lnTo>
                      <a:pt x="27205" y="120088"/>
                    </a:lnTo>
                    <a:lnTo>
                      <a:pt x="27056" y="120510"/>
                    </a:lnTo>
                    <a:lnTo>
                      <a:pt x="26907" y="120945"/>
                    </a:lnTo>
                    <a:lnTo>
                      <a:pt x="26770" y="121367"/>
                    </a:lnTo>
                    <a:lnTo>
                      <a:pt x="26634" y="121790"/>
                    </a:lnTo>
                    <a:lnTo>
                      <a:pt x="26497" y="122224"/>
                    </a:lnTo>
                    <a:lnTo>
                      <a:pt x="26360" y="122659"/>
                    </a:lnTo>
                    <a:lnTo>
                      <a:pt x="26236" y="123081"/>
                    </a:lnTo>
                    <a:lnTo>
                      <a:pt x="26112" y="123504"/>
                    </a:lnTo>
                    <a:lnTo>
                      <a:pt x="25975" y="123939"/>
                    </a:lnTo>
                    <a:lnTo>
                      <a:pt x="25863" y="124361"/>
                    </a:lnTo>
                    <a:lnTo>
                      <a:pt x="25739" y="124796"/>
                    </a:lnTo>
                    <a:lnTo>
                      <a:pt x="25627" y="125231"/>
                    </a:lnTo>
                    <a:lnTo>
                      <a:pt x="25516" y="125665"/>
                    </a:lnTo>
                    <a:lnTo>
                      <a:pt x="25404" y="126088"/>
                    </a:lnTo>
                    <a:lnTo>
                      <a:pt x="25292" y="126523"/>
                    </a:lnTo>
                    <a:lnTo>
                      <a:pt x="25180" y="126957"/>
                    </a:lnTo>
                    <a:lnTo>
                      <a:pt x="25081" y="127380"/>
                    </a:lnTo>
                    <a:lnTo>
                      <a:pt x="24982" y="127814"/>
                    </a:lnTo>
                    <a:lnTo>
                      <a:pt x="24882" y="128249"/>
                    </a:lnTo>
                    <a:lnTo>
                      <a:pt x="24783" y="128684"/>
                    </a:lnTo>
                    <a:lnTo>
                      <a:pt x="24696" y="129119"/>
                    </a:lnTo>
                    <a:lnTo>
                      <a:pt x="24609" y="129554"/>
                    </a:lnTo>
                    <a:lnTo>
                      <a:pt x="24522" y="129988"/>
                    </a:lnTo>
                    <a:lnTo>
                      <a:pt x="24435" y="130423"/>
                    </a:lnTo>
                    <a:lnTo>
                      <a:pt x="24348" y="130846"/>
                    </a:lnTo>
                    <a:lnTo>
                      <a:pt x="24273" y="131293"/>
                    </a:lnTo>
                    <a:lnTo>
                      <a:pt x="24199" y="131727"/>
                    </a:lnTo>
                    <a:lnTo>
                      <a:pt x="24124" y="132150"/>
                    </a:lnTo>
                    <a:lnTo>
                      <a:pt x="24050" y="132597"/>
                    </a:lnTo>
                    <a:lnTo>
                      <a:pt x="23975" y="133032"/>
                    </a:lnTo>
                    <a:lnTo>
                      <a:pt x="23975" y="133467"/>
                    </a:lnTo>
                    <a:lnTo>
                      <a:pt x="22534" y="133889"/>
                    </a:lnTo>
                    <a:lnTo>
                      <a:pt x="22534" y="134324"/>
                    </a:lnTo>
                    <a:lnTo>
                      <a:pt x="22472" y="134771"/>
                    </a:lnTo>
                    <a:lnTo>
                      <a:pt x="22410" y="135206"/>
                    </a:lnTo>
                    <a:lnTo>
                      <a:pt x="22410" y="135641"/>
                    </a:lnTo>
                    <a:lnTo>
                      <a:pt x="22410" y="136075"/>
                    </a:lnTo>
                    <a:lnTo>
                      <a:pt x="22410" y="136510"/>
                    </a:lnTo>
                    <a:lnTo>
                      <a:pt x="22410" y="136945"/>
                    </a:lnTo>
                    <a:lnTo>
                      <a:pt x="22410" y="137380"/>
                    </a:lnTo>
                    <a:lnTo>
                      <a:pt x="22410" y="137814"/>
                    </a:lnTo>
                    <a:lnTo>
                      <a:pt x="22410" y="138249"/>
                    </a:lnTo>
                    <a:lnTo>
                      <a:pt x="22410" y="138684"/>
                    </a:lnTo>
                    <a:lnTo>
                      <a:pt x="22410" y="139119"/>
                    </a:lnTo>
                    <a:lnTo>
                      <a:pt x="22410" y="139554"/>
                    </a:lnTo>
                    <a:lnTo>
                      <a:pt x="22410" y="139988"/>
                    </a:lnTo>
                    <a:lnTo>
                      <a:pt x="22410" y="140423"/>
                    </a:lnTo>
                    <a:lnTo>
                      <a:pt x="22410" y="140846"/>
                    </a:lnTo>
                    <a:lnTo>
                      <a:pt x="22410" y="141280"/>
                    </a:lnTo>
                    <a:lnTo>
                      <a:pt x="22410" y="141715"/>
                    </a:lnTo>
                    <a:lnTo>
                      <a:pt x="22410" y="142150"/>
                    </a:lnTo>
                    <a:lnTo>
                      <a:pt x="22410" y="142585"/>
                    </a:lnTo>
                    <a:lnTo>
                      <a:pt x="22410" y="148610"/>
                    </a:lnTo>
                    <a:lnTo>
                      <a:pt x="22410" y="149044"/>
                    </a:lnTo>
                    <a:lnTo>
                      <a:pt x="22410" y="149467"/>
                    </a:lnTo>
                    <a:lnTo>
                      <a:pt x="22410" y="149889"/>
                    </a:lnTo>
                    <a:lnTo>
                      <a:pt x="22410" y="150324"/>
                    </a:lnTo>
                    <a:lnTo>
                      <a:pt x="22410" y="150746"/>
                    </a:lnTo>
                    <a:lnTo>
                      <a:pt x="22410" y="151169"/>
                    </a:lnTo>
                    <a:lnTo>
                      <a:pt x="22410" y="151603"/>
                    </a:lnTo>
                    <a:lnTo>
                      <a:pt x="22410" y="152026"/>
                    </a:lnTo>
                    <a:lnTo>
                      <a:pt x="22410" y="152448"/>
                    </a:lnTo>
                    <a:lnTo>
                      <a:pt x="22410" y="152858"/>
                    </a:lnTo>
                    <a:lnTo>
                      <a:pt x="22410" y="153293"/>
                    </a:lnTo>
                    <a:lnTo>
                      <a:pt x="22410" y="153715"/>
                    </a:lnTo>
                    <a:lnTo>
                      <a:pt x="22410" y="154138"/>
                    </a:lnTo>
                    <a:lnTo>
                      <a:pt x="22410" y="154548"/>
                    </a:lnTo>
                    <a:lnTo>
                      <a:pt x="22410" y="154970"/>
                    </a:lnTo>
                    <a:lnTo>
                      <a:pt x="22410" y="155392"/>
                    </a:lnTo>
                    <a:lnTo>
                      <a:pt x="22472" y="155815"/>
                    </a:lnTo>
                    <a:lnTo>
                      <a:pt x="22472" y="156225"/>
                    </a:lnTo>
                    <a:lnTo>
                      <a:pt x="22534" y="156647"/>
                    </a:lnTo>
                    <a:lnTo>
                      <a:pt x="22534" y="157057"/>
                    </a:lnTo>
                    <a:lnTo>
                      <a:pt x="22596" y="157479"/>
                    </a:lnTo>
                    <a:lnTo>
                      <a:pt x="22596" y="157889"/>
                    </a:lnTo>
                    <a:lnTo>
                      <a:pt x="22671" y="158312"/>
                    </a:lnTo>
                    <a:lnTo>
                      <a:pt x="22733" y="158721"/>
                    </a:lnTo>
                    <a:lnTo>
                      <a:pt x="22808" y="159131"/>
                    </a:lnTo>
                    <a:lnTo>
                      <a:pt x="22882" y="159541"/>
                    </a:lnTo>
                    <a:lnTo>
                      <a:pt x="22957" y="159964"/>
                    </a:lnTo>
                    <a:lnTo>
                      <a:pt x="23031" y="160361"/>
                    </a:lnTo>
                    <a:lnTo>
                      <a:pt x="23106" y="160784"/>
                    </a:lnTo>
                    <a:lnTo>
                      <a:pt x="23193" y="161181"/>
                    </a:lnTo>
                    <a:lnTo>
                      <a:pt x="23280" y="161591"/>
                    </a:lnTo>
                    <a:lnTo>
                      <a:pt x="23354" y="162001"/>
                    </a:lnTo>
                    <a:lnTo>
                      <a:pt x="23441" y="162411"/>
                    </a:lnTo>
                    <a:lnTo>
                      <a:pt x="23528" y="162808"/>
                    </a:lnTo>
                    <a:lnTo>
                      <a:pt x="23627" y="163218"/>
                    </a:lnTo>
                    <a:lnTo>
                      <a:pt x="23714" y="163616"/>
                    </a:lnTo>
                    <a:lnTo>
                      <a:pt x="23814" y="164026"/>
                    </a:lnTo>
                    <a:lnTo>
                      <a:pt x="23913" y="164423"/>
                    </a:lnTo>
                    <a:lnTo>
                      <a:pt x="24013" y="164821"/>
                    </a:lnTo>
                    <a:lnTo>
                      <a:pt x="24112" y="165218"/>
                    </a:lnTo>
                    <a:lnTo>
                      <a:pt x="24224" y="165628"/>
                    </a:lnTo>
                    <a:lnTo>
                      <a:pt x="24323" y="166013"/>
                    </a:lnTo>
                    <a:lnTo>
                      <a:pt x="24435" y="166411"/>
                    </a:lnTo>
                    <a:lnTo>
                      <a:pt x="24547" y="166821"/>
                    </a:lnTo>
                    <a:lnTo>
                      <a:pt x="24659" y="167206"/>
                    </a:lnTo>
                    <a:lnTo>
                      <a:pt x="24721" y="167442"/>
                    </a:lnTo>
                    <a:lnTo>
                      <a:pt x="24559" y="167554"/>
                    </a:lnTo>
                    <a:lnTo>
                      <a:pt x="24360" y="167690"/>
                    </a:lnTo>
                    <a:lnTo>
                      <a:pt x="24149" y="167852"/>
                    </a:lnTo>
                    <a:lnTo>
                      <a:pt x="23950" y="168013"/>
                    </a:lnTo>
                    <a:lnTo>
                      <a:pt x="23752" y="168150"/>
                    </a:lnTo>
                    <a:lnTo>
                      <a:pt x="23528" y="168324"/>
                    </a:lnTo>
                    <a:lnTo>
                      <a:pt x="23329" y="168473"/>
                    </a:lnTo>
                    <a:lnTo>
                      <a:pt x="23143" y="168622"/>
                    </a:lnTo>
                    <a:lnTo>
                      <a:pt x="22944" y="168784"/>
                    </a:lnTo>
                    <a:lnTo>
                      <a:pt x="22745" y="168945"/>
                    </a:lnTo>
                    <a:lnTo>
                      <a:pt x="22547" y="169107"/>
                    </a:lnTo>
                    <a:lnTo>
                      <a:pt x="22336" y="169268"/>
                    </a:lnTo>
                    <a:lnTo>
                      <a:pt x="22162" y="169417"/>
                    </a:lnTo>
                    <a:lnTo>
                      <a:pt x="21963" y="169591"/>
                    </a:lnTo>
                    <a:lnTo>
                      <a:pt x="21764" y="169753"/>
                    </a:lnTo>
                    <a:lnTo>
                      <a:pt x="21565" y="169926"/>
                    </a:lnTo>
                    <a:lnTo>
                      <a:pt x="21379" y="170088"/>
                    </a:lnTo>
                    <a:lnTo>
                      <a:pt x="21193" y="170249"/>
                    </a:lnTo>
                    <a:lnTo>
                      <a:pt x="21006" y="170423"/>
                    </a:lnTo>
                    <a:lnTo>
                      <a:pt x="20808" y="170597"/>
                    </a:lnTo>
                    <a:lnTo>
                      <a:pt x="20634" y="170759"/>
                    </a:lnTo>
                    <a:lnTo>
                      <a:pt x="20447" y="170933"/>
                    </a:lnTo>
                    <a:lnTo>
                      <a:pt x="20249" y="171119"/>
                    </a:lnTo>
                    <a:lnTo>
                      <a:pt x="20075" y="171281"/>
                    </a:lnTo>
                    <a:lnTo>
                      <a:pt x="19888" y="171454"/>
                    </a:lnTo>
                    <a:lnTo>
                      <a:pt x="19702" y="171641"/>
                    </a:lnTo>
                    <a:lnTo>
                      <a:pt x="19528" y="171815"/>
                    </a:lnTo>
                    <a:lnTo>
                      <a:pt x="19354" y="171976"/>
                    </a:lnTo>
                    <a:lnTo>
                      <a:pt x="19168" y="172163"/>
                    </a:lnTo>
                    <a:lnTo>
                      <a:pt x="18981" y="172349"/>
                    </a:lnTo>
                    <a:lnTo>
                      <a:pt x="18808" y="172535"/>
                    </a:lnTo>
                    <a:lnTo>
                      <a:pt x="18634" y="172709"/>
                    </a:lnTo>
                    <a:lnTo>
                      <a:pt x="18460" y="172895"/>
                    </a:lnTo>
                    <a:lnTo>
                      <a:pt x="18286" y="173069"/>
                    </a:lnTo>
                    <a:lnTo>
                      <a:pt x="18112" y="173268"/>
                    </a:lnTo>
                    <a:lnTo>
                      <a:pt x="17926" y="173454"/>
                    </a:lnTo>
                    <a:lnTo>
                      <a:pt x="17764" y="173628"/>
                    </a:lnTo>
                    <a:lnTo>
                      <a:pt x="17615" y="173815"/>
                    </a:lnTo>
                    <a:lnTo>
                      <a:pt x="17429" y="174001"/>
                    </a:lnTo>
                    <a:lnTo>
                      <a:pt x="17255" y="174200"/>
                    </a:lnTo>
                    <a:lnTo>
                      <a:pt x="17093" y="174386"/>
                    </a:lnTo>
                    <a:lnTo>
                      <a:pt x="16932" y="174572"/>
                    </a:lnTo>
                    <a:lnTo>
                      <a:pt x="16770" y="174771"/>
                    </a:lnTo>
                    <a:lnTo>
                      <a:pt x="16596" y="174970"/>
                    </a:lnTo>
                    <a:lnTo>
                      <a:pt x="16435" y="175156"/>
                    </a:lnTo>
                    <a:lnTo>
                      <a:pt x="16273" y="175355"/>
                    </a:lnTo>
                    <a:lnTo>
                      <a:pt x="16099" y="175554"/>
                    </a:lnTo>
                    <a:lnTo>
                      <a:pt x="15963" y="175740"/>
                    </a:lnTo>
                    <a:lnTo>
                      <a:pt x="15801" y="175939"/>
                    </a:lnTo>
                    <a:lnTo>
                      <a:pt x="15640" y="176138"/>
                    </a:lnTo>
                    <a:lnTo>
                      <a:pt x="15478" y="176336"/>
                    </a:lnTo>
                    <a:lnTo>
                      <a:pt x="15329" y="176535"/>
                    </a:lnTo>
                    <a:lnTo>
                      <a:pt x="15168" y="176734"/>
                    </a:lnTo>
                    <a:lnTo>
                      <a:pt x="15019" y="176933"/>
                    </a:lnTo>
                    <a:lnTo>
                      <a:pt x="14857" y="177144"/>
                    </a:lnTo>
                    <a:lnTo>
                      <a:pt x="14708" y="177343"/>
                    </a:lnTo>
                    <a:lnTo>
                      <a:pt x="14559" y="177554"/>
                    </a:lnTo>
                    <a:lnTo>
                      <a:pt x="14410" y="177753"/>
                    </a:lnTo>
                    <a:lnTo>
                      <a:pt x="14261" y="177951"/>
                    </a:lnTo>
                    <a:lnTo>
                      <a:pt x="14112" y="178163"/>
                    </a:lnTo>
                    <a:lnTo>
                      <a:pt x="13963" y="178374"/>
                    </a:lnTo>
                    <a:lnTo>
                      <a:pt x="13814" y="178585"/>
                    </a:lnTo>
                    <a:lnTo>
                      <a:pt x="13677" y="178784"/>
                    </a:lnTo>
                    <a:lnTo>
                      <a:pt x="13528" y="178995"/>
                    </a:lnTo>
                    <a:lnTo>
                      <a:pt x="13379" y="179218"/>
                    </a:lnTo>
                    <a:lnTo>
                      <a:pt x="13168" y="179541"/>
                    </a:lnTo>
                    <a:lnTo>
                      <a:pt x="12944" y="179864"/>
                    </a:lnTo>
                    <a:lnTo>
                      <a:pt x="12733" y="180187"/>
                    </a:lnTo>
                    <a:lnTo>
                      <a:pt x="12522" y="180523"/>
                    </a:lnTo>
                    <a:lnTo>
                      <a:pt x="12311" y="180858"/>
                    </a:lnTo>
                    <a:lnTo>
                      <a:pt x="12112" y="181194"/>
                    </a:lnTo>
                    <a:lnTo>
                      <a:pt x="11901" y="181529"/>
                    </a:lnTo>
                    <a:lnTo>
                      <a:pt x="11690" y="181864"/>
                    </a:lnTo>
                    <a:lnTo>
                      <a:pt x="11491" y="182212"/>
                    </a:lnTo>
                    <a:lnTo>
                      <a:pt x="11292" y="182548"/>
                    </a:lnTo>
                    <a:lnTo>
                      <a:pt x="11106" y="182896"/>
                    </a:lnTo>
                    <a:lnTo>
                      <a:pt x="10907" y="183243"/>
                    </a:lnTo>
                    <a:lnTo>
                      <a:pt x="10708" y="183591"/>
                    </a:lnTo>
                    <a:lnTo>
                      <a:pt x="10522" y="183927"/>
                    </a:lnTo>
                    <a:lnTo>
                      <a:pt x="10335" y="184287"/>
                    </a:lnTo>
                    <a:lnTo>
                      <a:pt x="10149" y="184635"/>
                    </a:lnTo>
                    <a:lnTo>
                      <a:pt x="9975" y="184995"/>
                    </a:lnTo>
                    <a:lnTo>
                      <a:pt x="9789" y="185343"/>
                    </a:lnTo>
                    <a:lnTo>
                      <a:pt x="9627" y="185703"/>
                    </a:lnTo>
                    <a:lnTo>
                      <a:pt x="9453" y="186063"/>
                    </a:lnTo>
                    <a:lnTo>
                      <a:pt x="9280" y="186423"/>
                    </a:lnTo>
                    <a:lnTo>
                      <a:pt x="9106" y="186784"/>
                    </a:lnTo>
                    <a:lnTo>
                      <a:pt x="8932" y="187156"/>
                    </a:lnTo>
                    <a:lnTo>
                      <a:pt x="8770" y="187517"/>
                    </a:lnTo>
                    <a:lnTo>
                      <a:pt x="8609" y="187864"/>
                    </a:lnTo>
                    <a:lnTo>
                      <a:pt x="8447" y="188237"/>
                    </a:lnTo>
                    <a:lnTo>
                      <a:pt x="8298" y="188610"/>
                    </a:lnTo>
                    <a:lnTo>
                      <a:pt x="8137" y="188983"/>
                    </a:lnTo>
                    <a:lnTo>
                      <a:pt x="7988" y="189355"/>
                    </a:lnTo>
                    <a:lnTo>
                      <a:pt x="7839" y="189728"/>
                    </a:lnTo>
                    <a:lnTo>
                      <a:pt x="7689" y="190101"/>
                    </a:lnTo>
                    <a:lnTo>
                      <a:pt x="7540" y="190473"/>
                    </a:lnTo>
                    <a:lnTo>
                      <a:pt x="7404" y="190858"/>
                    </a:lnTo>
                    <a:lnTo>
                      <a:pt x="7267" y="191231"/>
                    </a:lnTo>
                    <a:lnTo>
                      <a:pt x="7118" y="191616"/>
                    </a:lnTo>
                    <a:lnTo>
                      <a:pt x="6994" y="191989"/>
                    </a:lnTo>
                    <a:lnTo>
                      <a:pt x="6857" y="192374"/>
                    </a:lnTo>
                    <a:lnTo>
                      <a:pt x="6733" y="192759"/>
                    </a:lnTo>
                    <a:lnTo>
                      <a:pt x="6609" y="193144"/>
                    </a:lnTo>
                    <a:lnTo>
                      <a:pt x="6472" y="193529"/>
                    </a:lnTo>
                    <a:lnTo>
                      <a:pt x="6360" y="193927"/>
                    </a:lnTo>
                    <a:lnTo>
                      <a:pt x="6236" y="194312"/>
                    </a:lnTo>
                    <a:lnTo>
                      <a:pt x="6124" y="194697"/>
                    </a:lnTo>
                    <a:lnTo>
                      <a:pt x="6012" y="195094"/>
                    </a:lnTo>
                    <a:lnTo>
                      <a:pt x="5901" y="195492"/>
                    </a:lnTo>
                    <a:lnTo>
                      <a:pt x="5789" y="195877"/>
                    </a:lnTo>
                    <a:lnTo>
                      <a:pt x="5689" y="196274"/>
                    </a:lnTo>
                    <a:lnTo>
                      <a:pt x="5578" y="196672"/>
                    </a:lnTo>
                    <a:lnTo>
                      <a:pt x="5478" y="197069"/>
                    </a:lnTo>
                    <a:lnTo>
                      <a:pt x="5379" y="197467"/>
                    </a:lnTo>
                    <a:lnTo>
                      <a:pt x="5280" y="197865"/>
                    </a:lnTo>
                    <a:lnTo>
                      <a:pt x="5193" y="198274"/>
                    </a:lnTo>
                    <a:lnTo>
                      <a:pt x="5106" y="198672"/>
                    </a:lnTo>
                    <a:lnTo>
                      <a:pt x="5019" y="199082"/>
                    </a:lnTo>
                    <a:lnTo>
                      <a:pt x="4932" y="199479"/>
                    </a:lnTo>
                    <a:lnTo>
                      <a:pt x="4845" y="199889"/>
                    </a:lnTo>
                    <a:lnTo>
                      <a:pt x="4770" y="200287"/>
                    </a:lnTo>
                    <a:lnTo>
                      <a:pt x="4696" y="200697"/>
                    </a:lnTo>
                    <a:lnTo>
                      <a:pt x="4621" y="201107"/>
                    </a:lnTo>
                    <a:lnTo>
                      <a:pt x="4547" y="201517"/>
                    </a:lnTo>
                    <a:lnTo>
                      <a:pt x="4547" y="201927"/>
                    </a:lnTo>
                    <a:lnTo>
                      <a:pt x="4484" y="202337"/>
                    </a:lnTo>
                    <a:lnTo>
                      <a:pt x="4422" y="202747"/>
                    </a:lnTo>
                    <a:lnTo>
                      <a:pt x="4422" y="203169"/>
                    </a:lnTo>
                    <a:lnTo>
                      <a:pt x="4422" y="203579"/>
                    </a:lnTo>
                    <a:lnTo>
                      <a:pt x="4422" y="203989"/>
                    </a:lnTo>
                    <a:lnTo>
                      <a:pt x="4422" y="204411"/>
                    </a:lnTo>
                    <a:lnTo>
                      <a:pt x="4422" y="204834"/>
                    </a:lnTo>
                    <a:lnTo>
                      <a:pt x="4422" y="205243"/>
                    </a:lnTo>
                    <a:lnTo>
                      <a:pt x="4422" y="205666"/>
                    </a:lnTo>
                    <a:lnTo>
                      <a:pt x="4422" y="206088"/>
                    </a:lnTo>
                    <a:lnTo>
                      <a:pt x="4422" y="206511"/>
                    </a:lnTo>
                    <a:lnTo>
                      <a:pt x="4422" y="206920"/>
                    </a:lnTo>
                    <a:lnTo>
                      <a:pt x="4422" y="207343"/>
                    </a:lnTo>
                    <a:lnTo>
                      <a:pt x="4422" y="207778"/>
                    </a:lnTo>
                    <a:lnTo>
                      <a:pt x="4422" y="208188"/>
                    </a:lnTo>
                    <a:lnTo>
                      <a:pt x="4422" y="208622"/>
                    </a:lnTo>
                    <a:lnTo>
                      <a:pt x="4422" y="213765"/>
                    </a:lnTo>
                    <a:lnTo>
                      <a:pt x="4422" y="214200"/>
                    </a:lnTo>
                    <a:lnTo>
                      <a:pt x="4422" y="214622"/>
                    </a:lnTo>
                    <a:lnTo>
                      <a:pt x="4422" y="215057"/>
                    </a:lnTo>
                    <a:lnTo>
                      <a:pt x="4422" y="215492"/>
                    </a:lnTo>
                    <a:lnTo>
                      <a:pt x="4422" y="215927"/>
                    </a:lnTo>
                    <a:lnTo>
                      <a:pt x="4422" y="216362"/>
                    </a:lnTo>
                    <a:lnTo>
                      <a:pt x="4422" y="216796"/>
                    </a:lnTo>
                    <a:lnTo>
                      <a:pt x="4422" y="217231"/>
                    </a:lnTo>
                    <a:lnTo>
                      <a:pt x="4422" y="217666"/>
                    </a:lnTo>
                    <a:lnTo>
                      <a:pt x="4422" y="218101"/>
                    </a:lnTo>
                    <a:lnTo>
                      <a:pt x="4484" y="218535"/>
                    </a:lnTo>
                    <a:lnTo>
                      <a:pt x="4484" y="218970"/>
                    </a:lnTo>
                    <a:lnTo>
                      <a:pt x="4559" y="219417"/>
                    </a:lnTo>
                    <a:lnTo>
                      <a:pt x="4621" y="219840"/>
                    </a:lnTo>
                    <a:lnTo>
                      <a:pt x="4696" y="220287"/>
                    </a:lnTo>
                    <a:lnTo>
                      <a:pt x="4770" y="220722"/>
                    </a:lnTo>
                    <a:lnTo>
                      <a:pt x="4857" y="221157"/>
                    </a:lnTo>
                    <a:lnTo>
                      <a:pt x="4932" y="221604"/>
                    </a:lnTo>
                    <a:lnTo>
                      <a:pt x="5031" y="222026"/>
                    </a:lnTo>
                    <a:lnTo>
                      <a:pt x="5118" y="222461"/>
                    </a:lnTo>
                    <a:lnTo>
                      <a:pt x="5217" y="222908"/>
                    </a:lnTo>
                    <a:lnTo>
                      <a:pt x="5317" y="223343"/>
                    </a:lnTo>
                    <a:lnTo>
                      <a:pt x="5416" y="223778"/>
                    </a:lnTo>
                    <a:lnTo>
                      <a:pt x="5516" y="224213"/>
                    </a:lnTo>
                    <a:lnTo>
                      <a:pt x="5640" y="224647"/>
                    </a:lnTo>
                    <a:lnTo>
                      <a:pt x="5752" y="225095"/>
                    </a:lnTo>
                    <a:lnTo>
                      <a:pt x="5863" y="225517"/>
                    </a:lnTo>
                    <a:lnTo>
                      <a:pt x="5988" y="225964"/>
                    </a:lnTo>
                    <a:lnTo>
                      <a:pt x="6112" y="226399"/>
                    </a:lnTo>
                    <a:lnTo>
                      <a:pt x="6248" y="226834"/>
                    </a:lnTo>
                    <a:lnTo>
                      <a:pt x="6385" y="227256"/>
                    </a:lnTo>
                    <a:lnTo>
                      <a:pt x="6509" y="227691"/>
                    </a:lnTo>
                    <a:lnTo>
                      <a:pt x="6658" y="228138"/>
                    </a:lnTo>
                    <a:lnTo>
                      <a:pt x="6807" y="228573"/>
                    </a:lnTo>
                    <a:lnTo>
                      <a:pt x="6957" y="228995"/>
                    </a:lnTo>
                    <a:lnTo>
                      <a:pt x="7106" y="229430"/>
                    </a:lnTo>
                    <a:lnTo>
                      <a:pt x="7267" y="229865"/>
                    </a:lnTo>
                    <a:lnTo>
                      <a:pt x="7429" y="230299"/>
                    </a:lnTo>
                    <a:lnTo>
                      <a:pt x="7590" y="230722"/>
                    </a:lnTo>
                    <a:lnTo>
                      <a:pt x="7764" y="231157"/>
                    </a:lnTo>
                    <a:lnTo>
                      <a:pt x="7938" y="231591"/>
                    </a:lnTo>
                    <a:lnTo>
                      <a:pt x="8124" y="232014"/>
                    </a:lnTo>
                    <a:lnTo>
                      <a:pt x="8298" y="232449"/>
                    </a:lnTo>
                    <a:lnTo>
                      <a:pt x="8485" y="232871"/>
                    </a:lnTo>
                    <a:lnTo>
                      <a:pt x="8683" y="233293"/>
                    </a:lnTo>
                    <a:lnTo>
                      <a:pt x="8870" y="233728"/>
                    </a:lnTo>
                    <a:lnTo>
                      <a:pt x="9068" y="234163"/>
                    </a:lnTo>
                    <a:lnTo>
                      <a:pt x="9267" y="234573"/>
                    </a:lnTo>
                    <a:lnTo>
                      <a:pt x="9478" y="235008"/>
                    </a:lnTo>
                    <a:lnTo>
                      <a:pt x="9690" y="235418"/>
                    </a:lnTo>
                    <a:lnTo>
                      <a:pt x="9913" y="235852"/>
                    </a:lnTo>
                    <a:lnTo>
                      <a:pt x="10124" y="236275"/>
                    </a:lnTo>
                    <a:lnTo>
                      <a:pt x="10348" y="236685"/>
                    </a:lnTo>
                    <a:lnTo>
                      <a:pt x="10584" y="237107"/>
                    </a:lnTo>
                    <a:lnTo>
                      <a:pt x="10808" y="237517"/>
                    </a:lnTo>
                    <a:lnTo>
                      <a:pt x="11044" y="237939"/>
                    </a:lnTo>
                    <a:lnTo>
                      <a:pt x="11280" y="238349"/>
                    </a:lnTo>
                    <a:lnTo>
                      <a:pt x="11540" y="238772"/>
                    </a:lnTo>
                    <a:lnTo>
                      <a:pt x="11789" y="239182"/>
                    </a:lnTo>
                    <a:lnTo>
                      <a:pt x="12025" y="239591"/>
                    </a:lnTo>
                    <a:lnTo>
                      <a:pt x="12286" y="240001"/>
                    </a:lnTo>
                    <a:lnTo>
                      <a:pt x="12509" y="240324"/>
                    </a:lnTo>
                    <a:lnTo>
                      <a:pt x="12435" y="240424"/>
                    </a:lnTo>
                    <a:lnTo>
                      <a:pt x="12099" y="240921"/>
                    </a:lnTo>
                    <a:lnTo>
                      <a:pt x="11913" y="241194"/>
                    </a:lnTo>
                    <a:lnTo>
                      <a:pt x="11739" y="241455"/>
                    </a:lnTo>
                    <a:lnTo>
                      <a:pt x="11565" y="241728"/>
                    </a:lnTo>
                    <a:lnTo>
                      <a:pt x="11354" y="241964"/>
                    </a:lnTo>
                    <a:lnTo>
                      <a:pt x="11180" y="242237"/>
                    </a:lnTo>
                    <a:lnTo>
                      <a:pt x="11006" y="242498"/>
                    </a:lnTo>
                    <a:lnTo>
                      <a:pt x="10832" y="242784"/>
                    </a:lnTo>
                    <a:lnTo>
                      <a:pt x="10646" y="243070"/>
                    </a:lnTo>
                    <a:lnTo>
                      <a:pt x="10472" y="243355"/>
                    </a:lnTo>
                    <a:lnTo>
                      <a:pt x="10286" y="243641"/>
                    </a:lnTo>
                    <a:lnTo>
                      <a:pt x="10112" y="243939"/>
                    </a:lnTo>
                    <a:lnTo>
                      <a:pt x="9938" y="244225"/>
                    </a:lnTo>
                    <a:lnTo>
                      <a:pt x="9752" y="244523"/>
                    </a:lnTo>
                    <a:lnTo>
                      <a:pt x="9565" y="244834"/>
                    </a:lnTo>
                    <a:lnTo>
                      <a:pt x="9391" y="245132"/>
                    </a:lnTo>
                    <a:lnTo>
                      <a:pt x="9217" y="245430"/>
                    </a:lnTo>
                    <a:lnTo>
                      <a:pt x="9031" y="245741"/>
                    </a:lnTo>
                    <a:lnTo>
                      <a:pt x="8845" y="246051"/>
                    </a:lnTo>
                    <a:lnTo>
                      <a:pt x="8671" y="246374"/>
                    </a:lnTo>
                    <a:lnTo>
                      <a:pt x="8497" y="246685"/>
                    </a:lnTo>
                    <a:lnTo>
                      <a:pt x="8311" y="247008"/>
                    </a:lnTo>
                    <a:lnTo>
                      <a:pt x="8137" y="247331"/>
                    </a:lnTo>
                    <a:lnTo>
                      <a:pt x="7950" y="247654"/>
                    </a:lnTo>
                    <a:lnTo>
                      <a:pt x="7776" y="247977"/>
                    </a:lnTo>
                    <a:lnTo>
                      <a:pt x="7590" y="248312"/>
                    </a:lnTo>
                    <a:lnTo>
                      <a:pt x="7416" y="248647"/>
                    </a:lnTo>
                    <a:lnTo>
                      <a:pt x="7242" y="248983"/>
                    </a:lnTo>
                    <a:lnTo>
                      <a:pt x="7068" y="249318"/>
                    </a:lnTo>
                    <a:lnTo>
                      <a:pt x="6894" y="249666"/>
                    </a:lnTo>
                    <a:lnTo>
                      <a:pt x="6721" y="250014"/>
                    </a:lnTo>
                    <a:lnTo>
                      <a:pt x="6534" y="250362"/>
                    </a:lnTo>
                    <a:lnTo>
                      <a:pt x="6385" y="250660"/>
                    </a:lnTo>
                    <a:lnTo>
                      <a:pt x="6211" y="251020"/>
                    </a:lnTo>
                    <a:lnTo>
                      <a:pt x="6037" y="251356"/>
                    </a:lnTo>
                    <a:lnTo>
                      <a:pt x="5876" y="251716"/>
                    </a:lnTo>
                    <a:lnTo>
                      <a:pt x="5702" y="252076"/>
                    </a:lnTo>
                    <a:lnTo>
                      <a:pt x="5528" y="252449"/>
                    </a:lnTo>
                    <a:lnTo>
                      <a:pt x="5366" y="252809"/>
                    </a:lnTo>
                    <a:lnTo>
                      <a:pt x="5193" y="253182"/>
                    </a:lnTo>
                    <a:lnTo>
                      <a:pt x="5031" y="253554"/>
                    </a:lnTo>
                    <a:lnTo>
                      <a:pt x="4857" y="253927"/>
                    </a:lnTo>
                    <a:lnTo>
                      <a:pt x="4696" y="254312"/>
                    </a:lnTo>
                    <a:lnTo>
                      <a:pt x="4534" y="254697"/>
                    </a:lnTo>
                    <a:lnTo>
                      <a:pt x="4373" y="255070"/>
                    </a:lnTo>
                    <a:lnTo>
                      <a:pt x="4211" y="255455"/>
                    </a:lnTo>
                    <a:lnTo>
                      <a:pt x="4062" y="255840"/>
                    </a:lnTo>
                    <a:lnTo>
                      <a:pt x="3901" y="256238"/>
                    </a:lnTo>
                    <a:lnTo>
                      <a:pt x="3739" y="256623"/>
                    </a:lnTo>
                    <a:lnTo>
                      <a:pt x="3590" y="257020"/>
                    </a:lnTo>
                    <a:lnTo>
                      <a:pt x="3441" y="257418"/>
                    </a:lnTo>
                    <a:lnTo>
                      <a:pt x="3292" y="257815"/>
                    </a:lnTo>
                    <a:lnTo>
                      <a:pt x="3143" y="258225"/>
                    </a:lnTo>
                    <a:lnTo>
                      <a:pt x="2994" y="258635"/>
                    </a:lnTo>
                    <a:lnTo>
                      <a:pt x="2845" y="259033"/>
                    </a:lnTo>
                    <a:lnTo>
                      <a:pt x="2708" y="259455"/>
                    </a:lnTo>
                    <a:lnTo>
                      <a:pt x="2571" y="259852"/>
                    </a:lnTo>
                    <a:lnTo>
                      <a:pt x="2435" y="260275"/>
                    </a:lnTo>
                    <a:lnTo>
                      <a:pt x="2286" y="260697"/>
                    </a:lnTo>
                    <a:lnTo>
                      <a:pt x="2162" y="261120"/>
                    </a:lnTo>
                    <a:lnTo>
                      <a:pt x="2025" y="261542"/>
                    </a:lnTo>
                    <a:lnTo>
                      <a:pt x="1901" y="261964"/>
                    </a:lnTo>
                    <a:lnTo>
                      <a:pt x="1776" y="262399"/>
                    </a:lnTo>
                    <a:lnTo>
                      <a:pt x="1652" y="262834"/>
                    </a:lnTo>
                    <a:lnTo>
                      <a:pt x="1528" y="263256"/>
                    </a:lnTo>
                    <a:lnTo>
                      <a:pt x="1416" y="263691"/>
                    </a:lnTo>
                    <a:lnTo>
                      <a:pt x="1292" y="264138"/>
                    </a:lnTo>
                    <a:lnTo>
                      <a:pt x="1180" y="264573"/>
                    </a:lnTo>
                    <a:lnTo>
                      <a:pt x="1068" y="265008"/>
                    </a:lnTo>
                    <a:lnTo>
                      <a:pt x="969" y="265467"/>
                    </a:lnTo>
                    <a:lnTo>
                      <a:pt x="857" y="265915"/>
                    </a:lnTo>
                    <a:lnTo>
                      <a:pt x="758" y="266362"/>
                    </a:lnTo>
                    <a:lnTo>
                      <a:pt x="658" y="266821"/>
                    </a:lnTo>
                    <a:lnTo>
                      <a:pt x="559" y="267269"/>
                    </a:lnTo>
                    <a:lnTo>
                      <a:pt x="472" y="267728"/>
                    </a:lnTo>
                    <a:lnTo>
                      <a:pt x="385" y="268188"/>
                    </a:lnTo>
                    <a:lnTo>
                      <a:pt x="298" y="268660"/>
                    </a:lnTo>
                    <a:lnTo>
                      <a:pt x="224" y="269120"/>
                    </a:lnTo>
                    <a:lnTo>
                      <a:pt x="149" y="269592"/>
                    </a:lnTo>
                    <a:lnTo>
                      <a:pt x="75" y="270051"/>
                    </a:lnTo>
                    <a:lnTo>
                      <a:pt x="0" y="270536"/>
                    </a:lnTo>
                    <a:lnTo>
                      <a:pt x="0" y="271008"/>
                    </a:lnTo>
                    <a:lnTo>
                      <a:pt x="0" y="271480"/>
                    </a:lnTo>
                    <a:lnTo>
                      <a:pt x="0" y="271964"/>
                    </a:lnTo>
                    <a:lnTo>
                      <a:pt x="0" y="272436"/>
                    </a:lnTo>
                    <a:lnTo>
                      <a:pt x="0" y="272921"/>
                    </a:lnTo>
                    <a:lnTo>
                      <a:pt x="0" y="273405"/>
                    </a:lnTo>
                    <a:lnTo>
                      <a:pt x="0" y="273890"/>
                    </a:lnTo>
                    <a:lnTo>
                      <a:pt x="0" y="274387"/>
                    </a:lnTo>
                    <a:lnTo>
                      <a:pt x="0" y="274884"/>
                    </a:lnTo>
                    <a:lnTo>
                      <a:pt x="0" y="275368"/>
                    </a:lnTo>
                    <a:lnTo>
                      <a:pt x="0" y="275853"/>
                    </a:lnTo>
                    <a:lnTo>
                      <a:pt x="0" y="281194"/>
                    </a:lnTo>
                    <a:lnTo>
                      <a:pt x="0" y="281455"/>
                    </a:lnTo>
                    <a:lnTo>
                      <a:pt x="0" y="281704"/>
                    </a:lnTo>
                    <a:lnTo>
                      <a:pt x="0" y="281964"/>
                    </a:lnTo>
                    <a:lnTo>
                      <a:pt x="0" y="282225"/>
                    </a:lnTo>
                    <a:lnTo>
                      <a:pt x="0" y="282486"/>
                    </a:lnTo>
                    <a:lnTo>
                      <a:pt x="0" y="282747"/>
                    </a:lnTo>
                    <a:lnTo>
                      <a:pt x="0" y="283008"/>
                    </a:lnTo>
                    <a:lnTo>
                      <a:pt x="0" y="283269"/>
                    </a:lnTo>
                    <a:lnTo>
                      <a:pt x="0" y="283517"/>
                    </a:lnTo>
                    <a:lnTo>
                      <a:pt x="0" y="283778"/>
                    </a:lnTo>
                    <a:lnTo>
                      <a:pt x="0" y="284051"/>
                    </a:lnTo>
                    <a:lnTo>
                      <a:pt x="0" y="284300"/>
                    </a:lnTo>
                    <a:lnTo>
                      <a:pt x="0" y="284573"/>
                    </a:lnTo>
                    <a:lnTo>
                      <a:pt x="0" y="284834"/>
                    </a:lnTo>
                    <a:lnTo>
                      <a:pt x="0" y="285095"/>
                    </a:lnTo>
                    <a:lnTo>
                      <a:pt x="0" y="285356"/>
                    </a:lnTo>
                    <a:lnTo>
                      <a:pt x="0" y="285617"/>
                    </a:lnTo>
                    <a:lnTo>
                      <a:pt x="0" y="285877"/>
                    </a:lnTo>
                    <a:lnTo>
                      <a:pt x="0" y="286151"/>
                    </a:lnTo>
                    <a:lnTo>
                      <a:pt x="0" y="286412"/>
                    </a:lnTo>
                    <a:lnTo>
                      <a:pt x="0" y="286673"/>
                    </a:lnTo>
                    <a:lnTo>
                      <a:pt x="0" y="286933"/>
                    </a:lnTo>
                    <a:lnTo>
                      <a:pt x="0" y="287194"/>
                    </a:lnTo>
                    <a:lnTo>
                      <a:pt x="62" y="287455"/>
                    </a:lnTo>
                    <a:lnTo>
                      <a:pt x="62" y="287728"/>
                    </a:lnTo>
                    <a:lnTo>
                      <a:pt x="62" y="287989"/>
                    </a:lnTo>
                    <a:lnTo>
                      <a:pt x="62" y="288250"/>
                    </a:lnTo>
                    <a:lnTo>
                      <a:pt x="62" y="288511"/>
                    </a:lnTo>
                    <a:lnTo>
                      <a:pt x="62" y="288784"/>
                    </a:lnTo>
                    <a:lnTo>
                      <a:pt x="62" y="289058"/>
                    </a:lnTo>
                    <a:lnTo>
                      <a:pt x="124" y="289318"/>
                    </a:lnTo>
                    <a:lnTo>
                      <a:pt x="199" y="289579"/>
                    </a:lnTo>
                    <a:lnTo>
                      <a:pt x="261" y="289840"/>
                    </a:lnTo>
                    <a:lnTo>
                      <a:pt x="335" y="290101"/>
                    </a:lnTo>
                    <a:lnTo>
                      <a:pt x="335" y="290374"/>
                    </a:lnTo>
                    <a:lnTo>
                      <a:pt x="410" y="290635"/>
                    </a:lnTo>
                    <a:lnTo>
                      <a:pt x="484" y="290896"/>
                    </a:lnTo>
                    <a:lnTo>
                      <a:pt x="571" y="291169"/>
                    </a:lnTo>
                    <a:lnTo>
                      <a:pt x="646" y="291443"/>
                    </a:lnTo>
                    <a:lnTo>
                      <a:pt x="733" y="291691"/>
                    </a:lnTo>
                    <a:lnTo>
                      <a:pt x="807" y="291964"/>
                    </a:lnTo>
                    <a:lnTo>
                      <a:pt x="894" y="292225"/>
                    </a:lnTo>
                    <a:lnTo>
                      <a:pt x="981" y="292499"/>
                    </a:lnTo>
                    <a:lnTo>
                      <a:pt x="1056" y="292760"/>
                    </a:lnTo>
                    <a:lnTo>
                      <a:pt x="1155" y="293020"/>
                    </a:lnTo>
                    <a:lnTo>
                      <a:pt x="1242" y="293294"/>
                    </a:lnTo>
                    <a:lnTo>
                      <a:pt x="1329" y="293555"/>
                    </a:lnTo>
                    <a:lnTo>
                      <a:pt x="1429" y="293815"/>
                    </a:lnTo>
                    <a:lnTo>
                      <a:pt x="1528" y="294089"/>
                    </a:lnTo>
                    <a:lnTo>
                      <a:pt x="1615" y="294350"/>
                    </a:lnTo>
                    <a:lnTo>
                      <a:pt x="1714" y="294610"/>
                    </a:lnTo>
                    <a:lnTo>
                      <a:pt x="1814" y="294871"/>
                    </a:lnTo>
                    <a:lnTo>
                      <a:pt x="1925" y="295145"/>
                    </a:lnTo>
                    <a:lnTo>
                      <a:pt x="2037" y="295405"/>
                    </a:lnTo>
                    <a:lnTo>
                      <a:pt x="2137" y="295666"/>
                    </a:lnTo>
                    <a:lnTo>
                      <a:pt x="2248" y="295927"/>
                    </a:lnTo>
                    <a:lnTo>
                      <a:pt x="2360" y="296201"/>
                    </a:lnTo>
                    <a:lnTo>
                      <a:pt x="2460" y="296461"/>
                    </a:lnTo>
                    <a:lnTo>
                      <a:pt x="2584" y="296722"/>
                    </a:lnTo>
                    <a:lnTo>
                      <a:pt x="2696" y="296983"/>
                    </a:lnTo>
                    <a:lnTo>
                      <a:pt x="2820" y="297244"/>
                    </a:lnTo>
                    <a:lnTo>
                      <a:pt x="2932" y="297505"/>
                    </a:lnTo>
                    <a:lnTo>
                      <a:pt x="3056" y="297766"/>
                    </a:lnTo>
                    <a:lnTo>
                      <a:pt x="3180" y="298039"/>
                    </a:lnTo>
                    <a:lnTo>
                      <a:pt x="3304" y="298287"/>
                    </a:lnTo>
                    <a:lnTo>
                      <a:pt x="3429" y="298548"/>
                    </a:lnTo>
                    <a:lnTo>
                      <a:pt x="3553" y="298809"/>
                    </a:lnTo>
                    <a:lnTo>
                      <a:pt x="3689" y="299070"/>
                    </a:lnTo>
                    <a:lnTo>
                      <a:pt x="3826" y="299331"/>
                    </a:lnTo>
                    <a:lnTo>
                      <a:pt x="3963" y="299592"/>
                    </a:lnTo>
                    <a:lnTo>
                      <a:pt x="4087" y="299853"/>
                    </a:lnTo>
                    <a:lnTo>
                      <a:pt x="4236" y="300114"/>
                    </a:lnTo>
                    <a:lnTo>
                      <a:pt x="4373" y="300362"/>
                    </a:lnTo>
                    <a:lnTo>
                      <a:pt x="4509" y="300635"/>
                    </a:lnTo>
                    <a:lnTo>
                      <a:pt x="4658" y="300884"/>
                    </a:lnTo>
                    <a:lnTo>
                      <a:pt x="4795" y="301145"/>
                    </a:lnTo>
                    <a:lnTo>
                      <a:pt x="4944" y="301393"/>
                    </a:lnTo>
                    <a:lnTo>
                      <a:pt x="5093" y="301654"/>
                    </a:lnTo>
                    <a:lnTo>
                      <a:pt x="5255" y="301915"/>
                    </a:lnTo>
                    <a:lnTo>
                      <a:pt x="5391" y="302176"/>
                    </a:lnTo>
                    <a:lnTo>
                      <a:pt x="5553" y="302424"/>
                    </a:lnTo>
                    <a:lnTo>
                      <a:pt x="5702" y="302673"/>
                    </a:lnTo>
                    <a:lnTo>
                      <a:pt x="5863" y="302933"/>
                    </a:lnTo>
                    <a:lnTo>
                      <a:pt x="6025" y="303182"/>
                    </a:lnTo>
                    <a:lnTo>
                      <a:pt x="6186" y="303443"/>
                    </a:lnTo>
                    <a:lnTo>
                      <a:pt x="6348" y="303691"/>
                    </a:lnTo>
                    <a:lnTo>
                      <a:pt x="6509" y="303940"/>
                    </a:lnTo>
                    <a:lnTo>
                      <a:pt x="6683" y="304188"/>
                    </a:lnTo>
                    <a:lnTo>
                      <a:pt x="6857" y="304449"/>
                    </a:lnTo>
                    <a:lnTo>
                      <a:pt x="7019" y="304697"/>
                    </a:lnTo>
                    <a:lnTo>
                      <a:pt x="7193" y="304934"/>
                    </a:lnTo>
                    <a:lnTo>
                      <a:pt x="7366" y="305194"/>
                    </a:lnTo>
                    <a:lnTo>
                      <a:pt x="7553" y="305455"/>
                    </a:lnTo>
                    <a:lnTo>
                      <a:pt x="7727" y="305691"/>
                    </a:lnTo>
                    <a:lnTo>
                      <a:pt x="7913" y="305940"/>
                    </a:lnTo>
                    <a:lnTo>
                      <a:pt x="8087" y="306188"/>
                    </a:lnTo>
                    <a:lnTo>
                      <a:pt x="8261" y="306424"/>
                    </a:lnTo>
                    <a:lnTo>
                      <a:pt x="8460" y="306685"/>
                    </a:lnTo>
                    <a:lnTo>
                      <a:pt x="8646" y="306933"/>
                    </a:lnTo>
                    <a:lnTo>
                      <a:pt x="8832" y="307170"/>
                    </a:lnTo>
                    <a:lnTo>
                      <a:pt x="9019" y="307418"/>
                    </a:lnTo>
                    <a:lnTo>
                      <a:pt x="9217" y="307666"/>
                    </a:lnTo>
                    <a:lnTo>
                      <a:pt x="9416" y="307902"/>
                    </a:lnTo>
                    <a:lnTo>
                      <a:pt x="9603" y="308138"/>
                    </a:lnTo>
                    <a:lnTo>
                      <a:pt x="9801" y="308387"/>
                    </a:lnTo>
                    <a:lnTo>
                      <a:pt x="10000" y="308623"/>
                    </a:lnTo>
                    <a:lnTo>
                      <a:pt x="10211" y="308871"/>
                    </a:lnTo>
                    <a:lnTo>
                      <a:pt x="10398" y="309107"/>
                    </a:lnTo>
                    <a:lnTo>
                      <a:pt x="10609" y="309343"/>
                    </a:lnTo>
                    <a:lnTo>
                      <a:pt x="10820" y="309592"/>
                    </a:lnTo>
                    <a:lnTo>
                      <a:pt x="11031" y="309816"/>
                    </a:lnTo>
                    <a:lnTo>
                      <a:pt x="11242" y="310064"/>
                    </a:lnTo>
                    <a:lnTo>
                      <a:pt x="11453" y="310300"/>
                    </a:lnTo>
                    <a:lnTo>
                      <a:pt x="11665" y="310524"/>
                    </a:lnTo>
                    <a:lnTo>
                      <a:pt x="11876" y="310772"/>
                    </a:lnTo>
                    <a:lnTo>
                      <a:pt x="12099" y="310996"/>
                    </a:lnTo>
                    <a:lnTo>
                      <a:pt x="12323" y="311244"/>
                    </a:lnTo>
                    <a:lnTo>
                      <a:pt x="12547" y="311468"/>
                    </a:lnTo>
                    <a:lnTo>
                      <a:pt x="12758" y="311704"/>
                    </a:lnTo>
                    <a:lnTo>
                      <a:pt x="12994" y="311927"/>
                    </a:lnTo>
                    <a:lnTo>
                      <a:pt x="13217" y="312163"/>
                    </a:lnTo>
                    <a:lnTo>
                      <a:pt x="13441" y="312387"/>
                    </a:lnTo>
                    <a:lnTo>
                      <a:pt x="13677" y="312623"/>
                    </a:lnTo>
                    <a:lnTo>
                      <a:pt x="13901" y="312847"/>
                    </a:lnTo>
                    <a:lnTo>
                      <a:pt x="14137" y="313083"/>
                    </a:lnTo>
                    <a:lnTo>
                      <a:pt x="14385" y="313306"/>
                    </a:lnTo>
                    <a:lnTo>
                      <a:pt x="14609" y="313530"/>
                    </a:lnTo>
                    <a:lnTo>
                      <a:pt x="14857" y="313753"/>
                    </a:lnTo>
                    <a:lnTo>
                      <a:pt x="15093" y="313989"/>
                    </a:lnTo>
                    <a:lnTo>
                      <a:pt x="15342" y="314201"/>
                    </a:lnTo>
                    <a:lnTo>
                      <a:pt x="15590" y="314437"/>
                    </a:lnTo>
                    <a:lnTo>
                      <a:pt x="15826" y="314660"/>
                    </a:lnTo>
                    <a:lnTo>
                      <a:pt x="16075" y="314871"/>
                    </a:lnTo>
                    <a:lnTo>
                      <a:pt x="16335" y="315107"/>
                    </a:lnTo>
                    <a:lnTo>
                      <a:pt x="16584" y="315319"/>
                    </a:lnTo>
                    <a:lnTo>
                      <a:pt x="16832" y="315542"/>
                    </a:lnTo>
                    <a:lnTo>
                      <a:pt x="17081" y="315753"/>
                    </a:lnTo>
                    <a:lnTo>
                      <a:pt x="17342" y="315977"/>
                    </a:lnTo>
                    <a:lnTo>
                      <a:pt x="17603" y="316201"/>
                    </a:lnTo>
                    <a:lnTo>
                      <a:pt x="17876" y="316424"/>
                    </a:lnTo>
                    <a:lnTo>
                      <a:pt x="18124" y="316635"/>
                    </a:lnTo>
                    <a:lnTo>
                      <a:pt x="18385" y="316847"/>
                    </a:lnTo>
                    <a:lnTo>
                      <a:pt x="18659" y="317058"/>
                    </a:lnTo>
                    <a:lnTo>
                      <a:pt x="18919" y="317281"/>
                    </a:lnTo>
                    <a:lnTo>
                      <a:pt x="19193" y="317493"/>
                    </a:lnTo>
                    <a:lnTo>
                      <a:pt x="19466" y="317704"/>
                    </a:lnTo>
                    <a:lnTo>
                      <a:pt x="19752" y="317927"/>
                    </a:lnTo>
                    <a:lnTo>
                      <a:pt x="19752" y="317927"/>
                    </a:lnTo>
                    <a:lnTo>
                      <a:pt x="19752" y="318176"/>
                    </a:lnTo>
                    <a:lnTo>
                      <a:pt x="19690" y="318710"/>
                    </a:lnTo>
                    <a:lnTo>
                      <a:pt x="19690" y="319244"/>
                    </a:lnTo>
                    <a:lnTo>
                      <a:pt x="19627" y="319778"/>
                    </a:lnTo>
                    <a:lnTo>
                      <a:pt x="19627" y="320312"/>
                    </a:lnTo>
                    <a:lnTo>
                      <a:pt x="19627" y="320847"/>
                    </a:lnTo>
                    <a:lnTo>
                      <a:pt x="19627" y="321368"/>
                    </a:lnTo>
                    <a:lnTo>
                      <a:pt x="19627" y="321890"/>
                    </a:lnTo>
                    <a:lnTo>
                      <a:pt x="19627" y="322424"/>
                    </a:lnTo>
                    <a:lnTo>
                      <a:pt x="19627" y="322946"/>
                    </a:lnTo>
                    <a:lnTo>
                      <a:pt x="19627" y="323468"/>
                    </a:lnTo>
                    <a:lnTo>
                      <a:pt x="19627" y="323990"/>
                    </a:lnTo>
                    <a:lnTo>
                      <a:pt x="19627" y="324511"/>
                    </a:lnTo>
                    <a:lnTo>
                      <a:pt x="19627" y="325045"/>
                    </a:lnTo>
                    <a:lnTo>
                      <a:pt x="19627" y="325555"/>
                    </a:lnTo>
                    <a:lnTo>
                      <a:pt x="19627" y="331182"/>
                    </a:lnTo>
                    <a:lnTo>
                      <a:pt x="19627" y="331679"/>
                    </a:lnTo>
                    <a:lnTo>
                      <a:pt x="19627" y="332188"/>
                    </a:lnTo>
                    <a:lnTo>
                      <a:pt x="19627" y="332685"/>
                    </a:lnTo>
                    <a:lnTo>
                      <a:pt x="19627" y="333182"/>
                    </a:lnTo>
                    <a:lnTo>
                      <a:pt x="19627" y="333691"/>
                    </a:lnTo>
                    <a:lnTo>
                      <a:pt x="19627" y="334188"/>
                    </a:lnTo>
                    <a:lnTo>
                      <a:pt x="19627" y="334685"/>
                    </a:lnTo>
                    <a:lnTo>
                      <a:pt x="19627" y="335170"/>
                    </a:lnTo>
                    <a:lnTo>
                      <a:pt x="19627" y="335667"/>
                    </a:lnTo>
                    <a:lnTo>
                      <a:pt x="19627" y="336151"/>
                    </a:lnTo>
                    <a:lnTo>
                      <a:pt x="19690" y="336648"/>
                    </a:lnTo>
                    <a:lnTo>
                      <a:pt x="19690" y="337145"/>
                    </a:lnTo>
                    <a:lnTo>
                      <a:pt x="19752" y="337629"/>
                    </a:lnTo>
                    <a:lnTo>
                      <a:pt x="19826" y="338114"/>
                    </a:lnTo>
                    <a:lnTo>
                      <a:pt x="19826" y="338598"/>
                    </a:lnTo>
                    <a:lnTo>
                      <a:pt x="19888" y="339083"/>
                    </a:lnTo>
                    <a:lnTo>
                      <a:pt x="19963" y="339555"/>
                    </a:lnTo>
                    <a:lnTo>
                      <a:pt x="20050" y="340039"/>
                    </a:lnTo>
                    <a:lnTo>
                      <a:pt x="20124" y="340511"/>
                    </a:lnTo>
                    <a:lnTo>
                      <a:pt x="20211" y="340996"/>
                    </a:lnTo>
                    <a:lnTo>
                      <a:pt x="20298" y="341468"/>
                    </a:lnTo>
                    <a:lnTo>
                      <a:pt x="20398" y="341940"/>
                    </a:lnTo>
                    <a:lnTo>
                      <a:pt x="20485" y="342412"/>
                    </a:lnTo>
                    <a:lnTo>
                      <a:pt x="20584" y="342884"/>
                    </a:lnTo>
                    <a:lnTo>
                      <a:pt x="20683" y="343356"/>
                    </a:lnTo>
                    <a:lnTo>
                      <a:pt x="20795" y="343828"/>
                    </a:lnTo>
                    <a:lnTo>
                      <a:pt x="20907" y="344300"/>
                    </a:lnTo>
                    <a:lnTo>
                      <a:pt x="21019" y="344760"/>
                    </a:lnTo>
                    <a:lnTo>
                      <a:pt x="21131" y="345219"/>
                    </a:lnTo>
                    <a:lnTo>
                      <a:pt x="21255" y="345679"/>
                    </a:lnTo>
                    <a:lnTo>
                      <a:pt x="21367" y="346139"/>
                    </a:lnTo>
                    <a:lnTo>
                      <a:pt x="21503" y="346598"/>
                    </a:lnTo>
                    <a:lnTo>
                      <a:pt x="21627" y="347058"/>
                    </a:lnTo>
                    <a:lnTo>
                      <a:pt x="21764" y="347518"/>
                    </a:lnTo>
                    <a:lnTo>
                      <a:pt x="21901" y="347965"/>
                    </a:lnTo>
                    <a:lnTo>
                      <a:pt x="22037" y="348412"/>
                    </a:lnTo>
                    <a:lnTo>
                      <a:pt x="22186" y="348859"/>
                    </a:lnTo>
                    <a:lnTo>
                      <a:pt x="22336" y="349306"/>
                    </a:lnTo>
                    <a:lnTo>
                      <a:pt x="22472" y="349754"/>
                    </a:lnTo>
                    <a:lnTo>
                      <a:pt x="22634" y="350201"/>
                    </a:lnTo>
                    <a:lnTo>
                      <a:pt x="22795" y="350636"/>
                    </a:lnTo>
                    <a:lnTo>
                      <a:pt x="22957" y="351083"/>
                    </a:lnTo>
                    <a:lnTo>
                      <a:pt x="23118" y="351530"/>
                    </a:lnTo>
                    <a:lnTo>
                      <a:pt x="23292" y="351952"/>
                    </a:lnTo>
                    <a:lnTo>
                      <a:pt x="23454" y="352387"/>
                    </a:lnTo>
                    <a:lnTo>
                      <a:pt x="23640" y="352822"/>
                    </a:lnTo>
                    <a:lnTo>
                      <a:pt x="23814" y="353244"/>
                    </a:lnTo>
                    <a:lnTo>
                      <a:pt x="23988" y="353679"/>
                    </a:lnTo>
                    <a:lnTo>
                      <a:pt x="24186" y="354114"/>
                    </a:lnTo>
                    <a:lnTo>
                      <a:pt x="24373" y="354536"/>
                    </a:lnTo>
                    <a:lnTo>
                      <a:pt x="24559" y="354959"/>
                    </a:lnTo>
                    <a:lnTo>
                      <a:pt x="24758" y="355381"/>
                    </a:lnTo>
                    <a:lnTo>
                      <a:pt x="24957" y="355791"/>
                    </a:lnTo>
                    <a:lnTo>
                      <a:pt x="25168" y="356213"/>
                    </a:lnTo>
                    <a:lnTo>
                      <a:pt x="25367" y="356623"/>
                    </a:lnTo>
                    <a:lnTo>
                      <a:pt x="25578" y="357033"/>
                    </a:lnTo>
                    <a:lnTo>
                      <a:pt x="25789" y="357443"/>
                    </a:lnTo>
                    <a:lnTo>
                      <a:pt x="26013" y="357853"/>
                    </a:lnTo>
                    <a:lnTo>
                      <a:pt x="26224" y="358251"/>
                    </a:lnTo>
                    <a:lnTo>
                      <a:pt x="26447" y="358661"/>
                    </a:lnTo>
                    <a:lnTo>
                      <a:pt x="26671" y="359058"/>
                    </a:lnTo>
                    <a:lnTo>
                      <a:pt x="26907" y="359456"/>
                    </a:lnTo>
                    <a:lnTo>
                      <a:pt x="27143" y="359853"/>
                    </a:lnTo>
                    <a:lnTo>
                      <a:pt x="27379" y="360251"/>
                    </a:lnTo>
                    <a:lnTo>
                      <a:pt x="27615" y="360636"/>
                    </a:lnTo>
                    <a:lnTo>
                      <a:pt x="27864" y="361021"/>
                    </a:lnTo>
                    <a:lnTo>
                      <a:pt x="28112" y="361406"/>
                    </a:lnTo>
                    <a:lnTo>
                      <a:pt x="28360" y="361803"/>
                    </a:lnTo>
                    <a:lnTo>
                      <a:pt x="28609" y="362176"/>
                    </a:lnTo>
                    <a:lnTo>
                      <a:pt x="28870" y="362549"/>
                    </a:lnTo>
                    <a:lnTo>
                      <a:pt x="29131" y="362934"/>
                    </a:lnTo>
                    <a:lnTo>
                      <a:pt x="29391" y="363294"/>
                    </a:lnTo>
                    <a:lnTo>
                      <a:pt x="29665" y="363667"/>
                    </a:lnTo>
                    <a:lnTo>
                      <a:pt x="29938" y="364039"/>
                    </a:lnTo>
                    <a:lnTo>
                      <a:pt x="30211" y="364412"/>
                    </a:lnTo>
                    <a:lnTo>
                      <a:pt x="30485" y="364772"/>
                    </a:lnTo>
                    <a:lnTo>
                      <a:pt x="30758" y="365133"/>
                    </a:lnTo>
                    <a:lnTo>
                      <a:pt x="31044" y="365493"/>
                    </a:lnTo>
                    <a:lnTo>
                      <a:pt x="31329" y="365841"/>
                    </a:lnTo>
                    <a:lnTo>
                      <a:pt x="31615" y="366201"/>
                    </a:lnTo>
                    <a:lnTo>
                      <a:pt x="31913" y="366549"/>
                    </a:lnTo>
                    <a:lnTo>
                      <a:pt x="32211" y="366884"/>
                    </a:lnTo>
                    <a:lnTo>
                      <a:pt x="32510" y="367232"/>
                    </a:lnTo>
                    <a:lnTo>
                      <a:pt x="32795" y="367567"/>
                    </a:lnTo>
                    <a:lnTo>
                      <a:pt x="33106" y="367903"/>
                    </a:lnTo>
                    <a:lnTo>
                      <a:pt x="33416" y="368251"/>
                    </a:lnTo>
                    <a:lnTo>
                      <a:pt x="33727" y="368586"/>
                    </a:lnTo>
                    <a:lnTo>
                      <a:pt x="34037" y="368897"/>
                    </a:lnTo>
                    <a:lnTo>
                      <a:pt x="34348" y="369232"/>
                    </a:lnTo>
                    <a:lnTo>
                      <a:pt x="34683" y="369555"/>
                    </a:lnTo>
                    <a:lnTo>
                      <a:pt x="34994" y="369878"/>
                    </a:lnTo>
                    <a:lnTo>
                      <a:pt x="35317" y="370189"/>
                    </a:lnTo>
                    <a:lnTo>
                      <a:pt x="35640" y="370499"/>
                    </a:lnTo>
                    <a:lnTo>
                      <a:pt x="35975" y="370810"/>
                    </a:lnTo>
                    <a:lnTo>
                      <a:pt x="36311" y="371133"/>
                    </a:lnTo>
                    <a:lnTo>
                      <a:pt x="36646" y="371431"/>
                    </a:lnTo>
                    <a:lnTo>
                      <a:pt x="36982" y="371729"/>
                    </a:lnTo>
                    <a:lnTo>
                      <a:pt x="37329" y="372027"/>
                    </a:lnTo>
                    <a:lnTo>
                      <a:pt x="37665" y="372325"/>
                    </a:lnTo>
                    <a:lnTo>
                      <a:pt x="38025" y="372623"/>
                    </a:lnTo>
                    <a:lnTo>
                      <a:pt x="38360" y="372909"/>
                    </a:lnTo>
                    <a:lnTo>
                      <a:pt x="38721" y="373195"/>
                    </a:lnTo>
                    <a:lnTo>
                      <a:pt x="39081" y="373468"/>
                    </a:lnTo>
                    <a:lnTo>
                      <a:pt x="39416" y="373754"/>
                    </a:lnTo>
                    <a:lnTo>
                      <a:pt x="39789" y="374027"/>
                    </a:lnTo>
                    <a:lnTo>
                      <a:pt x="40149" y="374300"/>
                    </a:lnTo>
                    <a:lnTo>
                      <a:pt x="40510" y="374574"/>
                    </a:lnTo>
                    <a:lnTo>
                      <a:pt x="40870" y="374835"/>
                    </a:lnTo>
                    <a:lnTo>
                      <a:pt x="41242" y="375095"/>
                    </a:lnTo>
                    <a:lnTo>
                      <a:pt x="41628" y="375369"/>
                    </a:lnTo>
                    <a:lnTo>
                      <a:pt x="42000" y="375630"/>
                    </a:lnTo>
                    <a:lnTo>
                      <a:pt x="42373" y="375866"/>
                    </a:lnTo>
                    <a:lnTo>
                      <a:pt x="42746" y="376114"/>
                    </a:lnTo>
                    <a:lnTo>
                      <a:pt x="43143" y="376375"/>
                    </a:lnTo>
                    <a:lnTo>
                      <a:pt x="43516" y="376611"/>
                    </a:lnTo>
                    <a:lnTo>
                      <a:pt x="43901" y="376847"/>
                    </a:lnTo>
                    <a:lnTo>
                      <a:pt x="44286" y="377095"/>
                    </a:lnTo>
                    <a:lnTo>
                      <a:pt x="44683" y="377319"/>
                    </a:lnTo>
                    <a:lnTo>
                      <a:pt x="45081" y="377555"/>
                    </a:lnTo>
                    <a:lnTo>
                      <a:pt x="45466" y="377779"/>
                    </a:lnTo>
                    <a:lnTo>
                      <a:pt x="45864" y="378002"/>
                    </a:lnTo>
                    <a:lnTo>
                      <a:pt x="46261" y="378226"/>
                    </a:lnTo>
                    <a:lnTo>
                      <a:pt x="46659" y="378437"/>
                    </a:lnTo>
                    <a:lnTo>
                      <a:pt x="47069" y="378661"/>
                    </a:lnTo>
                    <a:lnTo>
                      <a:pt x="47466" y="378859"/>
                    </a:lnTo>
                    <a:lnTo>
                      <a:pt x="47876" y="379071"/>
                    </a:lnTo>
                    <a:lnTo>
                      <a:pt x="48286" y="379282"/>
                    </a:lnTo>
                    <a:lnTo>
                      <a:pt x="48696" y="379481"/>
                    </a:lnTo>
                    <a:lnTo>
                      <a:pt x="49106" y="379679"/>
                    </a:lnTo>
                    <a:lnTo>
                      <a:pt x="49516" y="379866"/>
                    </a:lnTo>
                    <a:lnTo>
                      <a:pt x="49926" y="380064"/>
                    </a:lnTo>
                    <a:lnTo>
                      <a:pt x="50348" y="380251"/>
                    </a:lnTo>
                    <a:lnTo>
                      <a:pt x="50758" y="380425"/>
                    </a:lnTo>
                    <a:lnTo>
                      <a:pt x="51180" y="380611"/>
                    </a:lnTo>
                    <a:lnTo>
                      <a:pt x="51615" y="380785"/>
                    </a:lnTo>
                    <a:lnTo>
                      <a:pt x="52050" y="380971"/>
                    </a:lnTo>
                    <a:lnTo>
                      <a:pt x="52460" y="381133"/>
                    </a:lnTo>
                    <a:lnTo>
                      <a:pt x="52882" y="381294"/>
                    </a:lnTo>
                    <a:lnTo>
                      <a:pt x="53317" y="381456"/>
                    </a:lnTo>
                    <a:lnTo>
                      <a:pt x="53752" y="381617"/>
                    </a:lnTo>
                    <a:lnTo>
                      <a:pt x="54199" y="381779"/>
                    </a:lnTo>
                    <a:lnTo>
                      <a:pt x="54621" y="381928"/>
                    </a:lnTo>
                    <a:lnTo>
                      <a:pt x="55056" y="382089"/>
                    </a:lnTo>
                    <a:lnTo>
                      <a:pt x="55491" y="382226"/>
                    </a:lnTo>
                    <a:lnTo>
                      <a:pt x="55926" y="382375"/>
                    </a:lnTo>
                    <a:lnTo>
                      <a:pt x="56373" y="382512"/>
                    </a:lnTo>
                    <a:lnTo>
                      <a:pt x="56820" y="382648"/>
                    </a:lnTo>
                    <a:lnTo>
                      <a:pt x="57267" y="382785"/>
                    </a:lnTo>
                    <a:lnTo>
                      <a:pt x="57702" y="382922"/>
                    </a:lnTo>
                    <a:lnTo>
                      <a:pt x="58162" y="383046"/>
                    </a:lnTo>
                    <a:lnTo>
                      <a:pt x="58609" y="383170"/>
                    </a:lnTo>
                    <a:lnTo>
                      <a:pt x="59044" y="383282"/>
                    </a:lnTo>
                    <a:lnTo>
                      <a:pt x="59503" y="383406"/>
                    </a:lnTo>
                    <a:lnTo>
                      <a:pt x="59963" y="383530"/>
                    </a:lnTo>
                    <a:lnTo>
                      <a:pt x="60410" y="383630"/>
                    </a:lnTo>
                    <a:lnTo>
                      <a:pt x="60858" y="383741"/>
                    </a:lnTo>
                    <a:lnTo>
                      <a:pt x="61317" y="383841"/>
                    </a:lnTo>
                    <a:lnTo>
                      <a:pt x="61777" y="383940"/>
                    </a:lnTo>
                    <a:lnTo>
                      <a:pt x="62249" y="384040"/>
                    </a:lnTo>
                    <a:lnTo>
                      <a:pt x="62708" y="384139"/>
                    </a:lnTo>
                    <a:lnTo>
                      <a:pt x="63168" y="384238"/>
                    </a:lnTo>
                    <a:lnTo>
                      <a:pt x="63628" y="384313"/>
                    </a:lnTo>
                    <a:lnTo>
                      <a:pt x="64087" y="384400"/>
                    </a:lnTo>
                    <a:lnTo>
                      <a:pt x="64547" y="384487"/>
                    </a:lnTo>
                    <a:lnTo>
                      <a:pt x="65019" y="384561"/>
                    </a:lnTo>
                    <a:lnTo>
                      <a:pt x="65491" y="384648"/>
                    </a:lnTo>
                    <a:lnTo>
                      <a:pt x="65963" y="384723"/>
                    </a:lnTo>
                    <a:lnTo>
                      <a:pt x="66435" y="384785"/>
                    </a:lnTo>
                    <a:lnTo>
                      <a:pt x="66907" y="384847"/>
                    </a:lnTo>
                    <a:lnTo>
                      <a:pt x="67379" y="384909"/>
                    </a:lnTo>
                    <a:lnTo>
                      <a:pt x="67851" y="384984"/>
                    </a:lnTo>
                    <a:lnTo>
                      <a:pt x="68336" y="384984"/>
                    </a:lnTo>
                    <a:lnTo>
                      <a:pt x="68808" y="384984"/>
                    </a:lnTo>
                    <a:lnTo>
                      <a:pt x="69280" y="384984"/>
                    </a:lnTo>
                    <a:lnTo>
                      <a:pt x="69764" y="384984"/>
                    </a:lnTo>
                    <a:lnTo>
                      <a:pt x="70249" y="384984"/>
                    </a:lnTo>
                    <a:lnTo>
                      <a:pt x="70721" y="384984"/>
                    </a:lnTo>
                    <a:lnTo>
                      <a:pt x="71205" y="384984"/>
                    </a:lnTo>
                    <a:lnTo>
                      <a:pt x="71702" y="384984"/>
                    </a:lnTo>
                    <a:lnTo>
                      <a:pt x="72174" y="384984"/>
                    </a:lnTo>
                    <a:lnTo>
                      <a:pt x="72659" y="384984"/>
                    </a:lnTo>
                    <a:lnTo>
                      <a:pt x="73156" y="384984"/>
                    </a:lnTo>
                    <a:lnTo>
                      <a:pt x="73640" y="384984"/>
                    </a:lnTo>
                    <a:lnTo>
                      <a:pt x="75106" y="384984"/>
                    </a:lnTo>
                    <a:lnTo>
                      <a:pt x="75591" y="384984"/>
                    </a:lnTo>
                    <a:lnTo>
                      <a:pt x="77516" y="384984"/>
                    </a:lnTo>
                    <a:lnTo>
                      <a:pt x="77591" y="385133"/>
                    </a:lnTo>
                    <a:lnTo>
                      <a:pt x="77740" y="385481"/>
                    </a:lnTo>
                    <a:lnTo>
                      <a:pt x="77876" y="385828"/>
                    </a:lnTo>
                    <a:lnTo>
                      <a:pt x="78025" y="386176"/>
                    </a:lnTo>
                    <a:lnTo>
                      <a:pt x="78174" y="386499"/>
                    </a:lnTo>
                    <a:lnTo>
                      <a:pt x="78323" y="386847"/>
                    </a:lnTo>
                    <a:lnTo>
                      <a:pt x="78485" y="387182"/>
                    </a:lnTo>
                    <a:lnTo>
                      <a:pt x="78646" y="387518"/>
                    </a:lnTo>
                    <a:lnTo>
                      <a:pt x="78795" y="387853"/>
                    </a:lnTo>
                    <a:lnTo>
                      <a:pt x="78957" y="388176"/>
                    </a:lnTo>
                    <a:lnTo>
                      <a:pt x="79131" y="388512"/>
                    </a:lnTo>
                    <a:lnTo>
                      <a:pt x="79292" y="388847"/>
                    </a:lnTo>
                    <a:lnTo>
                      <a:pt x="79466" y="389182"/>
                    </a:lnTo>
                    <a:lnTo>
                      <a:pt x="79628" y="389505"/>
                    </a:lnTo>
                    <a:lnTo>
                      <a:pt x="79802" y="389828"/>
                    </a:lnTo>
                    <a:lnTo>
                      <a:pt x="79976" y="390151"/>
                    </a:lnTo>
                    <a:lnTo>
                      <a:pt x="80162" y="390487"/>
                    </a:lnTo>
                    <a:lnTo>
                      <a:pt x="80336" y="390797"/>
                    </a:lnTo>
                    <a:lnTo>
                      <a:pt x="80510" y="391120"/>
                    </a:lnTo>
                    <a:lnTo>
                      <a:pt x="80696" y="391443"/>
                    </a:lnTo>
                    <a:lnTo>
                      <a:pt x="80882" y="391754"/>
                    </a:lnTo>
                    <a:lnTo>
                      <a:pt x="81069" y="392077"/>
                    </a:lnTo>
                    <a:lnTo>
                      <a:pt x="81255" y="392387"/>
                    </a:lnTo>
                    <a:lnTo>
                      <a:pt x="81441" y="392710"/>
                    </a:lnTo>
                    <a:lnTo>
                      <a:pt x="81640" y="393021"/>
                    </a:lnTo>
                    <a:lnTo>
                      <a:pt x="81839" y="393332"/>
                    </a:lnTo>
                    <a:lnTo>
                      <a:pt x="82025" y="393642"/>
                    </a:lnTo>
                    <a:lnTo>
                      <a:pt x="82237" y="393953"/>
                    </a:lnTo>
                    <a:lnTo>
                      <a:pt x="82423" y="394251"/>
                    </a:lnTo>
                    <a:lnTo>
                      <a:pt x="82634" y="394561"/>
                    </a:lnTo>
                    <a:lnTo>
                      <a:pt x="82833" y="394872"/>
                    </a:lnTo>
                    <a:lnTo>
                      <a:pt x="83032" y="395170"/>
                    </a:lnTo>
                    <a:lnTo>
                      <a:pt x="83243" y="395456"/>
                    </a:lnTo>
                    <a:lnTo>
                      <a:pt x="83454" y="395766"/>
                    </a:lnTo>
                    <a:lnTo>
                      <a:pt x="83665" y="396064"/>
                    </a:lnTo>
                    <a:lnTo>
                      <a:pt x="83876" y="396363"/>
                    </a:lnTo>
                    <a:lnTo>
                      <a:pt x="84100" y="396661"/>
                    </a:lnTo>
                    <a:lnTo>
                      <a:pt x="84299" y="396946"/>
                    </a:lnTo>
                    <a:lnTo>
                      <a:pt x="84522" y="397245"/>
                    </a:lnTo>
                    <a:lnTo>
                      <a:pt x="84746" y="397543"/>
                    </a:lnTo>
                    <a:lnTo>
                      <a:pt x="84957" y="397828"/>
                    </a:lnTo>
                    <a:lnTo>
                      <a:pt x="85181" y="398114"/>
                    </a:lnTo>
                    <a:lnTo>
                      <a:pt x="85417" y="398400"/>
                    </a:lnTo>
                    <a:lnTo>
                      <a:pt x="85640" y="398686"/>
                    </a:lnTo>
                    <a:lnTo>
                      <a:pt x="85864" y="398971"/>
                    </a:lnTo>
                    <a:lnTo>
                      <a:pt x="86100" y="399257"/>
                    </a:lnTo>
                    <a:lnTo>
                      <a:pt x="86324" y="399543"/>
                    </a:lnTo>
                    <a:lnTo>
                      <a:pt x="86560" y="399816"/>
                    </a:lnTo>
                    <a:lnTo>
                      <a:pt x="86796" y="400089"/>
                    </a:lnTo>
                    <a:lnTo>
                      <a:pt x="87032" y="400375"/>
                    </a:lnTo>
                    <a:lnTo>
                      <a:pt x="87268" y="400648"/>
                    </a:lnTo>
                    <a:lnTo>
                      <a:pt x="87504" y="400922"/>
                    </a:lnTo>
                    <a:lnTo>
                      <a:pt x="87752" y="401195"/>
                    </a:lnTo>
                    <a:lnTo>
                      <a:pt x="87988" y="401468"/>
                    </a:lnTo>
                    <a:lnTo>
                      <a:pt x="88224" y="401742"/>
                    </a:lnTo>
                    <a:lnTo>
                      <a:pt x="88473" y="402002"/>
                    </a:lnTo>
                    <a:lnTo>
                      <a:pt x="88709" y="402263"/>
                    </a:lnTo>
                    <a:lnTo>
                      <a:pt x="88969" y="402537"/>
                    </a:lnTo>
                    <a:lnTo>
                      <a:pt x="89218" y="402797"/>
                    </a:lnTo>
                    <a:lnTo>
                      <a:pt x="89466" y="403058"/>
                    </a:lnTo>
                    <a:lnTo>
                      <a:pt x="89715" y="403319"/>
                    </a:lnTo>
                    <a:lnTo>
                      <a:pt x="89976" y="403580"/>
                    </a:lnTo>
                    <a:lnTo>
                      <a:pt x="90224" y="403841"/>
                    </a:lnTo>
                    <a:lnTo>
                      <a:pt x="90485" y="404089"/>
                    </a:lnTo>
                    <a:lnTo>
                      <a:pt x="90746" y="404363"/>
                    </a:lnTo>
                    <a:lnTo>
                      <a:pt x="90994" y="404611"/>
                    </a:lnTo>
                    <a:lnTo>
                      <a:pt x="91255" y="404860"/>
                    </a:lnTo>
                    <a:lnTo>
                      <a:pt x="91516" y="405108"/>
                    </a:lnTo>
                    <a:lnTo>
                      <a:pt x="91777" y="405356"/>
                    </a:lnTo>
                    <a:lnTo>
                      <a:pt x="92050" y="405617"/>
                    </a:lnTo>
                    <a:lnTo>
                      <a:pt x="92311" y="405853"/>
                    </a:lnTo>
                    <a:lnTo>
                      <a:pt x="92572" y="406102"/>
                    </a:lnTo>
                    <a:lnTo>
                      <a:pt x="92845" y="406350"/>
                    </a:lnTo>
                    <a:lnTo>
                      <a:pt x="93106" y="406586"/>
                    </a:lnTo>
                    <a:lnTo>
                      <a:pt x="93379" y="406822"/>
                    </a:lnTo>
                    <a:lnTo>
                      <a:pt x="93653" y="407071"/>
                    </a:lnTo>
                    <a:lnTo>
                      <a:pt x="93926" y="407307"/>
                    </a:lnTo>
                    <a:lnTo>
                      <a:pt x="94199" y="407543"/>
                    </a:lnTo>
                    <a:lnTo>
                      <a:pt x="94473" y="407791"/>
                    </a:lnTo>
                    <a:lnTo>
                      <a:pt x="94758" y="408015"/>
                    </a:lnTo>
                    <a:lnTo>
                      <a:pt x="95032" y="408251"/>
                    </a:lnTo>
                    <a:lnTo>
                      <a:pt x="95305" y="408474"/>
                    </a:lnTo>
                    <a:lnTo>
                      <a:pt x="95578" y="408711"/>
                    </a:lnTo>
                    <a:lnTo>
                      <a:pt x="95864" y="408934"/>
                    </a:lnTo>
                    <a:lnTo>
                      <a:pt x="96150" y="409170"/>
                    </a:lnTo>
                    <a:lnTo>
                      <a:pt x="96435" y="409394"/>
                    </a:lnTo>
                    <a:lnTo>
                      <a:pt x="96721" y="409617"/>
                    </a:lnTo>
                    <a:lnTo>
                      <a:pt x="97007" y="409841"/>
                    </a:lnTo>
                    <a:lnTo>
                      <a:pt x="97292" y="410065"/>
                    </a:lnTo>
                    <a:lnTo>
                      <a:pt x="97591" y="410288"/>
                    </a:lnTo>
                    <a:lnTo>
                      <a:pt x="97864" y="410499"/>
                    </a:lnTo>
                    <a:lnTo>
                      <a:pt x="98150" y="410711"/>
                    </a:lnTo>
                    <a:lnTo>
                      <a:pt x="98448" y="410934"/>
                    </a:lnTo>
                    <a:lnTo>
                      <a:pt x="98746" y="411145"/>
                    </a:lnTo>
                    <a:lnTo>
                      <a:pt x="99044" y="411369"/>
                    </a:lnTo>
                    <a:lnTo>
                      <a:pt x="99330" y="411580"/>
                    </a:lnTo>
                    <a:lnTo>
                      <a:pt x="99628" y="411779"/>
                    </a:lnTo>
                    <a:lnTo>
                      <a:pt x="99914" y="411978"/>
                    </a:lnTo>
                    <a:lnTo>
                      <a:pt x="100212" y="412201"/>
                    </a:lnTo>
                    <a:lnTo>
                      <a:pt x="100522" y="412412"/>
                    </a:lnTo>
                    <a:lnTo>
                      <a:pt x="100820" y="412611"/>
                    </a:lnTo>
                    <a:lnTo>
                      <a:pt x="101119" y="412810"/>
                    </a:lnTo>
                    <a:lnTo>
                      <a:pt x="101429" y="413021"/>
                    </a:lnTo>
                    <a:lnTo>
                      <a:pt x="101740" y="413220"/>
                    </a:lnTo>
                    <a:lnTo>
                      <a:pt x="102025" y="413406"/>
                    </a:lnTo>
                    <a:lnTo>
                      <a:pt x="102336" y="413605"/>
                    </a:lnTo>
                    <a:lnTo>
                      <a:pt x="102634" y="413804"/>
                    </a:lnTo>
                    <a:lnTo>
                      <a:pt x="102945" y="413990"/>
                    </a:lnTo>
                    <a:lnTo>
                      <a:pt x="103243" y="414189"/>
                    </a:lnTo>
                    <a:lnTo>
                      <a:pt x="103566" y="414388"/>
                    </a:lnTo>
                    <a:lnTo>
                      <a:pt x="103864" y="414574"/>
                    </a:lnTo>
                    <a:lnTo>
                      <a:pt x="104175" y="414760"/>
                    </a:lnTo>
                    <a:lnTo>
                      <a:pt x="104498" y="414947"/>
                    </a:lnTo>
                    <a:lnTo>
                      <a:pt x="104808" y="415133"/>
                    </a:lnTo>
                    <a:lnTo>
                      <a:pt x="105119" y="415319"/>
                    </a:lnTo>
                    <a:lnTo>
                      <a:pt x="105429" y="415506"/>
                    </a:lnTo>
                    <a:lnTo>
                      <a:pt x="105740" y="415692"/>
                    </a:lnTo>
                    <a:lnTo>
                      <a:pt x="106050" y="415866"/>
                    </a:lnTo>
                    <a:lnTo>
                      <a:pt x="106373" y="416052"/>
                    </a:lnTo>
                    <a:lnTo>
                      <a:pt x="106696" y="416226"/>
                    </a:lnTo>
                    <a:lnTo>
                      <a:pt x="107007" y="416400"/>
                    </a:lnTo>
                    <a:lnTo>
                      <a:pt x="107330" y="416574"/>
                    </a:lnTo>
                    <a:lnTo>
                      <a:pt x="107653" y="416748"/>
                    </a:lnTo>
                    <a:lnTo>
                      <a:pt x="107976" y="416922"/>
                    </a:lnTo>
                    <a:lnTo>
                      <a:pt x="108286" y="417083"/>
                    </a:lnTo>
                    <a:lnTo>
                      <a:pt x="108622" y="417257"/>
                    </a:lnTo>
                    <a:lnTo>
                      <a:pt x="108932" y="417419"/>
                    </a:lnTo>
                    <a:lnTo>
                      <a:pt x="109255" y="417593"/>
                    </a:lnTo>
                    <a:lnTo>
                      <a:pt x="109578" y="417754"/>
                    </a:lnTo>
                    <a:lnTo>
                      <a:pt x="109914" y="417916"/>
                    </a:lnTo>
                    <a:lnTo>
                      <a:pt x="110237" y="418077"/>
                    </a:lnTo>
                    <a:lnTo>
                      <a:pt x="110560" y="418239"/>
                    </a:lnTo>
                    <a:lnTo>
                      <a:pt x="110883" y="418388"/>
                    </a:lnTo>
                    <a:lnTo>
                      <a:pt x="111218" y="418549"/>
                    </a:lnTo>
                    <a:lnTo>
                      <a:pt x="111553" y="418711"/>
                    </a:lnTo>
                    <a:lnTo>
                      <a:pt x="111889" y="418872"/>
                    </a:lnTo>
                    <a:lnTo>
                      <a:pt x="112212" y="419021"/>
                    </a:lnTo>
                    <a:lnTo>
                      <a:pt x="112535" y="419170"/>
                    </a:lnTo>
                    <a:lnTo>
                      <a:pt x="112870" y="419319"/>
                    </a:lnTo>
                    <a:lnTo>
                      <a:pt x="113206" y="419468"/>
                    </a:lnTo>
                    <a:lnTo>
                      <a:pt x="113529" y="419617"/>
                    </a:lnTo>
                    <a:lnTo>
                      <a:pt x="113876" y="419754"/>
                    </a:lnTo>
                    <a:lnTo>
                      <a:pt x="114212" y="419903"/>
                    </a:lnTo>
                    <a:lnTo>
                      <a:pt x="114535" y="420040"/>
                    </a:lnTo>
                    <a:lnTo>
                      <a:pt x="114883" y="420189"/>
                    </a:lnTo>
                    <a:lnTo>
                      <a:pt x="115218" y="420325"/>
                    </a:lnTo>
                    <a:lnTo>
                      <a:pt x="115553" y="420462"/>
                    </a:lnTo>
                    <a:lnTo>
                      <a:pt x="115901" y="420599"/>
                    </a:lnTo>
                    <a:lnTo>
                      <a:pt x="116237" y="420735"/>
                    </a:lnTo>
                    <a:lnTo>
                      <a:pt x="116560" y="420860"/>
                    </a:lnTo>
                    <a:lnTo>
                      <a:pt x="116908" y="420996"/>
                    </a:lnTo>
                    <a:lnTo>
                      <a:pt x="117255" y="421133"/>
                    </a:lnTo>
                    <a:lnTo>
                      <a:pt x="117603" y="421270"/>
                    </a:lnTo>
                    <a:lnTo>
                      <a:pt x="117939" y="421394"/>
                    </a:lnTo>
                    <a:lnTo>
                      <a:pt x="118274" y="421506"/>
                    </a:lnTo>
                    <a:lnTo>
                      <a:pt x="118609" y="421642"/>
                    </a:lnTo>
                    <a:lnTo>
                      <a:pt x="118970" y="421766"/>
                    </a:lnTo>
                    <a:lnTo>
                      <a:pt x="119305" y="421878"/>
                    </a:lnTo>
                    <a:lnTo>
                      <a:pt x="119653" y="422003"/>
                    </a:lnTo>
                    <a:lnTo>
                      <a:pt x="119988" y="422114"/>
                    </a:lnTo>
                    <a:lnTo>
                      <a:pt x="120349" y="422239"/>
                    </a:lnTo>
                    <a:lnTo>
                      <a:pt x="120696" y="422363"/>
                    </a:lnTo>
                    <a:lnTo>
                      <a:pt x="121032" y="422475"/>
                    </a:lnTo>
                    <a:lnTo>
                      <a:pt x="121392" y="422586"/>
                    </a:lnTo>
                    <a:lnTo>
                      <a:pt x="121740" y="422686"/>
                    </a:lnTo>
                    <a:lnTo>
                      <a:pt x="122075" y="422798"/>
                    </a:lnTo>
                    <a:lnTo>
                      <a:pt x="122448" y="422909"/>
                    </a:lnTo>
                    <a:lnTo>
                      <a:pt x="122783" y="423021"/>
                    </a:lnTo>
                    <a:lnTo>
                      <a:pt x="123131" y="423121"/>
                    </a:lnTo>
                    <a:lnTo>
                      <a:pt x="123479" y="423220"/>
                    </a:lnTo>
                    <a:lnTo>
                      <a:pt x="123839" y="423319"/>
                    </a:lnTo>
                    <a:lnTo>
                      <a:pt x="124199" y="423419"/>
                    </a:lnTo>
                    <a:lnTo>
                      <a:pt x="124535" y="423518"/>
                    </a:lnTo>
                    <a:lnTo>
                      <a:pt x="124883" y="423617"/>
                    </a:lnTo>
                    <a:lnTo>
                      <a:pt x="125243" y="423717"/>
                    </a:lnTo>
                    <a:lnTo>
                      <a:pt x="125603" y="423804"/>
                    </a:lnTo>
                    <a:lnTo>
                      <a:pt x="125951" y="423903"/>
                    </a:lnTo>
                    <a:lnTo>
                      <a:pt x="126311" y="423990"/>
                    </a:lnTo>
                    <a:lnTo>
                      <a:pt x="126659" y="424077"/>
                    </a:lnTo>
                    <a:lnTo>
                      <a:pt x="127019" y="424164"/>
                    </a:lnTo>
                    <a:lnTo>
                      <a:pt x="127380" y="424251"/>
                    </a:lnTo>
                    <a:lnTo>
                      <a:pt x="127727" y="424338"/>
                    </a:lnTo>
                    <a:lnTo>
                      <a:pt x="128088" y="424425"/>
                    </a:lnTo>
                    <a:lnTo>
                      <a:pt x="128448" y="424499"/>
                    </a:lnTo>
                    <a:lnTo>
                      <a:pt x="128796" y="424574"/>
                    </a:lnTo>
                    <a:lnTo>
                      <a:pt x="129156" y="424661"/>
                    </a:lnTo>
                    <a:lnTo>
                      <a:pt x="129529" y="424735"/>
                    </a:lnTo>
                    <a:lnTo>
                      <a:pt x="129889" y="424810"/>
                    </a:lnTo>
                    <a:lnTo>
                      <a:pt x="130237" y="424885"/>
                    </a:lnTo>
                    <a:lnTo>
                      <a:pt x="130585" y="424885"/>
                    </a:lnTo>
                    <a:lnTo>
                      <a:pt x="130957" y="424959"/>
                    </a:lnTo>
                    <a:lnTo>
                      <a:pt x="131318" y="425034"/>
                    </a:lnTo>
                    <a:lnTo>
                      <a:pt x="131665" y="425096"/>
                    </a:lnTo>
                    <a:lnTo>
                      <a:pt x="132038" y="425158"/>
                    </a:lnTo>
                    <a:lnTo>
                      <a:pt x="132398" y="425220"/>
                    </a:lnTo>
                    <a:lnTo>
                      <a:pt x="132759" y="425282"/>
                    </a:lnTo>
                    <a:lnTo>
                      <a:pt x="133131" y="425282"/>
                    </a:lnTo>
                    <a:lnTo>
                      <a:pt x="133479" y="425344"/>
                    </a:lnTo>
                    <a:lnTo>
                      <a:pt x="133839" y="425344"/>
                    </a:lnTo>
                    <a:lnTo>
                      <a:pt x="134212" y="425406"/>
                    </a:lnTo>
                    <a:lnTo>
                      <a:pt x="134572" y="425406"/>
                    </a:lnTo>
                    <a:lnTo>
                      <a:pt x="134932" y="425406"/>
                    </a:lnTo>
                    <a:lnTo>
                      <a:pt x="135293" y="425406"/>
                    </a:lnTo>
                    <a:lnTo>
                      <a:pt x="135678" y="425406"/>
                    </a:lnTo>
                    <a:lnTo>
                      <a:pt x="136026" y="425406"/>
                    </a:lnTo>
                    <a:lnTo>
                      <a:pt x="136386" y="425406"/>
                    </a:lnTo>
                    <a:lnTo>
                      <a:pt x="136771" y="425406"/>
                    </a:lnTo>
                    <a:lnTo>
                      <a:pt x="137119" y="425406"/>
                    </a:lnTo>
                    <a:lnTo>
                      <a:pt x="137479" y="425406"/>
                    </a:lnTo>
                    <a:lnTo>
                      <a:pt x="137852" y="425406"/>
                    </a:lnTo>
                    <a:lnTo>
                      <a:pt x="138224" y="425406"/>
                    </a:lnTo>
                    <a:lnTo>
                      <a:pt x="138585" y="425406"/>
                    </a:lnTo>
                    <a:lnTo>
                      <a:pt x="138957" y="425406"/>
                    </a:lnTo>
                    <a:lnTo>
                      <a:pt x="139318" y="425406"/>
                    </a:lnTo>
                    <a:lnTo>
                      <a:pt x="139678" y="425406"/>
                    </a:lnTo>
                    <a:lnTo>
                      <a:pt x="140051" y="425406"/>
                    </a:lnTo>
                    <a:lnTo>
                      <a:pt x="140423" y="425406"/>
                    </a:lnTo>
                    <a:lnTo>
                      <a:pt x="140771" y="425406"/>
                    </a:lnTo>
                    <a:lnTo>
                      <a:pt x="141156" y="425406"/>
                    </a:lnTo>
                    <a:lnTo>
                      <a:pt x="141889" y="425406"/>
                    </a:lnTo>
                    <a:lnTo>
                      <a:pt x="142262" y="425406"/>
                    </a:lnTo>
                    <a:lnTo>
                      <a:pt x="148473" y="425406"/>
                    </a:lnTo>
                    <a:lnTo>
                      <a:pt x="148846" y="425406"/>
                    </a:lnTo>
                    <a:lnTo>
                      <a:pt x="149206" y="425406"/>
                    </a:lnTo>
                    <a:lnTo>
                      <a:pt x="149579" y="425406"/>
                    </a:lnTo>
                    <a:lnTo>
                      <a:pt x="149939" y="425406"/>
                    </a:lnTo>
                    <a:lnTo>
                      <a:pt x="150311" y="425406"/>
                    </a:lnTo>
                    <a:lnTo>
                      <a:pt x="150684" y="425406"/>
                    </a:lnTo>
                    <a:lnTo>
                      <a:pt x="151057" y="425406"/>
                    </a:lnTo>
                    <a:lnTo>
                      <a:pt x="151417" y="425406"/>
                    </a:lnTo>
                    <a:lnTo>
                      <a:pt x="151790" y="425406"/>
                    </a:lnTo>
                    <a:lnTo>
                      <a:pt x="152162" y="425406"/>
                    </a:lnTo>
                    <a:lnTo>
                      <a:pt x="152523" y="425406"/>
                    </a:lnTo>
                    <a:lnTo>
                      <a:pt x="152883" y="425406"/>
                    </a:lnTo>
                    <a:lnTo>
                      <a:pt x="153256" y="425406"/>
                    </a:lnTo>
                    <a:lnTo>
                      <a:pt x="153641" y="425406"/>
                    </a:lnTo>
                    <a:lnTo>
                      <a:pt x="153989" y="425406"/>
                    </a:lnTo>
                    <a:lnTo>
                      <a:pt x="154386" y="425406"/>
                    </a:lnTo>
                    <a:lnTo>
                      <a:pt x="154746" y="425406"/>
                    </a:lnTo>
                    <a:lnTo>
                      <a:pt x="155094" y="425406"/>
                    </a:lnTo>
                    <a:lnTo>
                      <a:pt x="155479" y="425344"/>
                    </a:lnTo>
                    <a:lnTo>
                      <a:pt x="155839" y="425344"/>
                    </a:lnTo>
                    <a:lnTo>
                      <a:pt x="156200" y="425344"/>
                    </a:lnTo>
                    <a:lnTo>
                      <a:pt x="156572" y="425282"/>
                    </a:lnTo>
                    <a:lnTo>
                      <a:pt x="156945" y="425208"/>
                    </a:lnTo>
                    <a:lnTo>
                      <a:pt x="157318" y="425208"/>
                    </a:lnTo>
                    <a:lnTo>
                      <a:pt x="157678" y="425133"/>
                    </a:lnTo>
                    <a:lnTo>
                      <a:pt x="158051" y="425071"/>
                    </a:lnTo>
                    <a:lnTo>
                      <a:pt x="158423" y="424996"/>
                    </a:lnTo>
                    <a:lnTo>
                      <a:pt x="158771" y="424922"/>
                    </a:lnTo>
                    <a:lnTo>
                      <a:pt x="159131" y="424860"/>
                    </a:lnTo>
                    <a:lnTo>
                      <a:pt x="159516" y="424773"/>
                    </a:lnTo>
                    <a:lnTo>
                      <a:pt x="159877" y="424698"/>
                    </a:lnTo>
                    <a:lnTo>
                      <a:pt x="160225" y="424611"/>
                    </a:lnTo>
                    <a:lnTo>
                      <a:pt x="160597" y="424537"/>
                    </a:lnTo>
                    <a:lnTo>
                      <a:pt x="160957" y="424450"/>
                    </a:lnTo>
                    <a:lnTo>
                      <a:pt x="161343" y="424350"/>
                    </a:lnTo>
                    <a:lnTo>
                      <a:pt x="161703" y="424276"/>
                    </a:lnTo>
                    <a:lnTo>
                      <a:pt x="162038" y="424189"/>
                    </a:lnTo>
                    <a:lnTo>
                      <a:pt x="162411" y="424089"/>
                    </a:lnTo>
                    <a:lnTo>
                      <a:pt x="162784" y="423990"/>
                    </a:lnTo>
                    <a:lnTo>
                      <a:pt x="163144" y="423891"/>
                    </a:lnTo>
                    <a:lnTo>
                      <a:pt x="163504" y="423791"/>
                    </a:lnTo>
                    <a:lnTo>
                      <a:pt x="163864" y="423692"/>
                    </a:lnTo>
                    <a:lnTo>
                      <a:pt x="164225" y="423580"/>
                    </a:lnTo>
                    <a:lnTo>
                      <a:pt x="164585" y="423481"/>
                    </a:lnTo>
                    <a:lnTo>
                      <a:pt x="164957" y="423369"/>
                    </a:lnTo>
                    <a:lnTo>
                      <a:pt x="165305" y="423257"/>
                    </a:lnTo>
                    <a:lnTo>
                      <a:pt x="165666" y="423145"/>
                    </a:lnTo>
                    <a:lnTo>
                      <a:pt x="166013" y="423034"/>
                    </a:lnTo>
                    <a:lnTo>
                      <a:pt x="166386" y="422909"/>
                    </a:lnTo>
                    <a:lnTo>
                      <a:pt x="166759" y="422785"/>
                    </a:lnTo>
                    <a:lnTo>
                      <a:pt x="167094" y="422661"/>
                    </a:lnTo>
                    <a:lnTo>
                      <a:pt x="167454" y="422537"/>
                    </a:lnTo>
                    <a:lnTo>
                      <a:pt x="167802" y="422412"/>
                    </a:lnTo>
                    <a:lnTo>
                      <a:pt x="168163" y="422276"/>
                    </a:lnTo>
                    <a:lnTo>
                      <a:pt x="168523" y="422139"/>
                    </a:lnTo>
                    <a:lnTo>
                      <a:pt x="168883" y="422015"/>
                    </a:lnTo>
                    <a:lnTo>
                      <a:pt x="169231" y="421866"/>
                    </a:lnTo>
                    <a:lnTo>
                      <a:pt x="169579" y="421729"/>
                    </a:lnTo>
                    <a:lnTo>
                      <a:pt x="169926" y="421593"/>
                    </a:lnTo>
                    <a:lnTo>
                      <a:pt x="170287" y="421444"/>
                    </a:lnTo>
                    <a:lnTo>
                      <a:pt x="170635" y="421294"/>
                    </a:lnTo>
                    <a:lnTo>
                      <a:pt x="170995" y="421145"/>
                    </a:lnTo>
                    <a:lnTo>
                      <a:pt x="171343" y="420996"/>
                    </a:lnTo>
                    <a:lnTo>
                      <a:pt x="171690" y="420835"/>
                    </a:lnTo>
                    <a:lnTo>
                      <a:pt x="172038" y="420686"/>
                    </a:lnTo>
                    <a:lnTo>
                      <a:pt x="172386" y="420524"/>
                    </a:lnTo>
                    <a:lnTo>
                      <a:pt x="172722" y="420363"/>
                    </a:lnTo>
                    <a:lnTo>
                      <a:pt x="173069" y="420201"/>
                    </a:lnTo>
                    <a:lnTo>
                      <a:pt x="173417" y="420027"/>
                    </a:lnTo>
                    <a:lnTo>
                      <a:pt x="173765" y="419866"/>
                    </a:lnTo>
                    <a:lnTo>
                      <a:pt x="174113" y="419692"/>
                    </a:lnTo>
                    <a:lnTo>
                      <a:pt x="174448" y="419518"/>
                    </a:lnTo>
                    <a:lnTo>
                      <a:pt x="174796" y="419344"/>
                    </a:lnTo>
                    <a:lnTo>
                      <a:pt x="175131" y="419170"/>
                    </a:lnTo>
                    <a:lnTo>
                      <a:pt x="175479" y="418984"/>
                    </a:lnTo>
                    <a:lnTo>
                      <a:pt x="176572" y="419605"/>
                    </a:lnTo>
                    <a:lnTo>
                      <a:pt x="176908" y="419406"/>
                    </a:lnTo>
                    <a:lnTo>
                      <a:pt x="177256" y="419220"/>
                    </a:lnTo>
                    <a:lnTo>
                      <a:pt x="177591" y="419034"/>
                    </a:lnTo>
                    <a:lnTo>
                      <a:pt x="177914" y="418835"/>
                    </a:lnTo>
                    <a:lnTo>
                      <a:pt x="178250" y="418636"/>
                    </a:lnTo>
                    <a:lnTo>
                      <a:pt x="178572" y="418437"/>
                    </a:lnTo>
                    <a:lnTo>
                      <a:pt x="178920" y="418239"/>
                    </a:lnTo>
                    <a:lnTo>
                      <a:pt x="179243" y="418040"/>
                    </a:lnTo>
                    <a:lnTo>
                      <a:pt x="179579" y="417829"/>
                    </a:lnTo>
                    <a:lnTo>
                      <a:pt x="179914" y="417617"/>
                    </a:lnTo>
                    <a:lnTo>
                      <a:pt x="180237" y="417406"/>
                    </a:lnTo>
                    <a:lnTo>
                      <a:pt x="180560" y="417195"/>
                    </a:lnTo>
                    <a:lnTo>
                      <a:pt x="180883" y="416971"/>
                    </a:lnTo>
                    <a:lnTo>
                      <a:pt x="181206" y="416760"/>
                    </a:lnTo>
                    <a:lnTo>
                      <a:pt x="181529" y="416537"/>
                    </a:lnTo>
                    <a:lnTo>
                      <a:pt x="181852" y="416313"/>
                    </a:lnTo>
                    <a:lnTo>
                      <a:pt x="182175" y="416089"/>
                    </a:lnTo>
                    <a:lnTo>
                      <a:pt x="182498" y="415853"/>
                    </a:lnTo>
                    <a:lnTo>
                      <a:pt x="182821" y="415617"/>
                    </a:lnTo>
                    <a:lnTo>
                      <a:pt x="183132" y="415381"/>
                    </a:lnTo>
                    <a:lnTo>
                      <a:pt x="183442" y="415158"/>
                    </a:lnTo>
                    <a:lnTo>
                      <a:pt x="183753" y="414922"/>
                    </a:lnTo>
                    <a:lnTo>
                      <a:pt x="184063" y="414673"/>
                    </a:lnTo>
                    <a:lnTo>
                      <a:pt x="184386" y="414425"/>
                    </a:lnTo>
                    <a:lnTo>
                      <a:pt x="184697" y="414176"/>
                    </a:lnTo>
                    <a:lnTo>
                      <a:pt x="185007" y="413928"/>
                    </a:lnTo>
                    <a:lnTo>
                      <a:pt x="185305" y="413679"/>
                    </a:lnTo>
                    <a:lnTo>
                      <a:pt x="185616" y="413419"/>
                    </a:lnTo>
                    <a:lnTo>
                      <a:pt x="185927" y="413170"/>
                    </a:lnTo>
                    <a:lnTo>
                      <a:pt x="186212" y="412909"/>
                    </a:lnTo>
                    <a:lnTo>
                      <a:pt x="186523" y="412648"/>
                    </a:lnTo>
                    <a:lnTo>
                      <a:pt x="186821" y="412388"/>
                    </a:lnTo>
                    <a:lnTo>
                      <a:pt x="187119" y="412114"/>
                    </a:lnTo>
                    <a:lnTo>
                      <a:pt x="187417" y="411841"/>
                    </a:lnTo>
                    <a:lnTo>
                      <a:pt x="187703" y="411580"/>
                    </a:lnTo>
                    <a:lnTo>
                      <a:pt x="188001" y="411294"/>
                    </a:lnTo>
                    <a:lnTo>
                      <a:pt x="188299" y="411021"/>
                    </a:lnTo>
                    <a:lnTo>
                      <a:pt x="188585" y="410748"/>
                    </a:lnTo>
                    <a:lnTo>
                      <a:pt x="188871" y="410462"/>
                    </a:lnTo>
                    <a:lnTo>
                      <a:pt x="189156" y="410176"/>
                    </a:lnTo>
                    <a:lnTo>
                      <a:pt x="189442" y="409891"/>
                    </a:lnTo>
                    <a:lnTo>
                      <a:pt x="189728" y="409605"/>
                    </a:lnTo>
                    <a:lnTo>
                      <a:pt x="190014" y="409307"/>
                    </a:lnTo>
                    <a:lnTo>
                      <a:pt x="190287" y="409009"/>
                    </a:lnTo>
                    <a:lnTo>
                      <a:pt x="190573" y="408711"/>
                    </a:lnTo>
                    <a:lnTo>
                      <a:pt x="190846" y="408425"/>
                    </a:lnTo>
                    <a:lnTo>
                      <a:pt x="191119" y="408114"/>
                    </a:lnTo>
                    <a:lnTo>
                      <a:pt x="191392" y="407804"/>
                    </a:lnTo>
                    <a:lnTo>
                      <a:pt x="191666" y="407506"/>
                    </a:lnTo>
                    <a:lnTo>
                      <a:pt x="191927" y="407195"/>
                    </a:lnTo>
                    <a:lnTo>
                      <a:pt x="192200" y="406884"/>
                    </a:lnTo>
                    <a:lnTo>
                      <a:pt x="192461" y="406574"/>
                    </a:lnTo>
                    <a:lnTo>
                      <a:pt x="192734" y="406251"/>
                    </a:lnTo>
                    <a:lnTo>
                      <a:pt x="192995" y="405928"/>
                    </a:lnTo>
                    <a:lnTo>
                      <a:pt x="193256" y="405605"/>
                    </a:lnTo>
                    <a:lnTo>
                      <a:pt x="193504" y="405282"/>
                    </a:lnTo>
                    <a:lnTo>
                      <a:pt x="193765" y="404959"/>
                    </a:lnTo>
                    <a:lnTo>
                      <a:pt x="194014" y="404624"/>
                    </a:lnTo>
                    <a:lnTo>
                      <a:pt x="194274" y="404301"/>
                    </a:lnTo>
                    <a:lnTo>
                      <a:pt x="194510" y="403965"/>
                    </a:lnTo>
                    <a:lnTo>
                      <a:pt x="194510" y="403965"/>
                    </a:lnTo>
                    <a:lnTo>
                      <a:pt x="194510" y="403965"/>
                    </a:lnTo>
                    <a:lnTo>
                      <a:pt x="194759" y="404301"/>
                    </a:lnTo>
                    <a:lnTo>
                      <a:pt x="195007" y="404624"/>
                    </a:lnTo>
                    <a:lnTo>
                      <a:pt x="195256" y="404959"/>
                    </a:lnTo>
                    <a:lnTo>
                      <a:pt x="195517" y="405294"/>
                    </a:lnTo>
                    <a:lnTo>
                      <a:pt x="195778" y="405605"/>
                    </a:lnTo>
                    <a:lnTo>
                      <a:pt x="196038" y="405928"/>
                    </a:lnTo>
                    <a:lnTo>
                      <a:pt x="196299" y="406251"/>
                    </a:lnTo>
                    <a:lnTo>
                      <a:pt x="196560" y="406574"/>
                    </a:lnTo>
                    <a:lnTo>
                      <a:pt x="196833" y="406884"/>
                    </a:lnTo>
                    <a:lnTo>
                      <a:pt x="197094" y="407195"/>
                    </a:lnTo>
                    <a:lnTo>
                      <a:pt x="197355" y="407506"/>
                    </a:lnTo>
                    <a:lnTo>
                      <a:pt x="197629" y="407804"/>
                    </a:lnTo>
                    <a:lnTo>
                      <a:pt x="197902" y="408114"/>
                    </a:lnTo>
                    <a:lnTo>
                      <a:pt x="198175" y="408425"/>
                    </a:lnTo>
                    <a:lnTo>
                      <a:pt x="198448" y="408711"/>
                    </a:lnTo>
                    <a:lnTo>
                      <a:pt x="198734" y="409009"/>
                    </a:lnTo>
                    <a:lnTo>
                      <a:pt x="199007" y="409307"/>
                    </a:lnTo>
                    <a:lnTo>
                      <a:pt x="199293" y="409605"/>
                    </a:lnTo>
                    <a:lnTo>
                      <a:pt x="199591" y="409891"/>
                    </a:lnTo>
                    <a:lnTo>
                      <a:pt x="199865" y="410176"/>
                    </a:lnTo>
                    <a:lnTo>
                      <a:pt x="200150" y="410462"/>
                    </a:lnTo>
                    <a:lnTo>
                      <a:pt x="200436" y="410748"/>
                    </a:lnTo>
                    <a:lnTo>
                      <a:pt x="200722" y="411021"/>
                    </a:lnTo>
                    <a:lnTo>
                      <a:pt x="201020" y="411294"/>
                    </a:lnTo>
                    <a:lnTo>
                      <a:pt x="201318" y="411580"/>
                    </a:lnTo>
                    <a:lnTo>
                      <a:pt x="201616" y="411841"/>
                    </a:lnTo>
                    <a:lnTo>
                      <a:pt x="201902" y="412114"/>
                    </a:lnTo>
                    <a:lnTo>
                      <a:pt x="202200" y="412388"/>
                    </a:lnTo>
                    <a:lnTo>
                      <a:pt x="202511" y="412648"/>
                    </a:lnTo>
                    <a:lnTo>
                      <a:pt x="202809" y="412909"/>
                    </a:lnTo>
                    <a:lnTo>
                      <a:pt x="203107" y="413170"/>
                    </a:lnTo>
                    <a:lnTo>
                      <a:pt x="203405" y="413419"/>
                    </a:lnTo>
                    <a:lnTo>
                      <a:pt x="203716" y="413679"/>
                    </a:lnTo>
                    <a:lnTo>
                      <a:pt x="204014" y="413928"/>
                    </a:lnTo>
                    <a:lnTo>
                      <a:pt x="204324" y="414189"/>
                    </a:lnTo>
                    <a:lnTo>
                      <a:pt x="204647" y="414425"/>
                    </a:lnTo>
                    <a:lnTo>
                      <a:pt x="204958" y="414673"/>
                    </a:lnTo>
                    <a:lnTo>
                      <a:pt x="205268" y="414922"/>
                    </a:lnTo>
                    <a:lnTo>
                      <a:pt x="205579" y="415158"/>
                    </a:lnTo>
                    <a:lnTo>
                      <a:pt x="205889" y="415394"/>
                    </a:lnTo>
                    <a:lnTo>
                      <a:pt x="206212" y="415617"/>
                    </a:lnTo>
                    <a:lnTo>
                      <a:pt x="206535" y="415853"/>
                    </a:lnTo>
                    <a:lnTo>
                      <a:pt x="206858" y="416089"/>
                    </a:lnTo>
                    <a:lnTo>
                      <a:pt x="207181" y="416313"/>
                    </a:lnTo>
                    <a:lnTo>
                      <a:pt x="207492" y="416537"/>
                    </a:lnTo>
                    <a:lnTo>
                      <a:pt x="207802" y="416760"/>
                    </a:lnTo>
                    <a:lnTo>
                      <a:pt x="208138" y="416971"/>
                    </a:lnTo>
                    <a:lnTo>
                      <a:pt x="208473" y="417195"/>
                    </a:lnTo>
                    <a:lnTo>
                      <a:pt x="208784" y="417406"/>
                    </a:lnTo>
                    <a:lnTo>
                      <a:pt x="209119" y="417617"/>
                    </a:lnTo>
                    <a:lnTo>
                      <a:pt x="209442" y="417829"/>
                    </a:lnTo>
                    <a:lnTo>
                      <a:pt x="209778" y="418040"/>
                    </a:lnTo>
                    <a:lnTo>
                      <a:pt x="210113" y="418239"/>
                    </a:lnTo>
                    <a:lnTo>
                      <a:pt x="210436" y="418437"/>
                    </a:lnTo>
                    <a:lnTo>
                      <a:pt x="210784" y="418636"/>
                    </a:lnTo>
                    <a:lnTo>
                      <a:pt x="211119" y="418835"/>
                    </a:lnTo>
                    <a:lnTo>
                      <a:pt x="211442" y="419034"/>
                    </a:lnTo>
                    <a:lnTo>
                      <a:pt x="211778" y="419220"/>
                    </a:lnTo>
                    <a:lnTo>
                      <a:pt x="212125" y="419406"/>
                    </a:lnTo>
                    <a:lnTo>
                      <a:pt x="212461" y="419605"/>
                    </a:lnTo>
                    <a:lnTo>
                      <a:pt x="212796" y="419779"/>
                    </a:lnTo>
                    <a:lnTo>
                      <a:pt x="213132" y="419965"/>
                    </a:lnTo>
                    <a:lnTo>
                      <a:pt x="213467" y="420139"/>
                    </a:lnTo>
                    <a:lnTo>
                      <a:pt x="213815" y="420313"/>
                    </a:lnTo>
                    <a:lnTo>
                      <a:pt x="214150" y="420487"/>
                    </a:lnTo>
                    <a:lnTo>
                      <a:pt x="214498" y="420661"/>
                    </a:lnTo>
                    <a:lnTo>
                      <a:pt x="214846" y="420822"/>
                    </a:lnTo>
                    <a:lnTo>
                      <a:pt x="215194" y="420996"/>
                    </a:lnTo>
                    <a:lnTo>
                      <a:pt x="215542" y="421158"/>
                    </a:lnTo>
                    <a:lnTo>
                      <a:pt x="215889" y="421319"/>
                    </a:lnTo>
                    <a:lnTo>
                      <a:pt x="216225" y="421481"/>
                    </a:lnTo>
                    <a:lnTo>
                      <a:pt x="216573" y="421630"/>
                    </a:lnTo>
                    <a:lnTo>
                      <a:pt x="216933" y="421791"/>
                    </a:lnTo>
                    <a:lnTo>
                      <a:pt x="217281" y="421940"/>
                    </a:lnTo>
                    <a:lnTo>
                      <a:pt x="217629" y="422089"/>
                    </a:lnTo>
                    <a:lnTo>
                      <a:pt x="217976" y="422239"/>
                    </a:lnTo>
                    <a:lnTo>
                      <a:pt x="218337" y="422388"/>
                    </a:lnTo>
                    <a:lnTo>
                      <a:pt x="218685" y="422524"/>
                    </a:lnTo>
                    <a:lnTo>
                      <a:pt x="219032" y="422661"/>
                    </a:lnTo>
                    <a:lnTo>
                      <a:pt x="219393" y="422810"/>
                    </a:lnTo>
                    <a:lnTo>
                      <a:pt x="219740" y="422934"/>
                    </a:lnTo>
                    <a:lnTo>
                      <a:pt x="220113" y="423071"/>
                    </a:lnTo>
                    <a:lnTo>
                      <a:pt x="220461" y="423207"/>
                    </a:lnTo>
                    <a:lnTo>
                      <a:pt x="220809" y="423332"/>
                    </a:lnTo>
                    <a:lnTo>
                      <a:pt x="221169" y="423456"/>
                    </a:lnTo>
                    <a:lnTo>
                      <a:pt x="221517" y="423580"/>
                    </a:lnTo>
                    <a:lnTo>
                      <a:pt x="221877" y="423704"/>
                    </a:lnTo>
                    <a:lnTo>
                      <a:pt x="222250" y="423829"/>
                    </a:lnTo>
                    <a:lnTo>
                      <a:pt x="222598" y="423940"/>
                    </a:lnTo>
                    <a:lnTo>
                      <a:pt x="222958" y="424052"/>
                    </a:lnTo>
                    <a:lnTo>
                      <a:pt x="223318" y="424164"/>
                    </a:lnTo>
                    <a:lnTo>
                      <a:pt x="223678" y="424276"/>
                    </a:lnTo>
                    <a:lnTo>
                      <a:pt x="224039" y="424375"/>
                    </a:lnTo>
                    <a:lnTo>
                      <a:pt x="224399" y="424487"/>
                    </a:lnTo>
                    <a:lnTo>
                      <a:pt x="224759" y="424586"/>
                    </a:lnTo>
                    <a:lnTo>
                      <a:pt x="225119" y="424686"/>
                    </a:lnTo>
                    <a:lnTo>
                      <a:pt x="225480" y="424785"/>
                    </a:lnTo>
                    <a:lnTo>
                      <a:pt x="225852" y="424885"/>
                    </a:lnTo>
                    <a:lnTo>
                      <a:pt x="226225" y="424984"/>
                    </a:lnTo>
                    <a:lnTo>
                      <a:pt x="226560" y="425071"/>
                    </a:lnTo>
                    <a:lnTo>
                      <a:pt x="226933" y="425145"/>
                    </a:lnTo>
                    <a:lnTo>
                      <a:pt x="227306" y="425245"/>
                    </a:lnTo>
                    <a:lnTo>
                      <a:pt x="227666" y="425332"/>
                    </a:lnTo>
                    <a:lnTo>
                      <a:pt x="228039" y="425406"/>
                    </a:lnTo>
                    <a:lnTo>
                      <a:pt x="228386" y="425493"/>
                    </a:lnTo>
                    <a:lnTo>
                      <a:pt x="228759" y="425568"/>
                    </a:lnTo>
                    <a:lnTo>
                      <a:pt x="229132" y="425655"/>
                    </a:lnTo>
                    <a:lnTo>
                      <a:pt x="229492" y="425717"/>
                    </a:lnTo>
                    <a:lnTo>
                      <a:pt x="229852" y="425791"/>
                    </a:lnTo>
                    <a:lnTo>
                      <a:pt x="230213" y="425866"/>
                    </a:lnTo>
                    <a:lnTo>
                      <a:pt x="230585" y="425928"/>
                    </a:lnTo>
                    <a:lnTo>
                      <a:pt x="230958" y="426003"/>
                    </a:lnTo>
                    <a:lnTo>
                      <a:pt x="231331" y="426003"/>
                    </a:lnTo>
                    <a:lnTo>
                      <a:pt x="231691" y="426077"/>
                    </a:lnTo>
                    <a:lnTo>
                      <a:pt x="232064" y="426139"/>
                    </a:lnTo>
                    <a:lnTo>
                      <a:pt x="232424" y="426139"/>
                    </a:lnTo>
                    <a:lnTo>
                      <a:pt x="232784" y="426139"/>
                    </a:lnTo>
                    <a:lnTo>
                      <a:pt x="233169" y="426201"/>
                    </a:lnTo>
                    <a:lnTo>
                      <a:pt x="233529" y="426201"/>
                    </a:lnTo>
                    <a:lnTo>
                      <a:pt x="233890" y="426201"/>
                    </a:lnTo>
                    <a:lnTo>
                      <a:pt x="234275" y="426201"/>
                    </a:lnTo>
                    <a:lnTo>
                      <a:pt x="234635" y="426201"/>
                    </a:lnTo>
                    <a:lnTo>
                      <a:pt x="235008" y="426201"/>
                    </a:lnTo>
                    <a:lnTo>
                      <a:pt x="235380" y="426201"/>
                    </a:lnTo>
                    <a:lnTo>
                      <a:pt x="235741" y="426201"/>
                    </a:lnTo>
                    <a:lnTo>
                      <a:pt x="236101" y="426201"/>
                    </a:lnTo>
                    <a:lnTo>
                      <a:pt x="236473" y="426201"/>
                    </a:lnTo>
                    <a:lnTo>
                      <a:pt x="236846" y="426201"/>
                    </a:lnTo>
                    <a:lnTo>
                      <a:pt x="237206" y="426201"/>
                    </a:lnTo>
                    <a:lnTo>
                      <a:pt x="237579" y="426201"/>
                    </a:lnTo>
                    <a:lnTo>
                      <a:pt x="237964" y="426201"/>
                    </a:lnTo>
                    <a:lnTo>
                      <a:pt x="238324" y="426201"/>
                    </a:lnTo>
                    <a:lnTo>
                      <a:pt x="238685" y="426201"/>
                    </a:lnTo>
                    <a:lnTo>
                      <a:pt x="239057" y="426201"/>
                    </a:lnTo>
                    <a:lnTo>
                      <a:pt x="239418" y="426201"/>
                    </a:lnTo>
                    <a:lnTo>
                      <a:pt x="239803" y="426201"/>
                    </a:lnTo>
                    <a:lnTo>
                      <a:pt x="246014" y="426201"/>
                    </a:lnTo>
                    <a:lnTo>
                      <a:pt x="246374" y="426201"/>
                    </a:lnTo>
                    <a:lnTo>
                      <a:pt x="247119" y="426201"/>
                    </a:lnTo>
                    <a:lnTo>
                      <a:pt x="247492" y="426201"/>
                    </a:lnTo>
                    <a:lnTo>
                      <a:pt x="247852" y="426201"/>
                    </a:lnTo>
                    <a:lnTo>
                      <a:pt x="248213" y="426201"/>
                    </a:lnTo>
                    <a:lnTo>
                      <a:pt x="248585" y="426201"/>
                    </a:lnTo>
                    <a:lnTo>
                      <a:pt x="248958" y="426201"/>
                    </a:lnTo>
                    <a:lnTo>
                      <a:pt x="249318" y="426201"/>
                    </a:lnTo>
                    <a:lnTo>
                      <a:pt x="249679" y="426201"/>
                    </a:lnTo>
                    <a:lnTo>
                      <a:pt x="250051" y="426201"/>
                    </a:lnTo>
                    <a:lnTo>
                      <a:pt x="250411" y="426201"/>
                    </a:lnTo>
                    <a:lnTo>
                      <a:pt x="250784" y="426201"/>
                    </a:lnTo>
                    <a:lnTo>
                      <a:pt x="251157" y="426201"/>
                    </a:lnTo>
                    <a:lnTo>
                      <a:pt x="251505" y="426201"/>
                    </a:lnTo>
                    <a:lnTo>
                      <a:pt x="251877" y="426201"/>
                    </a:lnTo>
                    <a:lnTo>
                      <a:pt x="252238" y="426201"/>
                    </a:lnTo>
                    <a:lnTo>
                      <a:pt x="252598" y="426201"/>
                    </a:lnTo>
                    <a:lnTo>
                      <a:pt x="252970" y="426201"/>
                    </a:lnTo>
                    <a:lnTo>
                      <a:pt x="253331" y="426201"/>
                    </a:lnTo>
                    <a:lnTo>
                      <a:pt x="253703" y="426201"/>
                    </a:lnTo>
                    <a:lnTo>
                      <a:pt x="254064" y="426201"/>
                    </a:lnTo>
                    <a:lnTo>
                      <a:pt x="254424" y="426139"/>
                    </a:lnTo>
                    <a:lnTo>
                      <a:pt x="254784" y="426139"/>
                    </a:lnTo>
                    <a:lnTo>
                      <a:pt x="255144" y="426077"/>
                    </a:lnTo>
                    <a:lnTo>
                      <a:pt x="255517" y="426077"/>
                    </a:lnTo>
                    <a:lnTo>
                      <a:pt x="255877" y="426015"/>
                    </a:lnTo>
                    <a:lnTo>
                      <a:pt x="256225" y="425953"/>
                    </a:lnTo>
                    <a:lnTo>
                      <a:pt x="256598" y="425891"/>
                    </a:lnTo>
                    <a:lnTo>
                      <a:pt x="256946" y="425829"/>
                    </a:lnTo>
                    <a:lnTo>
                      <a:pt x="257306" y="425754"/>
                    </a:lnTo>
                    <a:lnTo>
                      <a:pt x="257679" y="425680"/>
                    </a:lnTo>
                    <a:lnTo>
                      <a:pt x="258026" y="425680"/>
                    </a:lnTo>
                    <a:lnTo>
                      <a:pt x="258387" y="425605"/>
                    </a:lnTo>
                    <a:lnTo>
                      <a:pt x="258747" y="425530"/>
                    </a:lnTo>
                    <a:lnTo>
                      <a:pt x="259120" y="425456"/>
                    </a:lnTo>
                    <a:lnTo>
                      <a:pt x="259480" y="425369"/>
                    </a:lnTo>
                    <a:lnTo>
                      <a:pt x="259828" y="425294"/>
                    </a:lnTo>
                    <a:lnTo>
                      <a:pt x="260188" y="425220"/>
                    </a:lnTo>
                    <a:lnTo>
                      <a:pt x="260548" y="425133"/>
                    </a:lnTo>
                    <a:lnTo>
                      <a:pt x="260884" y="425046"/>
                    </a:lnTo>
                    <a:lnTo>
                      <a:pt x="261244" y="424959"/>
                    </a:lnTo>
                    <a:lnTo>
                      <a:pt x="261604" y="424872"/>
                    </a:lnTo>
                    <a:lnTo>
                      <a:pt x="261952" y="424785"/>
                    </a:lnTo>
                    <a:lnTo>
                      <a:pt x="262312" y="424698"/>
                    </a:lnTo>
                    <a:lnTo>
                      <a:pt x="262672" y="424599"/>
                    </a:lnTo>
                    <a:lnTo>
                      <a:pt x="263033" y="424512"/>
                    </a:lnTo>
                    <a:lnTo>
                      <a:pt x="263380" y="424412"/>
                    </a:lnTo>
                    <a:lnTo>
                      <a:pt x="263728" y="424313"/>
                    </a:lnTo>
                    <a:lnTo>
                      <a:pt x="264076" y="424214"/>
                    </a:lnTo>
                    <a:lnTo>
                      <a:pt x="264424" y="424114"/>
                    </a:lnTo>
                    <a:lnTo>
                      <a:pt x="264784" y="424015"/>
                    </a:lnTo>
                    <a:lnTo>
                      <a:pt x="265144" y="423916"/>
                    </a:lnTo>
                    <a:lnTo>
                      <a:pt x="265480" y="423816"/>
                    </a:lnTo>
                    <a:lnTo>
                      <a:pt x="265828" y="423704"/>
                    </a:lnTo>
                    <a:lnTo>
                      <a:pt x="266188" y="423593"/>
                    </a:lnTo>
                    <a:lnTo>
                      <a:pt x="266536" y="423481"/>
                    </a:lnTo>
                    <a:lnTo>
                      <a:pt x="266884" y="423381"/>
                    </a:lnTo>
                    <a:lnTo>
                      <a:pt x="267231" y="423270"/>
                    </a:lnTo>
                    <a:lnTo>
                      <a:pt x="267567" y="423158"/>
                    </a:lnTo>
                    <a:lnTo>
                      <a:pt x="267927" y="423034"/>
                    </a:lnTo>
                    <a:lnTo>
                      <a:pt x="268275" y="422909"/>
                    </a:lnTo>
                    <a:lnTo>
                      <a:pt x="268610" y="422798"/>
                    </a:lnTo>
                    <a:lnTo>
                      <a:pt x="268958" y="422673"/>
                    </a:lnTo>
                    <a:lnTo>
                      <a:pt x="269306" y="422562"/>
                    </a:lnTo>
                    <a:lnTo>
                      <a:pt x="269654" y="422437"/>
                    </a:lnTo>
                    <a:lnTo>
                      <a:pt x="270002" y="422301"/>
                    </a:lnTo>
                    <a:lnTo>
                      <a:pt x="270325" y="422189"/>
                    </a:lnTo>
                    <a:lnTo>
                      <a:pt x="270672" y="422065"/>
                    </a:lnTo>
                    <a:lnTo>
                      <a:pt x="271020" y="421928"/>
                    </a:lnTo>
                    <a:lnTo>
                      <a:pt x="271368" y="421791"/>
                    </a:lnTo>
                    <a:lnTo>
                      <a:pt x="271703" y="421655"/>
                    </a:lnTo>
                    <a:lnTo>
                      <a:pt x="272039" y="421530"/>
                    </a:lnTo>
                    <a:lnTo>
                      <a:pt x="272374" y="421394"/>
                    </a:lnTo>
                    <a:lnTo>
                      <a:pt x="272710" y="421257"/>
                    </a:lnTo>
                    <a:lnTo>
                      <a:pt x="273045" y="421121"/>
                    </a:lnTo>
                    <a:lnTo>
                      <a:pt x="273467" y="420847"/>
                    </a:lnTo>
                    <a:lnTo>
                      <a:pt x="273815" y="420698"/>
                    </a:lnTo>
                    <a:lnTo>
                      <a:pt x="274151" y="420561"/>
                    </a:lnTo>
                    <a:lnTo>
                      <a:pt x="274486" y="420412"/>
                    </a:lnTo>
                    <a:lnTo>
                      <a:pt x="274822" y="420276"/>
                    </a:lnTo>
                    <a:lnTo>
                      <a:pt x="275157" y="420127"/>
                    </a:lnTo>
                    <a:lnTo>
                      <a:pt x="275480" y="419978"/>
                    </a:lnTo>
                    <a:lnTo>
                      <a:pt x="275815" y="419829"/>
                    </a:lnTo>
                    <a:lnTo>
                      <a:pt x="276138" y="419680"/>
                    </a:lnTo>
                    <a:lnTo>
                      <a:pt x="276461" y="419530"/>
                    </a:lnTo>
                    <a:lnTo>
                      <a:pt x="276809" y="419369"/>
                    </a:lnTo>
                    <a:lnTo>
                      <a:pt x="277132" y="419207"/>
                    </a:lnTo>
                    <a:lnTo>
                      <a:pt x="277467" y="419046"/>
                    </a:lnTo>
                    <a:lnTo>
                      <a:pt x="277803" y="418897"/>
                    </a:lnTo>
                    <a:lnTo>
                      <a:pt x="278113" y="418735"/>
                    </a:lnTo>
                    <a:lnTo>
                      <a:pt x="278449" y="418574"/>
                    </a:lnTo>
                    <a:lnTo>
                      <a:pt x="278772" y="418412"/>
                    </a:lnTo>
                    <a:lnTo>
                      <a:pt x="279095" y="418251"/>
                    </a:lnTo>
                    <a:lnTo>
                      <a:pt x="279418" y="418077"/>
                    </a:lnTo>
                    <a:lnTo>
                      <a:pt x="279741" y="417916"/>
                    </a:lnTo>
                    <a:lnTo>
                      <a:pt x="280064" y="417742"/>
                    </a:lnTo>
                    <a:lnTo>
                      <a:pt x="280387" y="417580"/>
                    </a:lnTo>
                    <a:lnTo>
                      <a:pt x="280710" y="417406"/>
                    </a:lnTo>
                    <a:lnTo>
                      <a:pt x="281020" y="417232"/>
                    </a:lnTo>
                    <a:lnTo>
                      <a:pt x="281356" y="417058"/>
                    </a:lnTo>
                    <a:lnTo>
                      <a:pt x="281654" y="416884"/>
                    </a:lnTo>
                    <a:lnTo>
                      <a:pt x="281977" y="416711"/>
                    </a:lnTo>
                    <a:lnTo>
                      <a:pt x="282300" y="416524"/>
                    </a:lnTo>
                    <a:lnTo>
                      <a:pt x="282610" y="416350"/>
                    </a:lnTo>
                    <a:lnTo>
                      <a:pt x="282921" y="416164"/>
                    </a:lnTo>
                    <a:lnTo>
                      <a:pt x="283231" y="415978"/>
                    </a:lnTo>
                    <a:lnTo>
                      <a:pt x="283554" y="415791"/>
                    </a:lnTo>
                    <a:lnTo>
                      <a:pt x="283865" y="415605"/>
                    </a:lnTo>
                    <a:lnTo>
                      <a:pt x="284176" y="415419"/>
                    </a:lnTo>
                    <a:lnTo>
                      <a:pt x="284486" y="415232"/>
                    </a:lnTo>
                    <a:lnTo>
                      <a:pt x="284784" y="415046"/>
                    </a:lnTo>
                    <a:lnTo>
                      <a:pt x="285107" y="414847"/>
                    </a:lnTo>
                    <a:lnTo>
                      <a:pt x="285418" y="414648"/>
                    </a:lnTo>
                    <a:lnTo>
                      <a:pt x="285716" y="414462"/>
                    </a:lnTo>
                    <a:lnTo>
                      <a:pt x="286027" y="414263"/>
                    </a:lnTo>
                    <a:lnTo>
                      <a:pt x="286325" y="414065"/>
                    </a:lnTo>
                    <a:lnTo>
                      <a:pt x="286623" y="413878"/>
                    </a:lnTo>
                    <a:lnTo>
                      <a:pt x="286933" y="413679"/>
                    </a:lnTo>
                    <a:lnTo>
                      <a:pt x="287244" y="413468"/>
                    </a:lnTo>
                    <a:lnTo>
                      <a:pt x="287530" y="413270"/>
                    </a:lnTo>
                    <a:lnTo>
                      <a:pt x="287828" y="413071"/>
                    </a:lnTo>
                    <a:lnTo>
                      <a:pt x="288138" y="412860"/>
                    </a:lnTo>
                    <a:lnTo>
                      <a:pt x="288436" y="412636"/>
                    </a:lnTo>
                    <a:lnTo>
                      <a:pt x="288722" y="412437"/>
                    </a:lnTo>
                    <a:lnTo>
                      <a:pt x="289020" y="412238"/>
                    </a:lnTo>
                    <a:lnTo>
                      <a:pt x="289319" y="412027"/>
                    </a:lnTo>
                    <a:lnTo>
                      <a:pt x="289604" y="411804"/>
                    </a:lnTo>
                    <a:lnTo>
                      <a:pt x="289902" y="411593"/>
                    </a:lnTo>
                    <a:lnTo>
                      <a:pt x="290200" y="411369"/>
                    </a:lnTo>
                    <a:lnTo>
                      <a:pt x="290486" y="411158"/>
                    </a:lnTo>
                    <a:lnTo>
                      <a:pt x="290859" y="410909"/>
                    </a:lnTo>
                    <a:lnTo>
                      <a:pt x="291157" y="410686"/>
                    </a:lnTo>
                    <a:lnTo>
                      <a:pt x="291455" y="410462"/>
                    </a:lnTo>
                    <a:lnTo>
                      <a:pt x="291728" y="410238"/>
                    </a:lnTo>
                    <a:lnTo>
                      <a:pt x="292014" y="410015"/>
                    </a:lnTo>
                    <a:lnTo>
                      <a:pt x="292300" y="409791"/>
                    </a:lnTo>
                    <a:lnTo>
                      <a:pt x="292586" y="409555"/>
                    </a:lnTo>
                    <a:lnTo>
                      <a:pt x="292859" y="409332"/>
                    </a:lnTo>
                    <a:lnTo>
                      <a:pt x="293145" y="409108"/>
                    </a:lnTo>
                    <a:lnTo>
                      <a:pt x="293418" y="408872"/>
                    </a:lnTo>
                    <a:lnTo>
                      <a:pt x="293691" y="408636"/>
                    </a:lnTo>
                    <a:lnTo>
                      <a:pt x="293964" y="408412"/>
                    </a:lnTo>
                    <a:lnTo>
                      <a:pt x="294250" y="408164"/>
                    </a:lnTo>
                    <a:lnTo>
                      <a:pt x="294524" y="407928"/>
                    </a:lnTo>
                    <a:lnTo>
                      <a:pt x="294797" y="407692"/>
                    </a:lnTo>
                    <a:lnTo>
                      <a:pt x="295070" y="407443"/>
                    </a:lnTo>
                    <a:lnTo>
                      <a:pt x="295343" y="407207"/>
                    </a:lnTo>
                    <a:lnTo>
                      <a:pt x="295604" y="406971"/>
                    </a:lnTo>
                    <a:lnTo>
                      <a:pt x="295878" y="406723"/>
                    </a:lnTo>
                    <a:lnTo>
                      <a:pt x="296151" y="406474"/>
                    </a:lnTo>
                    <a:lnTo>
                      <a:pt x="296412" y="406238"/>
                    </a:lnTo>
                    <a:lnTo>
                      <a:pt x="296673" y="405978"/>
                    </a:lnTo>
                    <a:lnTo>
                      <a:pt x="296946" y="405729"/>
                    </a:lnTo>
                    <a:lnTo>
                      <a:pt x="297207" y="405481"/>
                    </a:lnTo>
                    <a:lnTo>
                      <a:pt x="297455" y="405232"/>
                    </a:lnTo>
                    <a:lnTo>
                      <a:pt x="297716" y="404971"/>
                    </a:lnTo>
                    <a:lnTo>
                      <a:pt x="297977" y="404710"/>
                    </a:lnTo>
                    <a:lnTo>
                      <a:pt x="298225" y="404462"/>
                    </a:lnTo>
                    <a:lnTo>
                      <a:pt x="298486" y="404201"/>
                    </a:lnTo>
                    <a:lnTo>
                      <a:pt x="298735" y="403940"/>
                    </a:lnTo>
                    <a:lnTo>
                      <a:pt x="298983" y="403679"/>
                    </a:lnTo>
                    <a:lnTo>
                      <a:pt x="299244" y="403419"/>
                    </a:lnTo>
                    <a:lnTo>
                      <a:pt x="299492" y="403158"/>
                    </a:lnTo>
                    <a:lnTo>
                      <a:pt x="299741" y="402884"/>
                    </a:lnTo>
                    <a:lnTo>
                      <a:pt x="299977" y="402624"/>
                    </a:lnTo>
                    <a:lnTo>
                      <a:pt x="300225" y="402363"/>
                    </a:lnTo>
                    <a:lnTo>
                      <a:pt x="300461" y="402089"/>
                    </a:lnTo>
                    <a:lnTo>
                      <a:pt x="300710" y="401816"/>
                    </a:lnTo>
                    <a:lnTo>
                      <a:pt x="300958" y="401543"/>
                    </a:lnTo>
                    <a:lnTo>
                      <a:pt x="301194" y="401269"/>
                    </a:lnTo>
                    <a:lnTo>
                      <a:pt x="301430" y="400996"/>
                    </a:lnTo>
                    <a:lnTo>
                      <a:pt x="301666" y="400710"/>
                    </a:lnTo>
                    <a:lnTo>
                      <a:pt x="301902" y="400437"/>
                    </a:lnTo>
                    <a:lnTo>
                      <a:pt x="302126" y="400164"/>
                    </a:lnTo>
                    <a:lnTo>
                      <a:pt x="302362" y="399878"/>
                    </a:lnTo>
                    <a:lnTo>
                      <a:pt x="302586" y="399592"/>
                    </a:lnTo>
                    <a:lnTo>
                      <a:pt x="302809" y="399307"/>
                    </a:lnTo>
                    <a:lnTo>
                      <a:pt x="303033" y="399021"/>
                    </a:lnTo>
                    <a:lnTo>
                      <a:pt x="303269" y="398735"/>
                    </a:lnTo>
                    <a:lnTo>
                      <a:pt x="303493" y="398450"/>
                    </a:lnTo>
                    <a:lnTo>
                      <a:pt x="303704" y="398164"/>
                    </a:lnTo>
                    <a:lnTo>
                      <a:pt x="303927" y="397866"/>
                    </a:lnTo>
                    <a:lnTo>
                      <a:pt x="304138" y="397568"/>
                    </a:lnTo>
                    <a:lnTo>
                      <a:pt x="304362" y="397282"/>
                    </a:lnTo>
                    <a:lnTo>
                      <a:pt x="304573" y="396984"/>
                    </a:lnTo>
                    <a:lnTo>
                      <a:pt x="304784" y="396686"/>
                    </a:lnTo>
                    <a:lnTo>
                      <a:pt x="305008" y="396387"/>
                    </a:lnTo>
                    <a:lnTo>
                      <a:pt x="305207" y="396077"/>
                    </a:lnTo>
                    <a:lnTo>
                      <a:pt x="305418" y="395791"/>
                    </a:lnTo>
                    <a:lnTo>
                      <a:pt x="305617" y="395493"/>
                    </a:lnTo>
                    <a:lnTo>
                      <a:pt x="305828" y="395182"/>
                    </a:lnTo>
                    <a:lnTo>
                      <a:pt x="306027" y="394872"/>
                    </a:lnTo>
                    <a:lnTo>
                      <a:pt x="306225" y="394574"/>
                    </a:lnTo>
                    <a:lnTo>
                      <a:pt x="306424" y="394263"/>
                    </a:lnTo>
                    <a:lnTo>
                      <a:pt x="306611" y="393953"/>
                    </a:lnTo>
                    <a:lnTo>
                      <a:pt x="306822" y="393642"/>
                    </a:lnTo>
                    <a:lnTo>
                      <a:pt x="307008" y="393332"/>
                    </a:lnTo>
                    <a:lnTo>
                      <a:pt x="307194" y="393009"/>
                    </a:lnTo>
                    <a:lnTo>
                      <a:pt x="307393" y="392698"/>
                    </a:lnTo>
                    <a:lnTo>
                      <a:pt x="307579" y="392375"/>
                    </a:lnTo>
                    <a:lnTo>
                      <a:pt x="307753" y="392064"/>
                    </a:lnTo>
                    <a:lnTo>
                      <a:pt x="307940" y="391741"/>
                    </a:lnTo>
                    <a:lnTo>
                      <a:pt x="308126" y="391418"/>
                    </a:lnTo>
                    <a:lnTo>
                      <a:pt x="308250" y="391033"/>
                    </a:lnTo>
                    <a:lnTo>
                      <a:pt x="308424" y="390698"/>
                    </a:lnTo>
                    <a:lnTo>
                      <a:pt x="308598" y="390375"/>
                    </a:lnTo>
                    <a:lnTo>
                      <a:pt x="308772" y="390052"/>
                    </a:lnTo>
                    <a:lnTo>
                      <a:pt x="308946" y="389729"/>
                    </a:lnTo>
                    <a:lnTo>
                      <a:pt x="309107" y="389394"/>
                    </a:lnTo>
                    <a:lnTo>
                      <a:pt x="309281" y="389058"/>
                    </a:lnTo>
                    <a:lnTo>
                      <a:pt x="309443" y="388723"/>
                    </a:lnTo>
                    <a:lnTo>
                      <a:pt x="309604" y="388400"/>
                    </a:lnTo>
                    <a:lnTo>
                      <a:pt x="309753" y="388064"/>
                    </a:lnTo>
                    <a:lnTo>
                      <a:pt x="309915" y="387729"/>
                    </a:lnTo>
                    <a:lnTo>
                      <a:pt x="310076" y="387381"/>
                    </a:lnTo>
                    <a:lnTo>
                      <a:pt x="310225" y="387046"/>
                    </a:lnTo>
                    <a:lnTo>
                      <a:pt x="310375" y="386723"/>
                    </a:lnTo>
                    <a:lnTo>
                      <a:pt x="310524" y="386375"/>
                    </a:lnTo>
                    <a:lnTo>
                      <a:pt x="310735" y="386064"/>
                    </a:lnTo>
                    <a:lnTo>
                      <a:pt x="310884" y="385717"/>
                    </a:lnTo>
                    <a:lnTo>
                      <a:pt x="310946" y="385568"/>
                    </a:lnTo>
                    <a:lnTo>
                      <a:pt x="312871" y="385568"/>
                    </a:lnTo>
                    <a:lnTo>
                      <a:pt x="313368" y="385568"/>
                    </a:lnTo>
                    <a:lnTo>
                      <a:pt x="314834" y="385568"/>
                    </a:lnTo>
                    <a:lnTo>
                      <a:pt x="315319" y="385568"/>
                    </a:lnTo>
                    <a:lnTo>
                      <a:pt x="315803" y="385568"/>
                    </a:lnTo>
                    <a:lnTo>
                      <a:pt x="316300" y="385568"/>
                    </a:lnTo>
                    <a:lnTo>
                      <a:pt x="316772" y="385568"/>
                    </a:lnTo>
                    <a:lnTo>
                      <a:pt x="317257" y="385568"/>
                    </a:lnTo>
                    <a:lnTo>
                      <a:pt x="317741" y="385568"/>
                    </a:lnTo>
                    <a:lnTo>
                      <a:pt x="318226" y="385568"/>
                    </a:lnTo>
                    <a:lnTo>
                      <a:pt x="318710" y="385568"/>
                    </a:lnTo>
                    <a:lnTo>
                      <a:pt x="319182" y="385568"/>
                    </a:lnTo>
                    <a:lnTo>
                      <a:pt x="319667" y="385568"/>
                    </a:lnTo>
                    <a:lnTo>
                      <a:pt x="320126" y="385568"/>
                    </a:lnTo>
                    <a:lnTo>
                      <a:pt x="320611" y="385568"/>
                    </a:lnTo>
                    <a:lnTo>
                      <a:pt x="321095" y="385493"/>
                    </a:lnTo>
                    <a:lnTo>
                      <a:pt x="321555" y="385431"/>
                    </a:lnTo>
                    <a:lnTo>
                      <a:pt x="321915" y="384822"/>
                    </a:lnTo>
                    <a:lnTo>
                      <a:pt x="322387" y="384760"/>
                    </a:lnTo>
                    <a:lnTo>
                      <a:pt x="322859" y="384686"/>
                    </a:lnTo>
                    <a:lnTo>
                      <a:pt x="323331" y="384599"/>
                    </a:lnTo>
                    <a:lnTo>
                      <a:pt x="323803" y="384524"/>
                    </a:lnTo>
                    <a:lnTo>
                      <a:pt x="324263" y="384437"/>
                    </a:lnTo>
                    <a:lnTo>
                      <a:pt x="324722" y="384350"/>
                    </a:lnTo>
                    <a:lnTo>
                      <a:pt x="325195" y="384276"/>
                    </a:lnTo>
                    <a:lnTo>
                      <a:pt x="325642" y="384176"/>
                    </a:lnTo>
                    <a:lnTo>
                      <a:pt x="326114" y="384077"/>
                    </a:lnTo>
                    <a:lnTo>
                      <a:pt x="326573" y="383977"/>
                    </a:lnTo>
                    <a:lnTo>
                      <a:pt x="327033" y="383878"/>
                    </a:lnTo>
                    <a:lnTo>
                      <a:pt x="327493" y="383779"/>
                    </a:lnTo>
                    <a:lnTo>
                      <a:pt x="327940" y="383667"/>
                    </a:lnTo>
                    <a:lnTo>
                      <a:pt x="328387" y="383567"/>
                    </a:lnTo>
                    <a:lnTo>
                      <a:pt x="328847" y="383443"/>
                    </a:lnTo>
                    <a:lnTo>
                      <a:pt x="329306" y="383319"/>
                    </a:lnTo>
                    <a:lnTo>
                      <a:pt x="329754" y="383207"/>
                    </a:lnTo>
                    <a:lnTo>
                      <a:pt x="330201" y="383083"/>
                    </a:lnTo>
                    <a:lnTo>
                      <a:pt x="330648" y="382959"/>
                    </a:lnTo>
                    <a:lnTo>
                      <a:pt x="331095" y="382822"/>
                    </a:lnTo>
                    <a:lnTo>
                      <a:pt x="331530" y="382686"/>
                    </a:lnTo>
                    <a:lnTo>
                      <a:pt x="331977" y="382549"/>
                    </a:lnTo>
                    <a:lnTo>
                      <a:pt x="332424" y="382412"/>
                    </a:lnTo>
                    <a:lnTo>
                      <a:pt x="332859" y="382263"/>
                    </a:lnTo>
                    <a:lnTo>
                      <a:pt x="333294" y="382126"/>
                    </a:lnTo>
                    <a:lnTo>
                      <a:pt x="333729" y="381965"/>
                    </a:lnTo>
                    <a:lnTo>
                      <a:pt x="334163" y="381816"/>
                    </a:lnTo>
                    <a:lnTo>
                      <a:pt x="334598" y="381654"/>
                    </a:lnTo>
                    <a:lnTo>
                      <a:pt x="335033" y="381493"/>
                    </a:lnTo>
                    <a:lnTo>
                      <a:pt x="335468" y="381331"/>
                    </a:lnTo>
                    <a:lnTo>
                      <a:pt x="335890" y="381170"/>
                    </a:lnTo>
                    <a:lnTo>
                      <a:pt x="336300" y="381008"/>
                    </a:lnTo>
                    <a:lnTo>
                      <a:pt x="336735" y="380822"/>
                    </a:lnTo>
                    <a:lnTo>
                      <a:pt x="337170" y="380648"/>
                    </a:lnTo>
                    <a:lnTo>
                      <a:pt x="337592" y="380462"/>
                    </a:lnTo>
                    <a:lnTo>
                      <a:pt x="338002" y="380288"/>
                    </a:lnTo>
                    <a:lnTo>
                      <a:pt x="338424" y="380102"/>
                    </a:lnTo>
                    <a:lnTo>
                      <a:pt x="338834" y="379903"/>
                    </a:lnTo>
                    <a:lnTo>
                      <a:pt x="339257" y="379717"/>
                    </a:lnTo>
                    <a:lnTo>
                      <a:pt x="339667" y="379518"/>
                    </a:lnTo>
                    <a:lnTo>
                      <a:pt x="340077" y="379319"/>
                    </a:lnTo>
                    <a:lnTo>
                      <a:pt x="340487" y="379108"/>
                    </a:lnTo>
                    <a:lnTo>
                      <a:pt x="340896" y="378897"/>
                    </a:lnTo>
                    <a:lnTo>
                      <a:pt x="341294" y="378698"/>
                    </a:lnTo>
                    <a:lnTo>
                      <a:pt x="341691" y="378474"/>
                    </a:lnTo>
                    <a:lnTo>
                      <a:pt x="342101" y="378263"/>
                    </a:lnTo>
                    <a:lnTo>
                      <a:pt x="342499" y="378040"/>
                    </a:lnTo>
                    <a:lnTo>
                      <a:pt x="342884" y="377816"/>
                    </a:lnTo>
                    <a:lnTo>
                      <a:pt x="343282" y="377592"/>
                    </a:lnTo>
                    <a:lnTo>
                      <a:pt x="343679" y="377356"/>
                    </a:lnTo>
                    <a:lnTo>
                      <a:pt x="344064" y="377133"/>
                    </a:lnTo>
                    <a:lnTo>
                      <a:pt x="344449" y="376884"/>
                    </a:lnTo>
                    <a:lnTo>
                      <a:pt x="344847" y="376648"/>
                    </a:lnTo>
                    <a:lnTo>
                      <a:pt x="345219" y="376412"/>
                    </a:lnTo>
                    <a:lnTo>
                      <a:pt x="345605" y="376164"/>
                    </a:lnTo>
                    <a:lnTo>
                      <a:pt x="345990" y="375903"/>
                    </a:lnTo>
                    <a:lnTo>
                      <a:pt x="346350" y="375654"/>
                    </a:lnTo>
                    <a:lnTo>
                      <a:pt x="346723" y="375406"/>
                    </a:lnTo>
                    <a:lnTo>
                      <a:pt x="347108" y="375133"/>
                    </a:lnTo>
                    <a:lnTo>
                      <a:pt x="347480" y="374872"/>
                    </a:lnTo>
                    <a:lnTo>
                      <a:pt x="347841" y="374611"/>
                    </a:lnTo>
                    <a:lnTo>
                      <a:pt x="348201" y="374338"/>
                    </a:lnTo>
                    <a:lnTo>
                      <a:pt x="348561" y="374064"/>
                    </a:lnTo>
                    <a:lnTo>
                      <a:pt x="348934" y="373791"/>
                    </a:lnTo>
                    <a:lnTo>
                      <a:pt x="349282" y="373505"/>
                    </a:lnTo>
                    <a:lnTo>
                      <a:pt x="349642" y="373232"/>
                    </a:lnTo>
                    <a:lnTo>
                      <a:pt x="349990" y="372946"/>
                    </a:lnTo>
                    <a:lnTo>
                      <a:pt x="350338" y="372661"/>
                    </a:lnTo>
                    <a:lnTo>
                      <a:pt x="350685" y="372362"/>
                    </a:lnTo>
                    <a:lnTo>
                      <a:pt x="351033" y="372064"/>
                    </a:lnTo>
                    <a:lnTo>
                      <a:pt x="351369" y="371766"/>
                    </a:lnTo>
                    <a:lnTo>
                      <a:pt x="351716" y="371468"/>
                    </a:lnTo>
                    <a:lnTo>
                      <a:pt x="352039" y="371170"/>
                    </a:lnTo>
                    <a:lnTo>
                      <a:pt x="352375" y="370847"/>
                    </a:lnTo>
                    <a:lnTo>
                      <a:pt x="352710" y="370536"/>
                    </a:lnTo>
                    <a:lnTo>
                      <a:pt x="353033" y="370226"/>
                    </a:lnTo>
                    <a:lnTo>
                      <a:pt x="353356" y="369915"/>
                    </a:lnTo>
                    <a:lnTo>
                      <a:pt x="353679" y="369592"/>
                    </a:lnTo>
                    <a:lnTo>
                      <a:pt x="354002" y="369269"/>
                    </a:lnTo>
                    <a:lnTo>
                      <a:pt x="354325" y="368934"/>
                    </a:lnTo>
                    <a:lnTo>
                      <a:pt x="354623" y="368611"/>
                    </a:lnTo>
                    <a:lnTo>
                      <a:pt x="354934" y="368288"/>
                    </a:lnTo>
                    <a:lnTo>
                      <a:pt x="355244" y="367940"/>
                    </a:lnTo>
                    <a:lnTo>
                      <a:pt x="355555" y="367605"/>
                    </a:lnTo>
                    <a:lnTo>
                      <a:pt x="355853" y="367269"/>
                    </a:lnTo>
                    <a:lnTo>
                      <a:pt x="356151" y="366921"/>
                    </a:lnTo>
                    <a:lnTo>
                      <a:pt x="356437" y="366586"/>
                    </a:lnTo>
                    <a:lnTo>
                      <a:pt x="356735" y="366238"/>
                    </a:lnTo>
                    <a:lnTo>
                      <a:pt x="357033" y="365878"/>
                    </a:lnTo>
                    <a:lnTo>
                      <a:pt x="357306" y="365530"/>
                    </a:lnTo>
                    <a:lnTo>
                      <a:pt x="357592" y="365170"/>
                    </a:lnTo>
                    <a:lnTo>
                      <a:pt x="357878" y="364810"/>
                    </a:lnTo>
                    <a:lnTo>
                      <a:pt x="358151" y="364449"/>
                    </a:lnTo>
                    <a:lnTo>
                      <a:pt x="358425" y="364077"/>
                    </a:lnTo>
                    <a:lnTo>
                      <a:pt x="358698" y="363716"/>
                    </a:lnTo>
                    <a:lnTo>
                      <a:pt x="358959" y="363331"/>
                    </a:lnTo>
                    <a:lnTo>
                      <a:pt x="359220" y="362971"/>
                    </a:lnTo>
                    <a:lnTo>
                      <a:pt x="359480" y="362586"/>
                    </a:lnTo>
                    <a:lnTo>
                      <a:pt x="359741" y="362213"/>
                    </a:lnTo>
                    <a:lnTo>
                      <a:pt x="359990" y="361841"/>
                    </a:lnTo>
                    <a:lnTo>
                      <a:pt x="360251" y="361443"/>
                    </a:lnTo>
                    <a:lnTo>
                      <a:pt x="360487" y="361058"/>
                    </a:lnTo>
                    <a:lnTo>
                      <a:pt x="360735" y="360673"/>
                    </a:lnTo>
                    <a:lnTo>
                      <a:pt x="360984" y="360288"/>
                    </a:lnTo>
                    <a:lnTo>
                      <a:pt x="361207" y="359890"/>
                    </a:lnTo>
                    <a:lnTo>
                      <a:pt x="361443" y="359493"/>
                    </a:lnTo>
                    <a:lnTo>
                      <a:pt x="361679" y="359095"/>
                    </a:lnTo>
                    <a:lnTo>
                      <a:pt x="361903" y="358698"/>
                    </a:lnTo>
                    <a:lnTo>
                      <a:pt x="362126" y="358288"/>
                    </a:lnTo>
                    <a:lnTo>
                      <a:pt x="362350" y="357890"/>
                    </a:lnTo>
                    <a:lnTo>
                      <a:pt x="362561" y="357480"/>
                    </a:lnTo>
                    <a:lnTo>
                      <a:pt x="362772" y="357070"/>
                    </a:lnTo>
                    <a:lnTo>
                      <a:pt x="362984" y="356660"/>
                    </a:lnTo>
                    <a:lnTo>
                      <a:pt x="363195" y="356251"/>
                    </a:lnTo>
                    <a:lnTo>
                      <a:pt x="363393" y="355828"/>
                    </a:lnTo>
                    <a:lnTo>
                      <a:pt x="363592" y="355418"/>
                    </a:lnTo>
                    <a:lnTo>
                      <a:pt x="363791" y="354996"/>
                    </a:lnTo>
                    <a:lnTo>
                      <a:pt x="363990" y="354574"/>
                    </a:lnTo>
                    <a:lnTo>
                      <a:pt x="364176" y="354151"/>
                    </a:lnTo>
                    <a:lnTo>
                      <a:pt x="364362" y="353716"/>
                    </a:lnTo>
                    <a:lnTo>
                      <a:pt x="364549" y="353282"/>
                    </a:lnTo>
                    <a:lnTo>
                      <a:pt x="364723" y="352859"/>
                    </a:lnTo>
                    <a:lnTo>
                      <a:pt x="364897" y="352424"/>
                    </a:lnTo>
                    <a:lnTo>
                      <a:pt x="365058" y="351990"/>
                    </a:lnTo>
                    <a:lnTo>
                      <a:pt x="365232" y="351567"/>
                    </a:lnTo>
                    <a:lnTo>
                      <a:pt x="365406" y="351120"/>
                    </a:lnTo>
                    <a:lnTo>
                      <a:pt x="365567" y="350673"/>
                    </a:lnTo>
                    <a:lnTo>
                      <a:pt x="365716" y="350238"/>
                    </a:lnTo>
                    <a:lnTo>
                      <a:pt x="365866" y="349791"/>
                    </a:lnTo>
                    <a:lnTo>
                      <a:pt x="366027" y="349344"/>
                    </a:lnTo>
                    <a:lnTo>
                      <a:pt x="366164" y="348896"/>
                    </a:lnTo>
                    <a:lnTo>
                      <a:pt x="366313" y="348449"/>
                    </a:lnTo>
                    <a:lnTo>
                      <a:pt x="366462" y="348002"/>
                    </a:lnTo>
                    <a:lnTo>
                      <a:pt x="366586" y="347555"/>
                    </a:lnTo>
                    <a:lnTo>
                      <a:pt x="366723" y="347095"/>
                    </a:lnTo>
                    <a:lnTo>
                      <a:pt x="366859" y="346636"/>
                    </a:lnTo>
                    <a:lnTo>
                      <a:pt x="366984" y="346176"/>
                    </a:lnTo>
                    <a:lnTo>
                      <a:pt x="367108" y="345716"/>
                    </a:lnTo>
                    <a:lnTo>
                      <a:pt x="367220" y="345257"/>
                    </a:lnTo>
                    <a:lnTo>
                      <a:pt x="367331" y="344797"/>
                    </a:lnTo>
                    <a:lnTo>
                      <a:pt x="367443" y="344337"/>
                    </a:lnTo>
                    <a:lnTo>
                      <a:pt x="367567" y="343853"/>
                    </a:lnTo>
                    <a:lnTo>
                      <a:pt x="367667" y="343393"/>
                    </a:lnTo>
                    <a:lnTo>
                      <a:pt x="367766" y="342921"/>
                    </a:lnTo>
                    <a:lnTo>
                      <a:pt x="367866" y="342449"/>
                    </a:lnTo>
                    <a:lnTo>
                      <a:pt x="367965" y="341977"/>
                    </a:lnTo>
                    <a:lnTo>
                      <a:pt x="368052" y="341505"/>
                    </a:lnTo>
                    <a:lnTo>
                      <a:pt x="368139" y="341033"/>
                    </a:lnTo>
                    <a:lnTo>
                      <a:pt x="368226" y="340549"/>
                    </a:lnTo>
                    <a:lnTo>
                      <a:pt x="368313" y="340077"/>
                    </a:lnTo>
                    <a:lnTo>
                      <a:pt x="368387" y="339592"/>
                    </a:lnTo>
                    <a:lnTo>
                      <a:pt x="368462" y="339120"/>
                    </a:lnTo>
                    <a:lnTo>
                      <a:pt x="368524" y="338636"/>
                    </a:lnTo>
                    <a:lnTo>
                      <a:pt x="368598" y="338151"/>
                    </a:lnTo>
                    <a:lnTo>
                      <a:pt x="368661" y="337667"/>
                    </a:lnTo>
                    <a:lnTo>
                      <a:pt x="368723" y="337182"/>
                    </a:lnTo>
                    <a:lnTo>
                      <a:pt x="368723" y="336685"/>
                    </a:lnTo>
                    <a:lnTo>
                      <a:pt x="368723" y="336201"/>
                    </a:lnTo>
                    <a:lnTo>
                      <a:pt x="368723" y="335704"/>
                    </a:lnTo>
                    <a:lnTo>
                      <a:pt x="368723" y="335207"/>
                    </a:lnTo>
                    <a:lnTo>
                      <a:pt x="368723" y="334723"/>
                    </a:lnTo>
                    <a:lnTo>
                      <a:pt x="368723" y="334213"/>
                    </a:lnTo>
                    <a:lnTo>
                      <a:pt x="368723" y="333729"/>
                    </a:lnTo>
                    <a:lnTo>
                      <a:pt x="368723" y="333219"/>
                    </a:lnTo>
                    <a:lnTo>
                      <a:pt x="368723" y="332722"/>
                    </a:lnTo>
                    <a:lnTo>
                      <a:pt x="368723" y="332226"/>
                    </a:lnTo>
                    <a:lnTo>
                      <a:pt x="368723" y="331716"/>
                    </a:lnTo>
                    <a:lnTo>
                      <a:pt x="368723" y="331219"/>
                    </a:lnTo>
                    <a:lnTo>
                      <a:pt x="368723" y="330710"/>
                    </a:lnTo>
                    <a:lnTo>
                      <a:pt x="368723" y="325592"/>
                    </a:lnTo>
                    <a:lnTo>
                      <a:pt x="368723" y="325083"/>
                    </a:lnTo>
                    <a:lnTo>
                      <a:pt x="368723" y="324549"/>
                    </a:lnTo>
                    <a:lnTo>
                      <a:pt x="368723" y="324027"/>
                    </a:lnTo>
                    <a:lnTo>
                      <a:pt x="368723" y="323505"/>
                    </a:lnTo>
                    <a:lnTo>
                      <a:pt x="368723" y="322983"/>
                    </a:lnTo>
                    <a:lnTo>
                      <a:pt x="368723" y="322462"/>
                    </a:lnTo>
                    <a:lnTo>
                      <a:pt x="368723" y="321927"/>
                    </a:lnTo>
                    <a:lnTo>
                      <a:pt x="368723" y="321406"/>
                    </a:lnTo>
                    <a:lnTo>
                      <a:pt x="368723" y="320884"/>
                    </a:lnTo>
                    <a:lnTo>
                      <a:pt x="368723" y="320350"/>
                    </a:lnTo>
                    <a:lnTo>
                      <a:pt x="368723" y="319816"/>
                    </a:lnTo>
                    <a:lnTo>
                      <a:pt x="368661" y="319281"/>
                    </a:lnTo>
                    <a:lnTo>
                      <a:pt x="368661" y="318747"/>
                    </a:lnTo>
                    <a:lnTo>
                      <a:pt x="368586" y="318213"/>
                    </a:lnTo>
                    <a:lnTo>
                      <a:pt x="368586" y="317965"/>
                    </a:lnTo>
                    <a:lnTo>
                      <a:pt x="368586" y="317965"/>
                    </a:lnTo>
                    <a:lnTo>
                      <a:pt x="368872" y="317741"/>
                    </a:lnTo>
                    <a:lnTo>
                      <a:pt x="369133" y="317530"/>
                    </a:lnTo>
                    <a:lnTo>
                      <a:pt x="369406" y="317319"/>
                    </a:lnTo>
                    <a:lnTo>
                      <a:pt x="369679" y="317095"/>
                    </a:lnTo>
                    <a:lnTo>
                      <a:pt x="369940" y="316884"/>
                    </a:lnTo>
                    <a:lnTo>
                      <a:pt x="370201" y="316673"/>
                    </a:lnTo>
                    <a:lnTo>
                      <a:pt x="370462" y="316462"/>
                    </a:lnTo>
                    <a:lnTo>
                      <a:pt x="370723" y="316238"/>
                    </a:lnTo>
                    <a:lnTo>
                      <a:pt x="370984" y="316014"/>
                    </a:lnTo>
                    <a:lnTo>
                      <a:pt x="371244" y="315791"/>
                    </a:lnTo>
                    <a:lnTo>
                      <a:pt x="371493" y="315580"/>
                    </a:lnTo>
                    <a:lnTo>
                      <a:pt x="371741" y="315356"/>
                    </a:lnTo>
                    <a:lnTo>
                      <a:pt x="372002" y="315145"/>
                    </a:lnTo>
                    <a:lnTo>
                      <a:pt x="372263" y="314909"/>
                    </a:lnTo>
                    <a:lnTo>
                      <a:pt x="372499" y="314698"/>
                    </a:lnTo>
                    <a:lnTo>
                      <a:pt x="372748" y="314474"/>
                    </a:lnTo>
                    <a:lnTo>
                      <a:pt x="372996" y="314250"/>
                    </a:lnTo>
                    <a:lnTo>
                      <a:pt x="373232" y="314027"/>
                    </a:lnTo>
                    <a:lnTo>
                      <a:pt x="373481" y="313791"/>
                    </a:lnTo>
                    <a:lnTo>
                      <a:pt x="373717" y="313567"/>
                    </a:lnTo>
                    <a:lnTo>
                      <a:pt x="373953" y="313343"/>
                    </a:lnTo>
                    <a:lnTo>
                      <a:pt x="374189" y="313120"/>
                    </a:lnTo>
                    <a:lnTo>
                      <a:pt x="374425" y="312884"/>
                    </a:lnTo>
                    <a:lnTo>
                      <a:pt x="374661" y="312660"/>
                    </a:lnTo>
                    <a:lnTo>
                      <a:pt x="374884" y="312424"/>
                    </a:lnTo>
                    <a:lnTo>
                      <a:pt x="375108" y="312201"/>
                    </a:lnTo>
                    <a:lnTo>
                      <a:pt x="375331" y="311965"/>
                    </a:lnTo>
                    <a:lnTo>
                      <a:pt x="375567" y="311741"/>
                    </a:lnTo>
                    <a:lnTo>
                      <a:pt x="375779" y="311505"/>
                    </a:lnTo>
                    <a:lnTo>
                      <a:pt x="376015" y="311269"/>
                    </a:lnTo>
                    <a:lnTo>
                      <a:pt x="376226" y="311033"/>
                    </a:lnTo>
                    <a:lnTo>
                      <a:pt x="376449" y="310809"/>
                    </a:lnTo>
                    <a:lnTo>
                      <a:pt x="376673" y="310561"/>
                    </a:lnTo>
                    <a:lnTo>
                      <a:pt x="376872" y="310337"/>
                    </a:lnTo>
                    <a:lnTo>
                      <a:pt x="377083" y="310101"/>
                    </a:lnTo>
                    <a:lnTo>
                      <a:pt x="377307" y="309853"/>
                    </a:lnTo>
                    <a:lnTo>
                      <a:pt x="377505" y="309629"/>
                    </a:lnTo>
                    <a:lnTo>
                      <a:pt x="377717" y="309381"/>
                    </a:lnTo>
                    <a:lnTo>
                      <a:pt x="377928" y="309145"/>
                    </a:lnTo>
                    <a:lnTo>
                      <a:pt x="378126" y="308909"/>
                    </a:lnTo>
                    <a:lnTo>
                      <a:pt x="378325" y="308660"/>
                    </a:lnTo>
                    <a:lnTo>
                      <a:pt x="378524" y="308424"/>
                    </a:lnTo>
                    <a:lnTo>
                      <a:pt x="378723" y="308176"/>
                    </a:lnTo>
                    <a:lnTo>
                      <a:pt x="378909" y="307940"/>
                    </a:lnTo>
                    <a:lnTo>
                      <a:pt x="379120" y="307704"/>
                    </a:lnTo>
                    <a:lnTo>
                      <a:pt x="379307" y="307455"/>
                    </a:lnTo>
                    <a:lnTo>
                      <a:pt x="379505" y="307207"/>
                    </a:lnTo>
                    <a:lnTo>
                      <a:pt x="379692" y="306971"/>
                    </a:lnTo>
                    <a:lnTo>
                      <a:pt x="379878" y="306722"/>
                    </a:lnTo>
                    <a:lnTo>
                      <a:pt x="380064" y="306461"/>
                    </a:lnTo>
                    <a:lnTo>
                      <a:pt x="380251" y="306225"/>
                    </a:lnTo>
                    <a:lnTo>
                      <a:pt x="380425" y="305977"/>
                    </a:lnTo>
                    <a:lnTo>
                      <a:pt x="380611" y="305729"/>
                    </a:lnTo>
                    <a:lnTo>
                      <a:pt x="380785" y="305493"/>
                    </a:lnTo>
                    <a:lnTo>
                      <a:pt x="380959" y="305232"/>
                    </a:lnTo>
                    <a:lnTo>
                      <a:pt x="381145" y="304983"/>
                    </a:lnTo>
                    <a:lnTo>
                      <a:pt x="381307" y="304735"/>
                    </a:lnTo>
                    <a:lnTo>
                      <a:pt x="381481" y="304486"/>
                    </a:lnTo>
                    <a:lnTo>
                      <a:pt x="381642" y="304225"/>
                    </a:lnTo>
                    <a:lnTo>
                      <a:pt x="381816" y="303977"/>
                    </a:lnTo>
                    <a:lnTo>
                      <a:pt x="381977" y="303716"/>
                    </a:lnTo>
                    <a:lnTo>
                      <a:pt x="382139" y="303480"/>
                    </a:lnTo>
                    <a:lnTo>
                      <a:pt x="382300" y="303232"/>
                    </a:lnTo>
                    <a:lnTo>
                      <a:pt x="382462" y="302971"/>
                    </a:lnTo>
                    <a:lnTo>
                      <a:pt x="382623" y="302710"/>
                    </a:lnTo>
                    <a:lnTo>
                      <a:pt x="382785" y="302461"/>
                    </a:lnTo>
                    <a:lnTo>
                      <a:pt x="382934" y="302213"/>
                    </a:lnTo>
                    <a:lnTo>
                      <a:pt x="383083" y="301952"/>
                    </a:lnTo>
                    <a:lnTo>
                      <a:pt x="383232" y="301691"/>
                    </a:lnTo>
                    <a:lnTo>
                      <a:pt x="383381" y="301430"/>
                    </a:lnTo>
                    <a:lnTo>
                      <a:pt x="383530" y="301182"/>
                    </a:lnTo>
                    <a:lnTo>
                      <a:pt x="383679" y="300921"/>
                    </a:lnTo>
                    <a:lnTo>
                      <a:pt x="383816" y="300673"/>
                    </a:lnTo>
                    <a:lnTo>
                      <a:pt x="383953" y="300399"/>
                    </a:lnTo>
                    <a:lnTo>
                      <a:pt x="384102" y="300151"/>
                    </a:lnTo>
                    <a:lnTo>
                      <a:pt x="384238" y="299890"/>
                    </a:lnTo>
                    <a:lnTo>
                      <a:pt x="384375" y="299629"/>
                    </a:lnTo>
                    <a:lnTo>
                      <a:pt x="384499" y="299368"/>
                    </a:lnTo>
                    <a:lnTo>
                      <a:pt x="384648" y="299107"/>
                    </a:lnTo>
                    <a:lnTo>
                      <a:pt x="384772" y="298847"/>
                    </a:lnTo>
                    <a:lnTo>
                      <a:pt x="384897" y="298586"/>
                    </a:lnTo>
                    <a:lnTo>
                      <a:pt x="385021" y="298337"/>
                    </a:lnTo>
                    <a:lnTo>
                      <a:pt x="385145" y="298076"/>
                    </a:lnTo>
                    <a:lnTo>
                      <a:pt x="385269" y="297865"/>
                    </a:lnTo>
                    <a:lnTo>
                      <a:pt x="385381" y="297604"/>
                    </a:lnTo>
                    <a:lnTo>
                      <a:pt x="385493" y="297343"/>
                    </a:lnTo>
                    <a:lnTo>
                      <a:pt x="385617" y="297083"/>
                    </a:lnTo>
                    <a:lnTo>
                      <a:pt x="385729" y="296822"/>
                    </a:lnTo>
                    <a:lnTo>
                      <a:pt x="385853" y="296561"/>
                    </a:lnTo>
                    <a:lnTo>
                      <a:pt x="385953" y="296300"/>
                    </a:lnTo>
                    <a:lnTo>
                      <a:pt x="386077" y="296039"/>
                    </a:lnTo>
                    <a:lnTo>
                      <a:pt x="386176" y="295766"/>
                    </a:lnTo>
                    <a:lnTo>
                      <a:pt x="386288" y="295505"/>
                    </a:lnTo>
                    <a:lnTo>
                      <a:pt x="386387" y="295244"/>
                    </a:lnTo>
                    <a:lnTo>
                      <a:pt x="386499" y="294971"/>
                    </a:lnTo>
                    <a:lnTo>
                      <a:pt x="386599" y="294710"/>
                    </a:lnTo>
                    <a:lnTo>
                      <a:pt x="386698" y="294449"/>
                    </a:lnTo>
                    <a:lnTo>
                      <a:pt x="386797" y="294188"/>
                    </a:lnTo>
                    <a:lnTo>
                      <a:pt x="386897" y="293915"/>
                    </a:lnTo>
                    <a:lnTo>
                      <a:pt x="386984" y="293654"/>
                    </a:lnTo>
                    <a:lnTo>
                      <a:pt x="387071" y="293393"/>
                    </a:lnTo>
                    <a:lnTo>
                      <a:pt x="387170" y="293120"/>
                    </a:lnTo>
                    <a:lnTo>
                      <a:pt x="387257" y="292846"/>
                    </a:lnTo>
                    <a:lnTo>
                      <a:pt x="387332" y="292598"/>
                    </a:lnTo>
                    <a:lnTo>
                      <a:pt x="387418" y="292325"/>
                    </a:lnTo>
                    <a:lnTo>
                      <a:pt x="387505" y="292051"/>
                    </a:lnTo>
                    <a:lnTo>
                      <a:pt x="387592" y="291791"/>
                    </a:lnTo>
                    <a:lnTo>
                      <a:pt x="387667" y="291542"/>
                    </a:lnTo>
                    <a:lnTo>
                      <a:pt x="387754" y="291269"/>
                    </a:lnTo>
                    <a:lnTo>
                      <a:pt x="387828" y="291008"/>
                    </a:lnTo>
                    <a:lnTo>
                      <a:pt x="387903" y="290735"/>
                    </a:lnTo>
                    <a:lnTo>
                      <a:pt x="387903" y="290474"/>
                    </a:lnTo>
                    <a:lnTo>
                      <a:pt x="387977" y="290200"/>
                    </a:lnTo>
                    <a:lnTo>
                      <a:pt x="388052" y="289940"/>
                    </a:lnTo>
                    <a:lnTo>
                      <a:pt x="388127" y="289679"/>
                    </a:lnTo>
                    <a:lnTo>
                      <a:pt x="388189" y="289418"/>
                    </a:lnTo>
                    <a:lnTo>
                      <a:pt x="388251" y="289157"/>
                    </a:lnTo>
                    <a:lnTo>
                      <a:pt x="388313" y="288884"/>
                    </a:lnTo>
                    <a:lnTo>
                      <a:pt x="388313" y="288610"/>
                    </a:lnTo>
                    <a:lnTo>
                      <a:pt x="388375" y="288350"/>
                    </a:lnTo>
                    <a:lnTo>
                      <a:pt x="388437" y="288089"/>
                    </a:lnTo>
                    <a:lnTo>
                      <a:pt x="388437" y="287828"/>
                    </a:lnTo>
                    <a:lnTo>
                      <a:pt x="388437" y="287555"/>
                    </a:lnTo>
                    <a:lnTo>
                      <a:pt x="388499" y="287294"/>
                    </a:lnTo>
                    <a:lnTo>
                      <a:pt x="388499" y="287033"/>
                    </a:lnTo>
                    <a:lnTo>
                      <a:pt x="388499" y="286772"/>
                    </a:lnTo>
                    <a:lnTo>
                      <a:pt x="388499" y="286511"/>
                    </a:lnTo>
                    <a:lnTo>
                      <a:pt x="388499" y="286238"/>
                    </a:lnTo>
                    <a:lnTo>
                      <a:pt x="388499" y="285977"/>
                    </a:lnTo>
                    <a:lnTo>
                      <a:pt x="388499" y="285716"/>
                    </a:lnTo>
                    <a:lnTo>
                      <a:pt x="388499" y="285455"/>
                    </a:lnTo>
                    <a:lnTo>
                      <a:pt x="388499" y="285194"/>
                    </a:lnTo>
                    <a:lnTo>
                      <a:pt x="388499" y="284933"/>
                    </a:lnTo>
                    <a:lnTo>
                      <a:pt x="388499" y="284673"/>
                    </a:lnTo>
                    <a:lnTo>
                      <a:pt x="388499" y="284399"/>
                    </a:lnTo>
                    <a:lnTo>
                      <a:pt x="388499" y="284151"/>
                    </a:lnTo>
                    <a:lnTo>
                      <a:pt x="388499" y="283877"/>
                    </a:lnTo>
                    <a:lnTo>
                      <a:pt x="388499" y="283617"/>
                    </a:lnTo>
                    <a:lnTo>
                      <a:pt x="388499" y="283356"/>
                    </a:lnTo>
                    <a:lnTo>
                      <a:pt x="388499" y="283107"/>
                    </a:lnTo>
                    <a:lnTo>
                      <a:pt x="388499" y="282846"/>
                    </a:lnTo>
                    <a:lnTo>
                      <a:pt x="388499" y="282573"/>
                    </a:lnTo>
                    <a:lnTo>
                      <a:pt x="388499" y="282325"/>
                    </a:lnTo>
                    <a:lnTo>
                      <a:pt x="388499" y="282064"/>
                    </a:lnTo>
                    <a:lnTo>
                      <a:pt x="388499" y="281716"/>
                    </a:lnTo>
                    <a:lnTo>
                      <a:pt x="388499" y="281468"/>
                    </a:lnTo>
                    <a:lnTo>
                      <a:pt x="388499" y="280685"/>
                    </a:lnTo>
                    <a:lnTo>
                      <a:pt x="388499" y="280436"/>
                    </a:lnTo>
                    <a:lnTo>
                      <a:pt x="388499" y="277629"/>
                    </a:lnTo>
                    <a:close/>
                    <a:moveTo>
                      <a:pt x="363008" y="277964"/>
                    </a:moveTo>
                    <a:lnTo>
                      <a:pt x="363008" y="279207"/>
                    </a:lnTo>
                    <a:lnTo>
                      <a:pt x="363008" y="279430"/>
                    </a:lnTo>
                    <a:lnTo>
                      <a:pt x="363008" y="279666"/>
                    </a:lnTo>
                    <a:lnTo>
                      <a:pt x="363008" y="279890"/>
                    </a:lnTo>
                    <a:lnTo>
                      <a:pt x="363008" y="280126"/>
                    </a:lnTo>
                    <a:lnTo>
                      <a:pt x="363008" y="280349"/>
                    </a:lnTo>
                    <a:lnTo>
                      <a:pt x="363008" y="280573"/>
                    </a:lnTo>
                    <a:lnTo>
                      <a:pt x="363008" y="280809"/>
                    </a:lnTo>
                    <a:lnTo>
                      <a:pt x="363008" y="281033"/>
                    </a:lnTo>
                    <a:lnTo>
                      <a:pt x="363008" y="281256"/>
                    </a:lnTo>
                    <a:lnTo>
                      <a:pt x="363008" y="281480"/>
                    </a:lnTo>
                    <a:lnTo>
                      <a:pt x="363008" y="281704"/>
                    </a:lnTo>
                    <a:lnTo>
                      <a:pt x="363008" y="281927"/>
                    </a:lnTo>
                    <a:lnTo>
                      <a:pt x="363008" y="282151"/>
                    </a:lnTo>
                    <a:lnTo>
                      <a:pt x="363008" y="282374"/>
                    </a:lnTo>
                    <a:lnTo>
                      <a:pt x="363008" y="282610"/>
                    </a:lnTo>
                    <a:lnTo>
                      <a:pt x="363008" y="282822"/>
                    </a:lnTo>
                    <a:lnTo>
                      <a:pt x="363008" y="283045"/>
                    </a:lnTo>
                    <a:lnTo>
                      <a:pt x="363008" y="283269"/>
                    </a:lnTo>
                    <a:lnTo>
                      <a:pt x="362946" y="283492"/>
                    </a:lnTo>
                    <a:lnTo>
                      <a:pt x="362884" y="283716"/>
                    </a:lnTo>
                    <a:lnTo>
                      <a:pt x="362822" y="283940"/>
                    </a:lnTo>
                    <a:lnTo>
                      <a:pt x="362748" y="284151"/>
                    </a:lnTo>
                    <a:lnTo>
                      <a:pt x="362673" y="284387"/>
                    </a:lnTo>
                    <a:lnTo>
                      <a:pt x="362673" y="284598"/>
                    </a:lnTo>
                    <a:lnTo>
                      <a:pt x="362586" y="284822"/>
                    </a:lnTo>
                    <a:lnTo>
                      <a:pt x="362499" y="285045"/>
                    </a:lnTo>
                    <a:lnTo>
                      <a:pt x="362425" y="285269"/>
                    </a:lnTo>
                    <a:lnTo>
                      <a:pt x="362425" y="285381"/>
                    </a:lnTo>
                    <a:lnTo>
                      <a:pt x="362338" y="285617"/>
                    </a:lnTo>
                    <a:lnTo>
                      <a:pt x="362338" y="285716"/>
                    </a:lnTo>
                    <a:lnTo>
                      <a:pt x="362251" y="285952"/>
                    </a:lnTo>
                    <a:lnTo>
                      <a:pt x="362151" y="286163"/>
                    </a:lnTo>
                    <a:lnTo>
                      <a:pt x="362089" y="286275"/>
                    </a:lnTo>
                    <a:lnTo>
                      <a:pt x="362089" y="286399"/>
                    </a:lnTo>
                    <a:lnTo>
                      <a:pt x="361990" y="286623"/>
                    </a:lnTo>
                    <a:lnTo>
                      <a:pt x="361878" y="286846"/>
                    </a:lnTo>
                    <a:lnTo>
                      <a:pt x="361766" y="287082"/>
                    </a:lnTo>
                    <a:lnTo>
                      <a:pt x="361654" y="287306"/>
                    </a:lnTo>
                    <a:lnTo>
                      <a:pt x="361654" y="287418"/>
                    </a:lnTo>
                    <a:lnTo>
                      <a:pt x="361592" y="287530"/>
                    </a:lnTo>
                    <a:lnTo>
                      <a:pt x="361530" y="287641"/>
                    </a:lnTo>
                    <a:lnTo>
                      <a:pt x="361468" y="287753"/>
                    </a:lnTo>
                    <a:lnTo>
                      <a:pt x="361406" y="287877"/>
                    </a:lnTo>
                    <a:lnTo>
                      <a:pt x="361331" y="288002"/>
                    </a:lnTo>
                    <a:lnTo>
                      <a:pt x="361269" y="288114"/>
                    </a:lnTo>
                    <a:lnTo>
                      <a:pt x="361207" y="288225"/>
                    </a:lnTo>
                    <a:lnTo>
                      <a:pt x="361145" y="288337"/>
                    </a:lnTo>
                    <a:lnTo>
                      <a:pt x="361070" y="288449"/>
                    </a:lnTo>
                    <a:lnTo>
                      <a:pt x="360996" y="288573"/>
                    </a:lnTo>
                    <a:lnTo>
                      <a:pt x="360921" y="288697"/>
                    </a:lnTo>
                    <a:lnTo>
                      <a:pt x="360859" y="288809"/>
                    </a:lnTo>
                    <a:lnTo>
                      <a:pt x="360785" y="288921"/>
                    </a:lnTo>
                    <a:lnTo>
                      <a:pt x="360698" y="289033"/>
                    </a:lnTo>
                    <a:lnTo>
                      <a:pt x="360623" y="289169"/>
                    </a:lnTo>
                    <a:lnTo>
                      <a:pt x="360549" y="289281"/>
                    </a:lnTo>
                    <a:lnTo>
                      <a:pt x="360462" y="289393"/>
                    </a:lnTo>
                    <a:lnTo>
                      <a:pt x="360462" y="289517"/>
                    </a:lnTo>
                    <a:lnTo>
                      <a:pt x="360375" y="289629"/>
                    </a:lnTo>
                    <a:lnTo>
                      <a:pt x="360288" y="289753"/>
                    </a:lnTo>
                    <a:lnTo>
                      <a:pt x="360201" y="289878"/>
                    </a:lnTo>
                    <a:lnTo>
                      <a:pt x="360126" y="289989"/>
                    </a:lnTo>
                    <a:lnTo>
                      <a:pt x="360039" y="290114"/>
                    </a:lnTo>
                    <a:lnTo>
                      <a:pt x="359952" y="290225"/>
                    </a:lnTo>
                    <a:lnTo>
                      <a:pt x="359865" y="290350"/>
                    </a:lnTo>
                    <a:lnTo>
                      <a:pt x="359766" y="290474"/>
                    </a:lnTo>
                    <a:lnTo>
                      <a:pt x="359679" y="290586"/>
                    </a:lnTo>
                    <a:lnTo>
                      <a:pt x="359592" y="290710"/>
                    </a:lnTo>
                    <a:lnTo>
                      <a:pt x="359493" y="290834"/>
                    </a:lnTo>
                    <a:lnTo>
                      <a:pt x="359393" y="290958"/>
                    </a:lnTo>
                    <a:lnTo>
                      <a:pt x="359306" y="291082"/>
                    </a:lnTo>
                    <a:lnTo>
                      <a:pt x="359207" y="291194"/>
                    </a:lnTo>
                    <a:lnTo>
                      <a:pt x="359108" y="291319"/>
                    </a:lnTo>
                    <a:lnTo>
                      <a:pt x="359008" y="291455"/>
                    </a:lnTo>
                    <a:lnTo>
                      <a:pt x="357940" y="291654"/>
                    </a:lnTo>
                    <a:lnTo>
                      <a:pt x="357841" y="291778"/>
                    </a:lnTo>
                    <a:lnTo>
                      <a:pt x="357729" y="291902"/>
                    </a:lnTo>
                    <a:lnTo>
                      <a:pt x="357629" y="292027"/>
                    </a:lnTo>
                    <a:lnTo>
                      <a:pt x="357518" y="292151"/>
                    </a:lnTo>
                    <a:lnTo>
                      <a:pt x="357406" y="292275"/>
                    </a:lnTo>
                    <a:lnTo>
                      <a:pt x="357306" y="292399"/>
                    </a:lnTo>
                    <a:lnTo>
                      <a:pt x="357182" y="292524"/>
                    </a:lnTo>
                    <a:lnTo>
                      <a:pt x="357070" y="292660"/>
                    </a:lnTo>
                    <a:lnTo>
                      <a:pt x="356959" y="292784"/>
                    </a:lnTo>
                    <a:lnTo>
                      <a:pt x="356847" y="292909"/>
                    </a:lnTo>
                    <a:lnTo>
                      <a:pt x="356723" y="293033"/>
                    </a:lnTo>
                    <a:lnTo>
                      <a:pt x="356611" y="293145"/>
                    </a:lnTo>
                    <a:lnTo>
                      <a:pt x="356487" y="293281"/>
                    </a:lnTo>
                    <a:lnTo>
                      <a:pt x="356362" y="293405"/>
                    </a:lnTo>
                    <a:lnTo>
                      <a:pt x="356238" y="293542"/>
                    </a:lnTo>
                    <a:lnTo>
                      <a:pt x="356101" y="293666"/>
                    </a:lnTo>
                    <a:lnTo>
                      <a:pt x="355977" y="293791"/>
                    </a:lnTo>
                    <a:lnTo>
                      <a:pt x="355853" y="293927"/>
                    </a:lnTo>
                    <a:lnTo>
                      <a:pt x="355716" y="294051"/>
                    </a:lnTo>
                    <a:lnTo>
                      <a:pt x="355592" y="294176"/>
                    </a:lnTo>
                    <a:lnTo>
                      <a:pt x="355443" y="294312"/>
                    </a:lnTo>
                    <a:lnTo>
                      <a:pt x="355306" y="294449"/>
                    </a:lnTo>
                    <a:lnTo>
                      <a:pt x="355182" y="294561"/>
                    </a:lnTo>
                    <a:lnTo>
                      <a:pt x="355033" y="294697"/>
                    </a:lnTo>
                    <a:lnTo>
                      <a:pt x="354897" y="294822"/>
                    </a:lnTo>
                    <a:lnTo>
                      <a:pt x="354747" y="294958"/>
                    </a:lnTo>
                    <a:lnTo>
                      <a:pt x="354598" y="295095"/>
                    </a:lnTo>
                    <a:lnTo>
                      <a:pt x="354462" y="295219"/>
                    </a:lnTo>
                    <a:lnTo>
                      <a:pt x="354313" y="295343"/>
                    </a:lnTo>
                    <a:lnTo>
                      <a:pt x="354151" y="295480"/>
                    </a:lnTo>
                    <a:lnTo>
                      <a:pt x="354002" y="295604"/>
                    </a:lnTo>
                    <a:lnTo>
                      <a:pt x="353853" y="295741"/>
                    </a:lnTo>
                    <a:lnTo>
                      <a:pt x="353692" y="295865"/>
                    </a:lnTo>
                    <a:lnTo>
                      <a:pt x="353542" y="295989"/>
                    </a:lnTo>
                    <a:lnTo>
                      <a:pt x="353381" y="296138"/>
                    </a:lnTo>
                    <a:lnTo>
                      <a:pt x="353220" y="296263"/>
                    </a:lnTo>
                    <a:lnTo>
                      <a:pt x="353046" y="296399"/>
                    </a:lnTo>
                    <a:lnTo>
                      <a:pt x="352884" y="296524"/>
                    </a:lnTo>
                    <a:lnTo>
                      <a:pt x="352723" y="296660"/>
                    </a:lnTo>
                    <a:lnTo>
                      <a:pt x="352549" y="296797"/>
                    </a:lnTo>
                    <a:lnTo>
                      <a:pt x="352387" y="296921"/>
                    </a:lnTo>
                    <a:lnTo>
                      <a:pt x="352201" y="297058"/>
                    </a:lnTo>
                    <a:lnTo>
                      <a:pt x="352027" y="297194"/>
                    </a:lnTo>
                    <a:lnTo>
                      <a:pt x="351853" y="297331"/>
                    </a:lnTo>
                    <a:lnTo>
                      <a:pt x="351667" y="297455"/>
                    </a:lnTo>
                    <a:lnTo>
                      <a:pt x="351493" y="297604"/>
                    </a:lnTo>
                    <a:lnTo>
                      <a:pt x="351306" y="297729"/>
                    </a:lnTo>
                    <a:lnTo>
                      <a:pt x="351133" y="297865"/>
                    </a:lnTo>
                    <a:lnTo>
                      <a:pt x="350946" y="297989"/>
                    </a:lnTo>
                    <a:lnTo>
                      <a:pt x="350747" y="298138"/>
                    </a:lnTo>
                    <a:lnTo>
                      <a:pt x="350561" y="298275"/>
                    </a:lnTo>
                    <a:lnTo>
                      <a:pt x="350375" y="298399"/>
                    </a:lnTo>
                    <a:lnTo>
                      <a:pt x="350176" y="298536"/>
                    </a:lnTo>
                    <a:lnTo>
                      <a:pt x="349977" y="298673"/>
                    </a:lnTo>
                    <a:lnTo>
                      <a:pt x="349791" y="298797"/>
                    </a:lnTo>
                    <a:lnTo>
                      <a:pt x="349580" y="298933"/>
                    </a:lnTo>
                    <a:lnTo>
                      <a:pt x="349369" y="299070"/>
                    </a:lnTo>
                    <a:lnTo>
                      <a:pt x="349170" y="299219"/>
                    </a:lnTo>
                    <a:lnTo>
                      <a:pt x="348971" y="299343"/>
                    </a:lnTo>
                    <a:lnTo>
                      <a:pt x="348747" y="299480"/>
                    </a:lnTo>
                    <a:lnTo>
                      <a:pt x="348536" y="299617"/>
                    </a:lnTo>
                    <a:lnTo>
                      <a:pt x="348337" y="299741"/>
                    </a:lnTo>
                    <a:lnTo>
                      <a:pt x="348114" y="299878"/>
                    </a:lnTo>
                    <a:lnTo>
                      <a:pt x="347890" y="300014"/>
                    </a:lnTo>
                    <a:lnTo>
                      <a:pt x="347667" y="300151"/>
                    </a:lnTo>
                    <a:lnTo>
                      <a:pt x="347455" y="300288"/>
                    </a:lnTo>
                    <a:lnTo>
                      <a:pt x="338996" y="305319"/>
                    </a:lnTo>
                    <a:lnTo>
                      <a:pt x="341108" y="315070"/>
                    </a:lnTo>
                    <a:lnTo>
                      <a:pt x="341195" y="315493"/>
                    </a:lnTo>
                    <a:lnTo>
                      <a:pt x="341282" y="315902"/>
                    </a:lnTo>
                    <a:lnTo>
                      <a:pt x="341356" y="316312"/>
                    </a:lnTo>
                    <a:lnTo>
                      <a:pt x="341443" y="316722"/>
                    </a:lnTo>
                    <a:lnTo>
                      <a:pt x="341518" y="317120"/>
                    </a:lnTo>
                    <a:lnTo>
                      <a:pt x="341592" y="317542"/>
                    </a:lnTo>
                    <a:lnTo>
                      <a:pt x="341654" y="317940"/>
                    </a:lnTo>
                    <a:lnTo>
                      <a:pt x="341729" y="318337"/>
                    </a:lnTo>
                    <a:lnTo>
                      <a:pt x="341791" y="318735"/>
                    </a:lnTo>
                    <a:lnTo>
                      <a:pt x="341865" y="319132"/>
                    </a:lnTo>
                    <a:lnTo>
                      <a:pt x="341865" y="319530"/>
                    </a:lnTo>
                    <a:lnTo>
                      <a:pt x="341865" y="319915"/>
                    </a:lnTo>
                    <a:lnTo>
                      <a:pt x="341865" y="320300"/>
                    </a:lnTo>
                    <a:lnTo>
                      <a:pt x="341927" y="320698"/>
                    </a:lnTo>
                    <a:lnTo>
                      <a:pt x="341927" y="321083"/>
                    </a:lnTo>
                    <a:lnTo>
                      <a:pt x="341927" y="321468"/>
                    </a:lnTo>
                    <a:lnTo>
                      <a:pt x="341927" y="321840"/>
                    </a:lnTo>
                    <a:lnTo>
                      <a:pt x="341927" y="322226"/>
                    </a:lnTo>
                    <a:lnTo>
                      <a:pt x="341927" y="322598"/>
                    </a:lnTo>
                    <a:lnTo>
                      <a:pt x="341927" y="322971"/>
                    </a:lnTo>
                    <a:lnTo>
                      <a:pt x="341927" y="323344"/>
                    </a:lnTo>
                    <a:lnTo>
                      <a:pt x="341927" y="323704"/>
                    </a:lnTo>
                    <a:lnTo>
                      <a:pt x="341927" y="324076"/>
                    </a:lnTo>
                    <a:lnTo>
                      <a:pt x="341927" y="324437"/>
                    </a:lnTo>
                    <a:lnTo>
                      <a:pt x="341927" y="324809"/>
                    </a:lnTo>
                    <a:lnTo>
                      <a:pt x="341927" y="325170"/>
                    </a:lnTo>
                    <a:lnTo>
                      <a:pt x="341927" y="325517"/>
                    </a:lnTo>
                    <a:lnTo>
                      <a:pt x="341927" y="326238"/>
                    </a:lnTo>
                    <a:lnTo>
                      <a:pt x="341927" y="326586"/>
                    </a:lnTo>
                    <a:lnTo>
                      <a:pt x="341927" y="330934"/>
                    </a:lnTo>
                    <a:lnTo>
                      <a:pt x="341927" y="331244"/>
                    </a:lnTo>
                    <a:lnTo>
                      <a:pt x="341927" y="331567"/>
                    </a:lnTo>
                    <a:lnTo>
                      <a:pt x="341927" y="331878"/>
                    </a:lnTo>
                    <a:lnTo>
                      <a:pt x="341927" y="332188"/>
                    </a:lnTo>
                    <a:lnTo>
                      <a:pt x="341927" y="332499"/>
                    </a:lnTo>
                    <a:lnTo>
                      <a:pt x="341927" y="332809"/>
                    </a:lnTo>
                    <a:lnTo>
                      <a:pt x="341927" y="333108"/>
                    </a:lnTo>
                    <a:lnTo>
                      <a:pt x="341927" y="333406"/>
                    </a:lnTo>
                    <a:lnTo>
                      <a:pt x="341927" y="333704"/>
                    </a:lnTo>
                    <a:lnTo>
                      <a:pt x="341927" y="334014"/>
                    </a:lnTo>
                    <a:lnTo>
                      <a:pt x="341927" y="334300"/>
                    </a:lnTo>
                    <a:lnTo>
                      <a:pt x="341927" y="334598"/>
                    </a:lnTo>
                    <a:lnTo>
                      <a:pt x="341927" y="334884"/>
                    </a:lnTo>
                    <a:lnTo>
                      <a:pt x="341927" y="335170"/>
                    </a:lnTo>
                    <a:lnTo>
                      <a:pt x="341927" y="335468"/>
                    </a:lnTo>
                    <a:lnTo>
                      <a:pt x="341927" y="335741"/>
                    </a:lnTo>
                    <a:lnTo>
                      <a:pt x="341927" y="336027"/>
                    </a:lnTo>
                    <a:lnTo>
                      <a:pt x="341927" y="336300"/>
                    </a:lnTo>
                    <a:lnTo>
                      <a:pt x="341927" y="336586"/>
                    </a:lnTo>
                    <a:lnTo>
                      <a:pt x="341927" y="336859"/>
                    </a:lnTo>
                    <a:lnTo>
                      <a:pt x="341865" y="337120"/>
                    </a:lnTo>
                    <a:lnTo>
                      <a:pt x="341865" y="337393"/>
                    </a:lnTo>
                    <a:lnTo>
                      <a:pt x="341803" y="337667"/>
                    </a:lnTo>
                    <a:lnTo>
                      <a:pt x="341741" y="337927"/>
                    </a:lnTo>
                    <a:lnTo>
                      <a:pt x="341679" y="338188"/>
                    </a:lnTo>
                    <a:lnTo>
                      <a:pt x="341617" y="338449"/>
                    </a:lnTo>
                    <a:lnTo>
                      <a:pt x="341617" y="338710"/>
                    </a:lnTo>
                    <a:lnTo>
                      <a:pt x="341555" y="338971"/>
                    </a:lnTo>
                    <a:lnTo>
                      <a:pt x="341493" y="339219"/>
                    </a:lnTo>
                    <a:lnTo>
                      <a:pt x="341418" y="339468"/>
                    </a:lnTo>
                    <a:lnTo>
                      <a:pt x="341344" y="339716"/>
                    </a:lnTo>
                    <a:lnTo>
                      <a:pt x="341269" y="339965"/>
                    </a:lnTo>
                    <a:lnTo>
                      <a:pt x="341195" y="340213"/>
                    </a:lnTo>
                    <a:lnTo>
                      <a:pt x="341120" y="340462"/>
                    </a:lnTo>
                    <a:lnTo>
                      <a:pt x="341046" y="340698"/>
                    </a:lnTo>
                    <a:lnTo>
                      <a:pt x="340971" y="340934"/>
                    </a:lnTo>
                    <a:lnTo>
                      <a:pt x="340884" y="341170"/>
                    </a:lnTo>
                    <a:lnTo>
                      <a:pt x="340797" y="341406"/>
                    </a:lnTo>
                    <a:lnTo>
                      <a:pt x="340723" y="341642"/>
                    </a:lnTo>
                    <a:lnTo>
                      <a:pt x="340636" y="341878"/>
                    </a:lnTo>
                    <a:lnTo>
                      <a:pt x="340549" y="342101"/>
                    </a:lnTo>
                    <a:lnTo>
                      <a:pt x="340462" y="342325"/>
                    </a:lnTo>
                    <a:lnTo>
                      <a:pt x="340375" y="342549"/>
                    </a:lnTo>
                    <a:lnTo>
                      <a:pt x="340288" y="342772"/>
                    </a:lnTo>
                    <a:lnTo>
                      <a:pt x="340188" y="342996"/>
                    </a:lnTo>
                    <a:lnTo>
                      <a:pt x="340101" y="343219"/>
                    </a:lnTo>
                    <a:lnTo>
                      <a:pt x="340002" y="343431"/>
                    </a:lnTo>
                    <a:lnTo>
                      <a:pt x="339903" y="343642"/>
                    </a:lnTo>
                    <a:lnTo>
                      <a:pt x="339816" y="343853"/>
                    </a:lnTo>
                    <a:lnTo>
                      <a:pt x="339716" y="344064"/>
                    </a:lnTo>
                    <a:lnTo>
                      <a:pt x="339617" y="344275"/>
                    </a:lnTo>
                    <a:lnTo>
                      <a:pt x="339518" y="344474"/>
                    </a:lnTo>
                    <a:lnTo>
                      <a:pt x="339418" y="344685"/>
                    </a:lnTo>
                    <a:lnTo>
                      <a:pt x="339306" y="344896"/>
                    </a:lnTo>
                    <a:lnTo>
                      <a:pt x="339207" y="345095"/>
                    </a:lnTo>
                    <a:lnTo>
                      <a:pt x="339095" y="345294"/>
                    </a:lnTo>
                    <a:lnTo>
                      <a:pt x="338983" y="345493"/>
                    </a:lnTo>
                    <a:lnTo>
                      <a:pt x="338884" y="345679"/>
                    </a:lnTo>
                    <a:lnTo>
                      <a:pt x="338772" y="345878"/>
                    </a:lnTo>
                    <a:lnTo>
                      <a:pt x="338660" y="346064"/>
                    </a:lnTo>
                    <a:lnTo>
                      <a:pt x="338549" y="346263"/>
                    </a:lnTo>
                    <a:lnTo>
                      <a:pt x="338437" y="346449"/>
                    </a:lnTo>
                    <a:lnTo>
                      <a:pt x="338313" y="346648"/>
                    </a:lnTo>
                    <a:lnTo>
                      <a:pt x="338201" y="346822"/>
                    </a:lnTo>
                    <a:lnTo>
                      <a:pt x="338089" y="347008"/>
                    </a:lnTo>
                    <a:lnTo>
                      <a:pt x="337965" y="347182"/>
                    </a:lnTo>
                    <a:lnTo>
                      <a:pt x="337853" y="347369"/>
                    </a:lnTo>
                    <a:lnTo>
                      <a:pt x="337729" y="347542"/>
                    </a:lnTo>
                    <a:lnTo>
                      <a:pt x="337605" y="347716"/>
                    </a:lnTo>
                    <a:lnTo>
                      <a:pt x="337480" y="347903"/>
                    </a:lnTo>
                    <a:lnTo>
                      <a:pt x="337356" y="348077"/>
                    </a:lnTo>
                    <a:lnTo>
                      <a:pt x="337232" y="348238"/>
                    </a:lnTo>
                    <a:lnTo>
                      <a:pt x="337108" y="348412"/>
                    </a:lnTo>
                    <a:lnTo>
                      <a:pt x="336971" y="348586"/>
                    </a:lnTo>
                    <a:lnTo>
                      <a:pt x="336847" y="348760"/>
                    </a:lnTo>
                    <a:lnTo>
                      <a:pt x="336723" y="348909"/>
                    </a:lnTo>
                    <a:lnTo>
                      <a:pt x="336573" y="349083"/>
                    </a:lnTo>
                    <a:lnTo>
                      <a:pt x="336449" y="349244"/>
                    </a:lnTo>
                    <a:lnTo>
                      <a:pt x="336313" y="349406"/>
                    </a:lnTo>
                    <a:lnTo>
                      <a:pt x="336176" y="349567"/>
                    </a:lnTo>
                    <a:lnTo>
                      <a:pt x="336039" y="349729"/>
                    </a:lnTo>
                    <a:lnTo>
                      <a:pt x="335890" y="349890"/>
                    </a:lnTo>
                    <a:lnTo>
                      <a:pt x="335580" y="350039"/>
                    </a:lnTo>
                    <a:lnTo>
                      <a:pt x="335443" y="350176"/>
                    </a:lnTo>
                    <a:lnTo>
                      <a:pt x="335294" y="350337"/>
                    </a:lnTo>
                    <a:lnTo>
                      <a:pt x="335145" y="350499"/>
                    </a:lnTo>
                    <a:lnTo>
                      <a:pt x="335008" y="350636"/>
                    </a:lnTo>
                    <a:lnTo>
                      <a:pt x="334859" y="350785"/>
                    </a:lnTo>
                    <a:lnTo>
                      <a:pt x="334710" y="350934"/>
                    </a:lnTo>
                    <a:lnTo>
                      <a:pt x="334561" y="351083"/>
                    </a:lnTo>
                    <a:lnTo>
                      <a:pt x="334399" y="351232"/>
                    </a:lnTo>
                    <a:lnTo>
                      <a:pt x="334250" y="351369"/>
                    </a:lnTo>
                    <a:lnTo>
                      <a:pt x="334101" y="351518"/>
                    </a:lnTo>
                    <a:lnTo>
                      <a:pt x="333940" y="351667"/>
                    </a:lnTo>
                    <a:lnTo>
                      <a:pt x="333778" y="351803"/>
                    </a:lnTo>
                    <a:lnTo>
                      <a:pt x="333629" y="351940"/>
                    </a:lnTo>
                    <a:lnTo>
                      <a:pt x="333468" y="352077"/>
                    </a:lnTo>
                    <a:lnTo>
                      <a:pt x="333306" y="352213"/>
                    </a:lnTo>
                    <a:lnTo>
                      <a:pt x="333132" y="352350"/>
                    </a:lnTo>
                    <a:lnTo>
                      <a:pt x="332971" y="352474"/>
                    </a:lnTo>
                    <a:lnTo>
                      <a:pt x="332809" y="352611"/>
                    </a:lnTo>
                    <a:lnTo>
                      <a:pt x="332636" y="352747"/>
                    </a:lnTo>
                    <a:lnTo>
                      <a:pt x="332474" y="352872"/>
                    </a:lnTo>
                    <a:lnTo>
                      <a:pt x="332300" y="352996"/>
                    </a:lnTo>
                    <a:lnTo>
                      <a:pt x="332126" y="353133"/>
                    </a:lnTo>
                    <a:lnTo>
                      <a:pt x="331940" y="353257"/>
                    </a:lnTo>
                    <a:lnTo>
                      <a:pt x="331766" y="353381"/>
                    </a:lnTo>
                    <a:lnTo>
                      <a:pt x="331604" y="353505"/>
                    </a:lnTo>
                    <a:lnTo>
                      <a:pt x="331431" y="353629"/>
                    </a:lnTo>
                    <a:lnTo>
                      <a:pt x="331244" y="353754"/>
                    </a:lnTo>
                    <a:lnTo>
                      <a:pt x="331058" y="353878"/>
                    </a:lnTo>
                    <a:lnTo>
                      <a:pt x="330884" y="353990"/>
                    </a:lnTo>
                    <a:lnTo>
                      <a:pt x="330685" y="354114"/>
                    </a:lnTo>
                    <a:lnTo>
                      <a:pt x="330499" y="354226"/>
                    </a:lnTo>
                    <a:lnTo>
                      <a:pt x="330313" y="354338"/>
                    </a:lnTo>
                    <a:lnTo>
                      <a:pt x="330114" y="354462"/>
                    </a:lnTo>
                    <a:lnTo>
                      <a:pt x="329927" y="354561"/>
                    </a:lnTo>
                    <a:lnTo>
                      <a:pt x="329729" y="354673"/>
                    </a:lnTo>
                    <a:lnTo>
                      <a:pt x="329542" y="354797"/>
                    </a:lnTo>
                    <a:lnTo>
                      <a:pt x="329344" y="354909"/>
                    </a:lnTo>
                    <a:lnTo>
                      <a:pt x="329145" y="355008"/>
                    </a:lnTo>
                    <a:lnTo>
                      <a:pt x="328946" y="355108"/>
                    </a:lnTo>
                    <a:lnTo>
                      <a:pt x="328735" y="355220"/>
                    </a:lnTo>
                    <a:lnTo>
                      <a:pt x="328524" y="355331"/>
                    </a:lnTo>
                    <a:lnTo>
                      <a:pt x="328325" y="355431"/>
                    </a:lnTo>
                    <a:lnTo>
                      <a:pt x="328114" y="355530"/>
                    </a:lnTo>
                    <a:lnTo>
                      <a:pt x="327903" y="355629"/>
                    </a:lnTo>
                    <a:lnTo>
                      <a:pt x="327691" y="355729"/>
                    </a:lnTo>
                    <a:lnTo>
                      <a:pt x="327480" y="355828"/>
                    </a:lnTo>
                    <a:lnTo>
                      <a:pt x="327257" y="355928"/>
                    </a:lnTo>
                    <a:lnTo>
                      <a:pt x="327033" y="356027"/>
                    </a:lnTo>
                    <a:lnTo>
                      <a:pt x="326809" y="356114"/>
                    </a:lnTo>
                    <a:lnTo>
                      <a:pt x="326598" y="356213"/>
                    </a:lnTo>
                    <a:lnTo>
                      <a:pt x="326387" y="356300"/>
                    </a:lnTo>
                    <a:lnTo>
                      <a:pt x="326151" y="356387"/>
                    </a:lnTo>
                    <a:lnTo>
                      <a:pt x="325915" y="356487"/>
                    </a:lnTo>
                    <a:lnTo>
                      <a:pt x="325691" y="356574"/>
                    </a:lnTo>
                    <a:lnTo>
                      <a:pt x="325468" y="356660"/>
                    </a:lnTo>
                    <a:lnTo>
                      <a:pt x="325232" y="356735"/>
                    </a:lnTo>
                    <a:lnTo>
                      <a:pt x="324996" y="356822"/>
                    </a:lnTo>
                    <a:lnTo>
                      <a:pt x="324760" y="356909"/>
                    </a:lnTo>
                    <a:lnTo>
                      <a:pt x="324511" y="356983"/>
                    </a:lnTo>
                    <a:lnTo>
                      <a:pt x="324275" y="357070"/>
                    </a:lnTo>
                    <a:lnTo>
                      <a:pt x="324027" y="357145"/>
                    </a:lnTo>
                    <a:lnTo>
                      <a:pt x="323791" y="357220"/>
                    </a:lnTo>
                    <a:lnTo>
                      <a:pt x="323542" y="357294"/>
                    </a:lnTo>
                    <a:lnTo>
                      <a:pt x="323294" y="357369"/>
                    </a:lnTo>
                    <a:lnTo>
                      <a:pt x="323045" y="357443"/>
                    </a:lnTo>
                    <a:lnTo>
                      <a:pt x="322785" y="357505"/>
                    </a:lnTo>
                    <a:lnTo>
                      <a:pt x="322524" y="357580"/>
                    </a:lnTo>
                    <a:lnTo>
                      <a:pt x="322275" y="357642"/>
                    </a:lnTo>
                    <a:lnTo>
                      <a:pt x="322014" y="357716"/>
                    </a:lnTo>
                    <a:lnTo>
                      <a:pt x="321753" y="357716"/>
                    </a:lnTo>
                    <a:lnTo>
                      <a:pt x="321480" y="357791"/>
                    </a:lnTo>
                    <a:lnTo>
                      <a:pt x="321219" y="357853"/>
                    </a:lnTo>
                    <a:lnTo>
                      <a:pt x="320946" y="357853"/>
                    </a:lnTo>
                    <a:lnTo>
                      <a:pt x="320685" y="357915"/>
                    </a:lnTo>
                    <a:lnTo>
                      <a:pt x="320424" y="357977"/>
                    </a:lnTo>
                    <a:lnTo>
                      <a:pt x="320139" y="357977"/>
                    </a:lnTo>
                    <a:lnTo>
                      <a:pt x="319878" y="357977"/>
                    </a:lnTo>
                    <a:lnTo>
                      <a:pt x="319580" y="357977"/>
                    </a:lnTo>
                    <a:lnTo>
                      <a:pt x="319294" y="357977"/>
                    </a:lnTo>
                    <a:lnTo>
                      <a:pt x="319021" y="357977"/>
                    </a:lnTo>
                    <a:lnTo>
                      <a:pt x="318747" y="357977"/>
                    </a:lnTo>
                    <a:lnTo>
                      <a:pt x="318462" y="357977"/>
                    </a:lnTo>
                    <a:lnTo>
                      <a:pt x="318176" y="357977"/>
                    </a:lnTo>
                    <a:lnTo>
                      <a:pt x="317878" y="357977"/>
                    </a:lnTo>
                    <a:lnTo>
                      <a:pt x="317592" y="357977"/>
                    </a:lnTo>
                    <a:lnTo>
                      <a:pt x="317294" y="357977"/>
                    </a:lnTo>
                    <a:lnTo>
                      <a:pt x="317008" y="357977"/>
                    </a:lnTo>
                    <a:lnTo>
                      <a:pt x="316710" y="357977"/>
                    </a:lnTo>
                    <a:lnTo>
                      <a:pt x="316399" y="357977"/>
                    </a:lnTo>
                    <a:lnTo>
                      <a:pt x="316101" y="357977"/>
                    </a:lnTo>
                    <a:lnTo>
                      <a:pt x="315803" y="357977"/>
                    </a:lnTo>
                    <a:lnTo>
                      <a:pt x="315493" y="357977"/>
                    </a:lnTo>
                    <a:lnTo>
                      <a:pt x="315182" y="357977"/>
                    </a:lnTo>
                    <a:lnTo>
                      <a:pt x="314884" y="357977"/>
                    </a:lnTo>
                    <a:lnTo>
                      <a:pt x="314561" y="357977"/>
                    </a:lnTo>
                    <a:lnTo>
                      <a:pt x="314250" y="357977"/>
                    </a:lnTo>
                    <a:lnTo>
                      <a:pt x="308635" y="357977"/>
                    </a:lnTo>
                    <a:lnTo>
                      <a:pt x="308275" y="357977"/>
                    </a:lnTo>
                    <a:lnTo>
                      <a:pt x="307927" y="357977"/>
                    </a:lnTo>
                    <a:lnTo>
                      <a:pt x="307579" y="357977"/>
                    </a:lnTo>
                    <a:lnTo>
                      <a:pt x="307232" y="357977"/>
                    </a:lnTo>
                    <a:lnTo>
                      <a:pt x="306871" y="357977"/>
                    </a:lnTo>
                    <a:lnTo>
                      <a:pt x="306511" y="357977"/>
                    </a:lnTo>
                    <a:lnTo>
                      <a:pt x="306163" y="357977"/>
                    </a:lnTo>
                    <a:lnTo>
                      <a:pt x="305803" y="357977"/>
                    </a:lnTo>
                    <a:lnTo>
                      <a:pt x="305443" y="357977"/>
                    </a:lnTo>
                    <a:lnTo>
                      <a:pt x="305070" y="357977"/>
                    </a:lnTo>
                    <a:lnTo>
                      <a:pt x="304697" y="357977"/>
                    </a:lnTo>
                    <a:lnTo>
                      <a:pt x="304337" y="357977"/>
                    </a:lnTo>
                    <a:lnTo>
                      <a:pt x="303965" y="357977"/>
                    </a:lnTo>
                    <a:lnTo>
                      <a:pt x="303592" y="357977"/>
                    </a:lnTo>
                    <a:lnTo>
                      <a:pt x="303232" y="357977"/>
                    </a:lnTo>
                    <a:lnTo>
                      <a:pt x="289691" y="356102"/>
                    </a:lnTo>
                    <a:lnTo>
                      <a:pt x="287778" y="369456"/>
                    </a:lnTo>
                    <a:lnTo>
                      <a:pt x="287778" y="369630"/>
                    </a:lnTo>
                    <a:lnTo>
                      <a:pt x="287778" y="369803"/>
                    </a:lnTo>
                    <a:lnTo>
                      <a:pt x="287778" y="369977"/>
                    </a:lnTo>
                    <a:lnTo>
                      <a:pt x="287778" y="370151"/>
                    </a:lnTo>
                    <a:lnTo>
                      <a:pt x="287778" y="370325"/>
                    </a:lnTo>
                    <a:lnTo>
                      <a:pt x="287778" y="370499"/>
                    </a:lnTo>
                    <a:lnTo>
                      <a:pt x="287778" y="370673"/>
                    </a:lnTo>
                    <a:lnTo>
                      <a:pt x="287778" y="370847"/>
                    </a:lnTo>
                    <a:lnTo>
                      <a:pt x="287778" y="371021"/>
                    </a:lnTo>
                    <a:lnTo>
                      <a:pt x="287778" y="371207"/>
                    </a:lnTo>
                    <a:lnTo>
                      <a:pt x="287778" y="371381"/>
                    </a:lnTo>
                    <a:lnTo>
                      <a:pt x="287778" y="371555"/>
                    </a:lnTo>
                    <a:lnTo>
                      <a:pt x="287778" y="371717"/>
                    </a:lnTo>
                    <a:lnTo>
                      <a:pt x="287778" y="371903"/>
                    </a:lnTo>
                    <a:lnTo>
                      <a:pt x="287778" y="372077"/>
                    </a:lnTo>
                    <a:lnTo>
                      <a:pt x="287778" y="372238"/>
                    </a:lnTo>
                    <a:lnTo>
                      <a:pt x="287778" y="372412"/>
                    </a:lnTo>
                    <a:lnTo>
                      <a:pt x="287778" y="372586"/>
                    </a:lnTo>
                    <a:lnTo>
                      <a:pt x="287778" y="372760"/>
                    </a:lnTo>
                    <a:lnTo>
                      <a:pt x="287778" y="372934"/>
                    </a:lnTo>
                    <a:lnTo>
                      <a:pt x="287716" y="373108"/>
                    </a:lnTo>
                    <a:lnTo>
                      <a:pt x="287716" y="373269"/>
                    </a:lnTo>
                    <a:lnTo>
                      <a:pt x="287716" y="373443"/>
                    </a:lnTo>
                    <a:lnTo>
                      <a:pt x="287654" y="373617"/>
                    </a:lnTo>
                    <a:lnTo>
                      <a:pt x="287654" y="373791"/>
                    </a:lnTo>
                    <a:lnTo>
                      <a:pt x="287592" y="373953"/>
                    </a:lnTo>
                    <a:lnTo>
                      <a:pt x="287530" y="374126"/>
                    </a:lnTo>
                    <a:lnTo>
                      <a:pt x="287468" y="374300"/>
                    </a:lnTo>
                    <a:lnTo>
                      <a:pt x="287405" y="374474"/>
                    </a:lnTo>
                    <a:lnTo>
                      <a:pt x="287405" y="374648"/>
                    </a:lnTo>
                    <a:lnTo>
                      <a:pt x="287343" y="374810"/>
                    </a:lnTo>
                    <a:lnTo>
                      <a:pt x="287269" y="374984"/>
                    </a:lnTo>
                    <a:lnTo>
                      <a:pt x="287194" y="375158"/>
                    </a:lnTo>
                    <a:lnTo>
                      <a:pt x="287132" y="375319"/>
                    </a:lnTo>
                    <a:lnTo>
                      <a:pt x="287058" y="375493"/>
                    </a:lnTo>
                    <a:lnTo>
                      <a:pt x="286983" y="375654"/>
                    </a:lnTo>
                    <a:lnTo>
                      <a:pt x="286909" y="375828"/>
                    </a:lnTo>
                    <a:lnTo>
                      <a:pt x="286834" y="376002"/>
                    </a:lnTo>
                    <a:lnTo>
                      <a:pt x="286747" y="376164"/>
                    </a:lnTo>
                    <a:lnTo>
                      <a:pt x="286673" y="376338"/>
                    </a:lnTo>
                    <a:lnTo>
                      <a:pt x="286586" y="376512"/>
                    </a:lnTo>
                    <a:lnTo>
                      <a:pt x="286511" y="376685"/>
                    </a:lnTo>
                    <a:lnTo>
                      <a:pt x="286424" y="376847"/>
                    </a:lnTo>
                    <a:lnTo>
                      <a:pt x="286350" y="377008"/>
                    </a:lnTo>
                    <a:lnTo>
                      <a:pt x="286263" y="377182"/>
                    </a:lnTo>
                    <a:lnTo>
                      <a:pt x="286176" y="377344"/>
                    </a:lnTo>
                    <a:lnTo>
                      <a:pt x="286076" y="377518"/>
                    </a:lnTo>
                    <a:lnTo>
                      <a:pt x="285989" y="377679"/>
                    </a:lnTo>
                    <a:lnTo>
                      <a:pt x="285902" y="377853"/>
                    </a:lnTo>
                    <a:lnTo>
                      <a:pt x="285803" y="378015"/>
                    </a:lnTo>
                    <a:lnTo>
                      <a:pt x="285716" y="378189"/>
                    </a:lnTo>
                    <a:lnTo>
                      <a:pt x="285617" y="378350"/>
                    </a:lnTo>
                    <a:lnTo>
                      <a:pt x="285517" y="378524"/>
                    </a:lnTo>
                    <a:lnTo>
                      <a:pt x="285418" y="378685"/>
                    </a:lnTo>
                    <a:lnTo>
                      <a:pt x="285318" y="378847"/>
                    </a:lnTo>
                    <a:lnTo>
                      <a:pt x="285219" y="379021"/>
                    </a:lnTo>
                    <a:lnTo>
                      <a:pt x="285120" y="379182"/>
                    </a:lnTo>
                    <a:lnTo>
                      <a:pt x="285020" y="379344"/>
                    </a:lnTo>
                    <a:lnTo>
                      <a:pt x="284909" y="379518"/>
                    </a:lnTo>
                    <a:lnTo>
                      <a:pt x="284809" y="379692"/>
                    </a:lnTo>
                    <a:lnTo>
                      <a:pt x="284697" y="379841"/>
                    </a:lnTo>
                    <a:lnTo>
                      <a:pt x="284586" y="380015"/>
                    </a:lnTo>
                    <a:lnTo>
                      <a:pt x="284474" y="380176"/>
                    </a:lnTo>
                    <a:lnTo>
                      <a:pt x="284362" y="380338"/>
                    </a:lnTo>
                    <a:lnTo>
                      <a:pt x="284250" y="380512"/>
                    </a:lnTo>
                    <a:lnTo>
                      <a:pt x="284138" y="380673"/>
                    </a:lnTo>
                    <a:lnTo>
                      <a:pt x="284027" y="380835"/>
                    </a:lnTo>
                    <a:lnTo>
                      <a:pt x="283902" y="380996"/>
                    </a:lnTo>
                    <a:lnTo>
                      <a:pt x="283791" y="381158"/>
                    </a:lnTo>
                    <a:lnTo>
                      <a:pt x="283666" y="381319"/>
                    </a:lnTo>
                    <a:lnTo>
                      <a:pt x="283542" y="381493"/>
                    </a:lnTo>
                    <a:lnTo>
                      <a:pt x="283430" y="381642"/>
                    </a:lnTo>
                    <a:lnTo>
                      <a:pt x="283294" y="381816"/>
                    </a:lnTo>
                    <a:lnTo>
                      <a:pt x="283169" y="381977"/>
                    </a:lnTo>
                    <a:lnTo>
                      <a:pt x="283045" y="382139"/>
                    </a:lnTo>
                    <a:lnTo>
                      <a:pt x="282921" y="382300"/>
                    </a:lnTo>
                    <a:lnTo>
                      <a:pt x="282797" y="382462"/>
                    </a:lnTo>
                    <a:lnTo>
                      <a:pt x="282660" y="382623"/>
                    </a:lnTo>
                    <a:lnTo>
                      <a:pt x="282523" y="382772"/>
                    </a:lnTo>
                    <a:lnTo>
                      <a:pt x="282399" y="382946"/>
                    </a:lnTo>
                    <a:lnTo>
                      <a:pt x="282263" y="383108"/>
                    </a:lnTo>
                    <a:lnTo>
                      <a:pt x="282126" y="383269"/>
                    </a:lnTo>
                    <a:lnTo>
                      <a:pt x="281989" y="383418"/>
                    </a:lnTo>
                    <a:lnTo>
                      <a:pt x="281853" y="383580"/>
                    </a:lnTo>
                    <a:lnTo>
                      <a:pt x="281716" y="383741"/>
                    </a:lnTo>
                    <a:lnTo>
                      <a:pt x="281579" y="383903"/>
                    </a:lnTo>
                    <a:lnTo>
                      <a:pt x="281430" y="384052"/>
                    </a:lnTo>
                    <a:lnTo>
                      <a:pt x="281281" y="384213"/>
                    </a:lnTo>
                    <a:lnTo>
                      <a:pt x="281145" y="384375"/>
                    </a:lnTo>
                    <a:lnTo>
                      <a:pt x="280995" y="384512"/>
                    </a:lnTo>
                    <a:lnTo>
                      <a:pt x="280846" y="384673"/>
                    </a:lnTo>
                    <a:lnTo>
                      <a:pt x="280697" y="384835"/>
                    </a:lnTo>
                    <a:lnTo>
                      <a:pt x="280548" y="384984"/>
                    </a:lnTo>
                    <a:lnTo>
                      <a:pt x="280399" y="385145"/>
                    </a:lnTo>
                    <a:lnTo>
                      <a:pt x="280250" y="385307"/>
                    </a:lnTo>
                    <a:lnTo>
                      <a:pt x="280089" y="385456"/>
                    </a:lnTo>
                    <a:lnTo>
                      <a:pt x="279940" y="385605"/>
                    </a:lnTo>
                    <a:lnTo>
                      <a:pt x="279778" y="385766"/>
                    </a:lnTo>
                    <a:lnTo>
                      <a:pt x="279617" y="385915"/>
                    </a:lnTo>
                    <a:lnTo>
                      <a:pt x="279467" y="386064"/>
                    </a:lnTo>
                    <a:lnTo>
                      <a:pt x="279306" y="386213"/>
                    </a:lnTo>
                    <a:lnTo>
                      <a:pt x="279157" y="386363"/>
                    </a:lnTo>
                    <a:lnTo>
                      <a:pt x="278983" y="386524"/>
                    </a:lnTo>
                    <a:lnTo>
                      <a:pt x="278822" y="386673"/>
                    </a:lnTo>
                    <a:lnTo>
                      <a:pt x="278660" y="386810"/>
                    </a:lnTo>
                    <a:lnTo>
                      <a:pt x="278499" y="386971"/>
                    </a:lnTo>
                    <a:lnTo>
                      <a:pt x="278325" y="387120"/>
                    </a:lnTo>
                    <a:lnTo>
                      <a:pt x="278151" y="387269"/>
                    </a:lnTo>
                    <a:lnTo>
                      <a:pt x="277989" y="387418"/>
                    </a:lnTo>
                    <a:lnTo>
                      <a:pt x="277828" y="387555"/>
                    </a:lnTo>
                    <a:lnTo>
                      <a:pt x="277654" y="387704"/>
                    </a:lnTo>
                    <a:lnTo>
                      <a:pt x="277480" y="387853"/>
                    </a:lnTo>
                    <a:lnTo>
                      <a:pt x="277306" y="387990"/>
                    </a:lnTo>
                    <a:lnTo>
                      <a:pt x="277132" y="388139"/>
                    </a:lnTo>
                    <a:lnTo>
                      <a:pt x="276958" y="388288"/>
                    </a:lnTo>
                    <a:lnTo>
                      <a:pt x="276772" y="388437"/>
                    </a:lnTo>
                    <a:lnTo>
                      <a:pt x="276598" y="388574"/>
                    </a:lnTo>
                    <a:lnTo>
                      <a:pt x="276424" y="388710"/>
                    </a:lnTo>
                    <a:lnTo>
                      <a:pt x="276250" y="388859"/>
                    </a:lnTo>
                    <a:lnTo>
                      <a:pt x="276064" y="388996"/>
                    </a:lnTo>
                    <a:lnTo>
                      <a:pt x="275890" y="389133"/>
                    </a:lnTo>
                    <a:lnTo>
                      <a:pt x="275703" y="389269"/>
                    </a:lnTo>
                    <a:lnTo>
                      <a:pt x="275517" y="389418"/>
                    </a:lnTo>
                    <a:lnTo>
                      <a:pt x="275318" y="389555"/>
                    </a:lnTo>
                    <a:lnTo>
                      <a:pt x="275145" y="389692"/>
                    </a:lnTo>
                    <a:lnTo>
                      <a:pt x="274958" y="389828"/>
                    </a:lnTo>
                    <a:lnTo>
                      <a:pt x="274772" y="389965"/>
                    </a:lnTo>
                    <a:lnTo>
                      <a:pt x="274585" y="390102"/>
                    </a:lnTo>
                    <a:lnTo>
                      <a:pt x="274387" y="390238"/>
                    </a:lnTo>
                    <a:lnTo>
                      <a:pt x="274188" y="390375"/>
                    </a:lnTo>
                    <a:lnTo>
                      <a:pt x="274002" y="390512"/>
                    </a:lnTo>
                    <a:lnTo>
                      <a:pt x="273815" y="390636"/>
                    </a:lnTo>
                    <a:lnTo>
                      <a:pt x="273617" y="390773"/>
                    </a:lnTo>
                    <a:lnTo>
                      <a:pt x="273418" y="390909"/>
                    </a:lnTo>
                    <a:lnTo>
                      <a:pt x="273231" y="391033"/>
                    </a:lnTo>
                    <a:lnTo>
                      <a:pt x="273033" y="391158"/>
                    </a:lnTo>
                    <a:lnTo>
                      <a:pt x="272834" y="391294"/>
                    </a:lnTo>
                    <a:lnTo>
                      <a:pt x="272635" y="391418"/>
                    </a:lnTo>
                    <a:lnTo>
                      <a:pt x="272436" y="391543"/>
                    </a:lnTo>
                    <a:lnTo>
                      <a:pt x="272238" y="391679"/>
                    </a:lnTo>
                    <a:lnTo>
                      <a:pt x="272026" y="391804"/>
                    </a:lnTo>
                    <a:lnTo>
                      <a:pt x="271840" y="391928"/>
                    </a:lnTo>
                    <a:lnTo>
                      <a:pt x="271629" y="392052"/>
                    </a:lnTo>
                    <a:lnTo>
                      <a:pt x="271430" y="392176"/>
                    </a:lnTo>
                    <a:lnTo>
                      <a:pt x="271219" y="392300"/>
                    </a:lnTo>
                    <a:lnTo>
                      <a:pt x="271008" y="392425"/>
                    </a:lnTo>
                    <a:lnTo>
                      <a:pt x="270809" y="392549"/>
                    </a:lnTo>
                    <a:lnTo>
                      <a:pt x="270610" y="392661"/>
                    </a:lnTo>
                    <a:lnTo>
                      <a:pt x="270399" y="392785"/>
                    </a:lnTo>
                    <a:lnTo>
                      <a:pt x="270176" y="392909"/>
                    </a:lnTo>
                    <a:lnTo>
                      <a:pt x="269977" y="393021"/>
                    </a:lnTo>
                    <a:lnTo>
                      <a:pt x="269766" y="393133"/>
                    </a:lnTo>
                    <a:lnTo>
                      <a:pt x="269542" y="393257"/>
                    </a:lnTo>
                    <a:lnTo>
                      <a:pt x="269343" y="393369"/>
                    </a:lnTo>
                    <a:lnTo>
                      <a:pt x="269132" y="393481"/>
                    </a:lnTo>
                    <a:lnTo>
                      <a:pt x="268908" y="393605"/>
                    </a:lnTo>
                    <a:lnTo>
                      <a:pt x="268697" y="393717"/>
                    </a:lnTo>
                    <a:lnTo>
                      <a:pt x="268486" y="393828"/>
                    </a:lnTo>
                    <a:lnTo>
                      <a:pt x="268275" y="393940"/>
                    </a:lnTo>
                    <a:lnTo>
                      <a:pt x="268051" y="394052"/>
                    </a:lnTo>
                    <a:lnTo>
                      <a:pt x="267840" y="394164"/>
                    </a:lnTo>
                    <a:lnTo>
                      <a:pt x="267617" y="394276"/>
                    </a:lnTo>
                    <a:lnTo>
                      <a:pt x="267405" y="394375"/>
                    </a:lnTo>
                    <a:lnTo>
                      <a:pt x="267169" y="394487"/>
                    </a:lnTo>
                    <a:lnTo>
                      <a:pt x="266958" y="394599"/>
                    </a:lnTo>
                    <a:lnTo>
                      <a:pt x="266747" y="394698"/>
                    </a:lnTo>
                    <a:lnTo>
                      <a:pt x="266523" y="394810"/>
                    </a:lnTo>
                    <a:lnTo>
                      <a:pt x="266312" y="394909"/>
                    </a:lnTo>
                    <a:lnTo>
                      <a:pt x="266089" y="395009"/>
                    </a:lnTo>
                    <a:lnTo>
                      <a:pt x="265853" y="395108"/>
                    </a:lnTo>
                    <a:lnTo>
                      <a:pt x="265629" y="395207"/>
                    </a:lnTo>
                    <a:lnTo>
                      <a:pt x="265405" y="395307"/>
                    </a:lnTo>
                    <a:lnTo>
                      <a:pt x="265182" y="395406"/>
                    </a:lnTo>
                    <a:lnTo>
                      <a:pt x="264958" y="395505"/>
                    </a:lnTo>
                    <a:lnTo>
                      <a:pt x="264735" y="395605"/>
                    </a:lnTo>
                    <a:lnTo>
                      <a:pt x="264498" y="395704"/>
                    </a:lnTo>
                    <a:lnTo>
                      <a:pt x="264287" y="395791"/>
                    </a:lnTo>
                    <a:lnTo>
                      <a:pt x="264051" y="395891"/>
                    </a:lnTo>
                    <a:lnTo>
                      <a:pt x="263828" y="395978"/>
                    </a:lnTo>
                    <a:lnTo>
                      <a:pt x="263604" y="396064"/>
                    </a:lnTo>
                    <a:lnTo>
                      <a:pt x="263368" y="396164"/>
                    </a:lnTo>
                    <a:lnTo>
                      <a:pt x="263132" y="396251"/>
                    </a:lnTo>
                    <a:lnTo>
                      <a:pt x="262908" y="396350"/>
                    </a:lnTo>
                    <a:lnTo>
                      <a:pt x="262672" y="396437"/>
                    </a:lnTo>
                    <a:lnTo>
                      <a:pt x="262449" y="396512"/>
                    </a:lnTo>
                    <a:lnTo>
                      <a:pt x="262213" y="396611"/>
                    </a:lnTo>
                    <a:lnTo>
                      <a:pt x="261977" y="396698"/>
                    </a:lnTo>
                    <a:lnTo>
                      <a:pt x="261741" y="396773"/>
                    </a:lnTo>
                    <a:lnTo>
                      <a:pt x="261517" y="396860"/>
                    </a:lnTo>
                    <a:lnTo>
                      <a:pt x="261293" y="396946"/>
                    </a:lnTo>
                    <a:lnTo>
                      <a:pt x="261057" y="397021"/>
                    </a:lnTo>
                    <a:lnTo>
                      <a:pt x="260809" y="397108"/>
                    </a:lnTo>
                    <a:lnTo>
                      <a:pt x="260585" y="397183"/>
                    </a:lnTo>
                    <a:lnTo>
                      <a:pt x="260362" y="397257"/>
                    </a:lnTo>
                    <a:lnTo>
                      <a:pt x="260113" y="397332"/>
                    </a:lnTo>
                    <a:lnTo>
                      <a:pt x="259890" y="397419"/>
                    </a:lnTo>
                    <a:lnTo>
                      <a:pt x="259641" y="397493"/>
                    </a:lnTo>
                    <a:lnTo>
                      <a:pt x="259405" y="397568"/>
                    </a:lnTo>
                    <a:lnTo>
                      <a:pt x="259182" y="397642"/>
                    </a:lnTo>
                    <a:lnTo>
                      <a:pt x="258946" y="397704"/>
                    </a:lnTo>
                    <a:lnTo>
                      <a:pt x="258697" y="397779"/>
                    </a:lnTo>
                    <a:lnTo>
                      <a:pt x="258461" y="397853"/>
                    </a:lnTo>
                    <a:lnTo>
                      <a:pt x="258238" y="397915"/>
                    </a:lnTo>
                    <a:lnTo>
                      <a:pt x="258002" y="397915"/>
                    </a:lnTo>
                    <a:lnTo>
                      <a:pt x="257753" y="397990"/>
                    </a:lnTo>
                    <a:lnTo>
                      <a:pt x="257505" y="398052"/>
                    </a:lnTo>
                    <a:lnTo>
                      <a:pt x="257269" y="398114"/>
                    </a:lnTo>
                    <a:lnTo>
                      <a:pt x="257045" y="398176"/>
                    </a:lnTo>
                    <a:lnTo>
                      <a:pt x="256797" y="398238"/>
                    </a:lnTo>
                    <a:lnTo>
                      <a:pt x="256573" y="398238"/>
                    </a:lnTo>
                    <a:lnTo>
                      <a:pt x="256325" y="398301"/>
                    </a:lnTo>
                    <a:lnTo>
                      <a:pt x="256076" y="398363"/>
                    </a:lnTo>
                    <a:lnTo>
                      <a:pt x="255852" y="398363"/>
                    </a:lnTo>
                    <a:lnTo>
                      <a:pt x="255604" y="398363"/>
                    </a:lnTo>
                    <a:lnTo>
                      <a:pt x="255368" y="398425"/>
                    </a:lnTo>
                    <a:lnTo>
                      <a:pt x="255132" y="398425"/>
                    </a:lnTo>
                    <a:lnTo>
                      <a:pt x="254871" y="398425"/>
                    </a:lnTo>
                    <a:lnTo>
                      <a:pt x="254647" y="398425"/>
                    </a:lnTo>
                    <a:lnTo>
                      <a:pt x="254411" y="398425"/>
                    </a:lnTo>
                    <a:lnTo>
                      <a:pt x="254175" y="398425"/>
                    </a:lnTo>
                    <a:lnTo>
                      <a:pt x="253927" y="398425"/>
                    </a:lnTo>
                    <a:lnTo>
                      <a:pt x="253679" y="398487"/>
                    </a:lnTo>
                    <a:lnTo>
                      <a:pt x="253455" y="398487"/>
                    </a:lnTo>
                    <a:lnTo>
                      <a:pt x="253206" y="398487"/>
                    </a:lnTo>
                    <a:lnTo>
                      <a:pt x="252958" y="398487"/>
                    </a:lnTo>
                    <a:lnTo>
                      <a:pt x="252734" y="398487"/>
                    </a:lnTo>
                    <a:lnTo>
                      <a:pt x="252474" y="398487"/>
                    </a:lnTo>
                    <a:lnTo>
                      <a:pt x="252238" y="398487"/>
                    </a:lnTo>
                    <a:lnTo>
                      <a:pt x="252014" y="398487"/>
                    </a:lnTo>
                    <a:lnTo>
                      <a:pt x="251765" y="398487"/>
                    </a:lnTo>
                    <a:lnTo>
                      <a:pt x="251529" y="398487"/>
                    </a:lnTo>
                    <a:lnTo>
                      <a:pt x="251281" y="398487"/>
                    </a:lnTo>
                    <a:lnTo>
                      <a:pt x="251033" y="398487"/>
                    </a:lnTo>
                    <a:lnTo>
                      <a:pt x="250797" y="398487"/>
                    </a:lnTo>
                    <a:lnTo>
                      <a:pt x="250560" y="398487"/>
                    </a:lnTo>
                    <a:lnTo>
                      <a:pt x="250337" y="398487"/>
                    </a:lnTo>
                    <a:lnTo>
                      <a:pt x="250076" y="398487"/>
                    </a:lnTo>
                    <a:lnTo>
                      <a:pt x="249840" y="398487"/>
                    </a:lnTo>
                    <a:lnTo>
                      <a:pt x="249616" y="398487"/>
                    </a:lnTo>
                    <a:lnTo>
                      <a:pt x="249356" y="398487"/>
                    </a:lnTo>
                    <a:lnTo>
                      <a:pt x="249119" y="398487"/>
                    </a:lnTo>
                    <a:lnTo>
                      <a:pt x="248896" y="398487"/>
                    </a:lnTo>
                    <a:lnTo>
                      <a:pt x="248647" y="398487"/>
                    </a:lnTo>
                    <a:lnTo>
                      <a:pt x="248411" y="398487"/>
                    </a:lnTo>
                    <a:lnTo>
                      <a:pt x="248163" y="398487"/>
                    </a:lnTo>
                    <a:lnTo>
                      <a:pt x="247927" y="398487"/>
                    </a:lnTo>
                    <a:lnTo>
                      <a:pt x="247691" y="398487"/>
                    </a:lnTo>
                    <a:lnTo>
                      <a:pt x="240461" y="398487"/>
                    </a:lnTo>
                    <a:lnTo>
                      <a:pt x="240225" y="398487"/>
                    </a:lnTo>
                    <a:lnTo>
                      <a:pt x="240001" y="398487"/>
                    </a:lnTo>
                    <a:lnTo>
                      <a:pt x="239778" y="398487"/>
                    </a:lnTo>
                    <a:lnTo>
                      <a:pt x="239542" y="398487"/>
                    </a:lnTo>
                    <a:lnTo>
                      <a:pt x="239306" y="398487"/>
                    </a:lnTo>
                    <a:lnTo>
                      <a:pt x="239095" y="398487"/>
                    </a:lnTo>
                    <a:lnTo>
                      <a:pt x="238883" y="398487"/>
                    </a:lnTo>
                    <a:lnTo>
                      <a:pt x="238647" y="398487"/>
                    </a:lnTo>
                    <a:lnTo>
                      <a:pt x="238436" y="398487"/>
                    </a:lnTo>
                    <a:lnTo>
                      <a:pt x="238200" y="398487"/>
                    </a:lnTo>
                    <a:lnTo>
                      <a:pt x="237977" y="398487"/>
                    </a:lnTo>
                    <a:lnTo>
                      <a:pt x="237778" y="398487"/>
                    </a:lnTo>
                    <a:lnTo>
                      <a:pt x="237542" y="398487"/>
                    </a:lnTo>
                    <a:lnTo>
                      <a:pt x="237318" y="398487"/>
                    </a:lnTo>
                    <a:lnTo>
                      <a:pt x="237095" y="398487"/>
                    </a:lnTo>
                    <a:lnTo>
                      <a:pt x="236883" y="398487"/>
                    </a:lnTo>
                    <a:lnTo>
                      <a:pt x="236672" y="398487"/>
                    </a:lnTo>
                    <a:lnTo>
                      <a:pt x="236449" y="398487"/>
                    </a:lnTo>
                    <a:lnTo>
                      <a:pt x="236237" y="398487"/>
                    </a:lnTo>
                    <a:lnTo>
                      <a:pt x="236026" y="398487"/>
                    </a:lnTo>
                    <a:lnTo>
                      <a:pt x="235803" y="398487"/>
                    </a:lnTo>
                    <a:lnTo>
                      <a:pt x="235579" y="398487"/>
                    </a:lnTo>
                    <a:lnTo>
                      <a:pt x="235380" y="398487"/>
                    </a:lnTo>
                    <a:lnTo>
                      <a:pt x="235169" y="398487"/>
                    </a:lnTo>
                    <a:lnTo>
                      <a:pt x="234945" y="398487"/>
                    </a:lnTo>
                    <a:lnTo>
                      <a:pt x="234734" y="398487"/>
                    </a:lnTo>
                    <a:lnTo>
                      <a:pt x="234523" y="398487"/>
                    </a:lnTo>
                    <a:lnTo>
                      <a:pt x="234324" y="398487"/>
                    </a:lnTo>
                    <a:lnTo>
                      <a:pt x="234113" y="398487"/>
                    </a:lnTo>
                    <a:lnTo>
                      <a:pt x="233877" y="398425"/>
                    </a:lnTo>
                    <a:lnTo>
                      <a:pt x="233678" y="398425"/>
                    </a:lnTo>
                    <a:lnTo>
                      <a:pt x="233480" y="398425"/>
                    </a:lnTo>
                    <a:lnTo>
                      <a:pt x="233268" y="398363"/>
                    </a:lnTo>
                    <a:lnTo>
                      <a:pt x="233070" y="398363"/>
                    </a:lnTo>
                    <a:lnTo>
                      <a:pt x="232859" y="398301"/>
                    </a:lnTo>
                    <a:lnTo>
                      <a:pt x="232660" y="398238"/>
                    </a:lnTo>
                    <a:lnTo>
                      <a:pt x="232461" y="398176"/>
                    </a:lnTo>
                    <a:lnTo>
                      <a:pt x="232250" y="398114"/>
                    </a:lnTo>
                    <a:lnTo>
                      <a:pt x="232051" y="398114"/>
                    </a:lnTo>
                    <a:lnTo>
                      <a:pt x="231840" y="398052"/>
                    </a:lnTo>
                    <a:lnTo>
                      <a:pt x="231629" y="397978"/>
                    </a:lnTo>
                    <a:lnTo>
                      <a:pt x="231442" y="397978"/>
                    </a:lnTo>
                    <a:lnTo>
                      <a:pt x="231256" y="397903"/>
                    </a:lnTo>
                    <a:lnTo>
                      <a:pt x="231045" y="397828"/>
                    </a:lnTo>
                    <a:lnTo>
                      <a:pt x="230846" y="397766"/>
                    </a:lnTo>
                    <a:lnTo>
                      <a:pt x="230647" y="397692"/>
                    </a:lnTo>
                    <a:lnTo>
                      <a:pt x="230449" y="397617"/>
                    </a:lnTo>
                    <a:lnTo>
                      <a:pt x="230262" y="397543"/>
                    </a:lnTo>
                    <a:lnTo>
                      <a:pt x="230063" y="397468"/>
                    </a:lnTo>
                    <a:lnTo>
                      <a:pt x="229865" y="397406"/>
                    </a:lnTo>
                    <a:lnTo>
                      <a:pt x="229666" y="397319"/>
                    </a:lnTo>
                    <a:lnTo>
                      <a:pt x="229480" y="397245"/>
                    </a:lnTo>
                    <a:lnTo>
                      <a:pt x="229293" y="397170"/>
                    </a:lnTo>
                    <a:lnTo>
                      <a:pt x="229107" y="397083"/>
                    </a:lnTo>
                    <a:lnTo>
                      <a:pt x="228908" y="396996"/>
                    </a:lnTo>
                    <a:lnTo>
                      <a:pt x="228722" y="396922"/>
                    </a:lnTo>
                    <a:lnTo>
                      <a:pt x="227504" y="397245"/>
                    </a:lnTo>
                    <a:lnTo>
                      <a:pt x="227318" y="397158"/>
                    </a:lnTo>
                    <a:lnTo>
                      <a:pt x="227132" y="397071"/>
                    </a:lnTo>
                    <a:lnTo>
                      <a:pt x="226933" y="396984"/>
                    </a:lnTo>
                    <a:lnTo>
                      <a:pt x="226747" y="396884"/>
                    </a:lnTo>
                    <a:lnTo>
                      <a:pt x="226573" y="396797"/>
                    </a:lnTo>
                    <a:lnTo>
                      <a:pt x="226399" y="396710"/>
                    </a:lnTo>
                    <a:lnTo>
                      <a:pt x="226213" y="396623"/>
                    </a:lnTo>
                    <a:lnTo>
                      <a:pt x="226026" y="396524"/>
                    </a:lnTo>
                    <a:lnTo>
                      <a:pt x="225840" y="396437"/>
                    </a:lnTo>
                    <a:lnTo>
                      <a:pt x="225666" y="396338"/>
                    </a:lnTo>
                    <a:lnTo>
                      <a:pt x="225480" y="396251"/>
                    </a:lnTo>
                    <a:lnTo>
                      <a:pt x="225293" y="396151"/>
                    </a:lnTo>
                    <a:lnTo>
                      <a:pt x="225119" y="396040"/>
                    </a:lnTo>
                    <a:lnTo>
                      <a:pt x="225020" y="396002"/>
                    </a:lnTo>
                    <a:lnTo>
                      <a:pt x="224846" y="395903"/>
                    </a:lnTo>
                    <a:lnTo>
                      <a:pt x="224660" y="395791"/>
                    </a:lnTo>
                    <a:lnTo>
                      <a:pt x="224486" y="395692"/>
                    </a:lnTo>
                    <a:lnTo>
                      <a:pt x="224312" y="395592"/>
                    </a:lnTo>
                    <a:lnTo>
                      <a:pt x="224138" y="395493"/>
                    </a:lnTo>
                    <a:lnTo>
                      <a:pt x="223964" y="395381"/>
                    </a:lnTo>
                    <a:lnTo>
                      <a:pt x="223803" y="395269"/>
                    </a:lnTo>
                    <a:lnTo>
                      <a:pt x="223629" y="395158"/>
                    </a:lnTo>
                    <a:lnTo>
                      <a:pt x="223455" y="395046"/>
                    </a:lnTo>
                    <a:lnTo>
                      <a:pt x="223281" y="394934"/>
                    </a:lnTo>
                    <a:lnTo>
                      <a:pt x="223119" y="394835"/>
                    </a:lnTo>
                    <a:lnTo>
                      <a:pt x="222958" y="394710"/>
                    </a:lnTo>
                    <a:lnTo>
                      <a:pt x="222784" y="394599"/>
                    </a:lnTo>
                    <a:lnTo>
                      <a:pt x="222610" y="394474"/>
                    </a:lnTo>
                    <a:lnTo>
                      <a:pt x="222449" y="394363"/>
                    </a:lnTo>
                    <a:lnTo>
                      <a:pt x="222287" y="394251"/>
                    </a:lnTo>
                    <a:lnTo>
                      <a:pt x="222126" y="394127"/>
                    </a:lnTo>
                    <a:lnTo>
                      <a:pt x="221964" y="394015"/>
                    </a:lnTo>
                    <a:lnTo>
                      <a:pt x="221803" y="393878"/>
                    </a:lnTo>
                    <a:lnTo>
                      <a:pt x="221629" y="393754"/>
                    </a:lnTo>
                    <a:lnTo>
                      <a:pt x="221467" y="393642"/>
                    </a:lnTo>
                    <a:lnTo>
                      <a:pt x="221293" y="393518"/>
                    </a:lnTo>
                    <a:lnTo>
                      <a:pt x="221144" y="393406"/>
                    </a:lnTo>
                    <a:lnTo>
                      <a:pt x="220983" y="393282"/>
                    </a:lnTo>
                    <a:lnTo>
                      <a:pt x="220821" y="393133"/>
                    </a:lnTo>
                    <a:lnTo>
                      <a:pt x="220660" y="393009"/>
                    </a:lnTo>
                    <a:lnTo>
                      <a:pt x="220511" y="392872"/>
                    </a:lnTo>
                    <a:lnTo>
                      <a:pt x="220349" y="392748"/>
                    </a:lnTo>
                    <a:lnTo>
                      <a:pt x="220200" y="392611"/>
                    </a:lnTo>
                    <a:lnTo>
                      <a:pt x="220051" y="392474"/>
                    </a:lnTo>
                    <a:lnTo>
                      <a:pt x="219890" y="392338"/>
                    </a:lnTo>
                    <a:lnTo>
                      <a:pt x="219740" y="392201"/>
                    </a:lnTo>
                    <a:lnTo>
                      <a:pt x="219579" y="392052"/>
                    </a:lnTo>
                    <a:lnTo>
                      <a:pt x="219430" y="391915"/>
                    </a:lnTo>
                    <a:lnTo>
                      <a:pt x="219281" y="391779"/>
                    </a:lnTo>
                    <a:lnTo>
                      <a:pt x="219132" y="391630"/>
                    </a:lnTo>
                    <a:lnTo>
                      <a:pt x="218983" y="391481"/>
                    </a:lnTo>
                    <a:lnTo>
                      <a:pt x="218834" y="391332"/>
                    </a:lnTo>
                    <a:lnTo>
                      <a:pt x="218685" y="391182"/>
                    </a:lnTo>
                    <a:lnTo>
                      <a:pt x="218548" y="391033"/>
                    </a:lnTo>
                    <a:lnTo>
                      <a:pt x="218399" y="390884"/>
                    </a:lnTo>
                    <a:lnTo>
                      <a:pt x="218250" y="390735"/>
                    </a:lnTo>
                    <a:lnTo>
                      <a:pt x="218113" y="390574"/>
                    </a:lnTo>
                    <a:lnTo>
                      <a:pt x="217964" y="390412"/>
                    </a:lnTo>
                    <a:lnTo>
                      <a:pt x="217815" y="390263"/>
                    </a:lnTo>
                    <a:lnTo>
                      <a:pt x="217678" y="390102"/>
                    </a:lnTo>
                    <a:lnTo>
                      <a:pt x="217529" y="389940"/>
                    </a:lnTo>
                    <a:lnTo>
                      <a:pt x="217393" y="389779"/>
                    </a:lnTo>
                    <a:lnTo>
                      <a:pt x="217256" y="389617"/>
                    </a:lnTo>
                    <a:lnTo>
                      <a:pt x="217119" y="389456"/>
                    </a:lnTo>
                    <a:lnTo>
                      <a:pt x="216970" y="389282"/>
                    </a:lnTo>
                    <a:lnTo>
                      <a:pt x="216846" y="389120"/>
                    </a:lnTo>
                    <a:lnTo>
                      <a:pt x="216697" y="388946"/>
                    </a:lnTo>
                    <a:lnTo>
                      <a:pt x="216560" y="388772"/>
                    </a:lnTo>
                    <a:lnTo>
                      <a:pt x="216424" y="388599"/>
                    </a:lnTo>
                    <a:lnTo>
                      <a:pt x="216299" y="388425"/>
                    </a:lnTo>
                    <a:lnTo>
                      <a:pt x="216163" y="388251"/>
                    </a:lnTo>
                    <a:lnTo>
                      <a:pt x="216026" y="388077"/>
                    </a:lnTo>
                    <a:lnTo>
                      <a:pt x="215889" y="387891"/>
                    </a:lnTo>
                    <a:lnTo>
                      <a:pt x="215753" y="387704"/>
                    </a:lnTo>
                    <a:lnTo>
                      <a:pt x="215629" y="387530"/>
                    </a:lnTo>
                    <a:lnTo>
                      <a:pt x="215504" y="387344"/>
                    </a:lnTo>
                    <a:lnTo>
                      <a:pt x="215368" y="387158"/>
                    </a:lnTo>
                    <a:lnTo>
                      <a:pt x="215231" y="386959"/>
                    </a:lnTo>
                    <a:lnTo>
                      <a:pt x="215119" y="386773"/>
                    </a:lnTo>
                    <a:lnTo>
                      <a:pt x="214983" y="386586"/>
                    </a:lnTo>
                    <a:lnTo>
                      <a:pt x="214858" y="386387"/>
                    </a:lnTo>
                    <a:lnTo>
                      <a:pt x="214734" y="386189"/>
                    </a:lnTo>
                    <a:lnTo>
                      <a:pt x="214610" y="385990"/>
                    </a:lnTo>
                    <a:lnTo>
                      <a:pt x="214486" y="385791"/>
                    </a:lnTo>
                    <a:lnTo>
                      <a:pt x="214362" y="385592"/>
                    </a:lnTo>
                    <a:lnTo>
                      <a:pt x="214237" y="385381"/>
                    </a:lnTo>
                    <a:lnTo>
                      <a:pt x="214113" y="385182"/>
                    </a:lnTo>
                    <a:lnTo>
                      <a:pt x="214001" y="384984"/>
                    </a:lnTo>
                    <a:lnTo>
                      <a:pt x="213840" y="384822"/>
                    </a:lnTo>
                    <a:lnTo>
                      <a:pt x="213716" y="384599"/>
                    </a:lnTo>
                    <a:lnTo>
                      <a:pt x="213604" y="384387"/>
                    </a:lnTo>
                    <a:lnTo>
                      <a:pt x="213480" y="384176"/>
                    </a:lnTo>
                    <a:lnTo>
                      <a:pt x="213368" y="383953"/>
                    </a:lnTo>
                    <a:lnTo>
                      <a:pt x="213243" y="383741"/>
                    </a:lnTo>
                    <a:lnTo>
                      <a:pt x="213132" y="383518"/>
                    </a:lnTo>
                    <a:lnTo>
                      <a:pt x="213020" y="383294"/>
                    </a:lnTo>
                    <a:lnTo>
                      <a:pt x="212908" y="383071"/>
                    </a:lnTo>
                    <a:lnTo>
                      <a:pt x="212796" y="382835"/>
                    </a:lnTo>
                    <a:lnTo>
                      <a:pt x="212685" y="382611"/>
                    </a:lnTo>
                    <a:lnTo>
                      <a:pt x="212598" y="382338"/>
                    </a:lnTo>
                    <a:lnTo>
                      <a:pt x="212486" y="382114"/>
                    </a:lnTo>
                    <a:lnTo>
                      <a:pt x="212386" y="381878"/>
                    </a:lnTo>
                    <a:lnTo>
                      <a:pt x="212275" y="381630"/>
                    </a:lnTo>
                    <a:lnTo>
                      <a:pt x="212163" y="381394"/>
                    </a:lnTo>
                    <a:lnTo>
                      <a:pt x="212063" y="381145"/>
                    </a:lnTo>
                    <a:lnTo>
                      <a:pt x="211964" y="380897"/>
                    </a:lnTo>
                    <a:lnTo>
                      <a:pt x="211852" y="380661"/>
                    </a:lnTo>
                    <a:lnTo>
                      <a:pt x="211753" y="380412"/>
                    </a:lnTo>
                    <a:lnTo>
                      <a:pt x="211653" y="380164"/>
                    </a:lnTo>
                    <a:lnTo>
                      <a:pt x="211554" y="379915"/>
                    </a:lnTo>
                    <a:lnTo>
                      <a:pt x="211455" y="379654"/>
                    </a:lnTo>
                    <a:lnTo>
                      <a:pt x="211355" y="379394"/>
                    </a:lnTo>
                    <a:lnTo>
                      <a:pt x="211256" y="379133"/>
                    </a:lnTo>
                    <a:lnTo>
                      <a:pt x="211157" y="378872"/>
                    </a:lnTo>
                    <a:lnTo>
                      <a:pt x="211070" y="378599"/>
                    </a:lnTo>
                    <a:lnTo>
                      <a:pt x="210970" y="378338"/>
                    </a:lnTo>
                    <a:lnTo>
                      <a:pt x="210883" y="378077"/>
                    </a:lnTo>
                    <a:lnTo>
                      <a:pt x="210784" y="377791"/>
                    </a:lnTo>
                    <a:lnTo>
                      <a:pt x="210697" y="377518"/>
                    </a:lnTo>
                    <a:lnTo>
                      <a:pt x="210610" y="377244"/>
                    </a:lnTo>
                    <a:lnTo>
                      <a:pt x="210523" y="376959"/>
                    </a:lnTo>
                    <a:lnTo>
                      <a:pt x="210436" y="376685"/>
                    </a:lnTo>
                    <a:lnTo>
                      <a:pt x="210349" y="376400"/>
                    </a:lnTo>
                    <a:lnTo>
                      <a:pt x="210262" y="376114"/>
                    </a:lnTo>
                    <a:lnTo>
                      <a:pt x="210175" y="375816"/>
                    </a:lnTo>
                    <a:lnTo>
                      <a:pt x="210088" y="375530"/>
                    </a:lnTo>
                    <a:lnTo>
                      <a:pt x="210014" y="375244"/>
                    </a:lnTo>
                    <a:lnTo>
                      <a:pt x="209927" y="374934"/>
                    </a:lnTo>
                    <a:lnTo>
                      <a:pt x="209865" y="374636"/>
                    </a:lnTo>
                    <a:lnTo>
                      <a:pt x="209778" y="374338"/>
                    </a:lnTo>
                    <a:lnTo>
                      <a:pt x="209703" y="374040"/>
                    </a:lnTo>
                    <a:lnTo>
                      <a:pt x="209629" y="373729"/>
                    </a:lnTo>
                    <a:lnTo>
                      <a:pt x="209554" y="373418"/>
                    </a:lnTo>
                    <a:lnTo>
                      <a:pt x="209554" y="373108"/>
                    </a:lnTo>
                    <a:lnTo>
                      <a:pt x="209479" y="372797"/>
                    </a:lnTo>
                    <a:lnTo>
                      <a:pt x="209405" y="372487"/>
                    </a:lnTo>
                    <a:lnTo>
                      <a:pt x="209343" y="372164"/>
                    </a:lnTo>
                    <a:lnTo>
                      <a:pt x="209281" y="371841"/>
                    </a:lnTo>
                    <a:lnTo>
                      <a:pt x="209206" y="371518"/>
                    </a:lnTo>
                    <a:lnTo>
                      <a:pt x="209144" y="371195"/>
                    </a:lnTo>
                    <a:lnTo>
                      <a:pt x="209144" y="370859"/>
                    </a:lnTo>
                    <a:lnTo>
                      <a:pt x="209082" y="370524"/>
                    </a:lnTo>
                    <a:lnTo>
                      <a:pt x="209020" y="370201"/>
                    </a:lnTo>
                    <a:lnTo>
                      <a:pt x="208958" y="369853"/>
                    </a:lnTo>
                    <a:lnTo>
                      <a:pt x="208958" y="369518"/>
                    </a:lnTo>
                    <a:lnTo>
                      <a:pt x="208896" y="369170"/>
                    </a:lnTo>
                    <a:lnTo>
                      <a:pt x="208896" y="368835"/>
                    </a:lnTo>
                    <a:lnTo>
                      <a:pt x="208896" y="368487"/>
                    </a:lnTo>
                    <a:lnTo>
                      <a:pt x="208896" y="368139"/>
                    </a:lnTo>
                    <a:lnTo>
                      <a:pt x="208896" y="367779"/>
                    </a:lnTo>
                    <a:lnTo>
                      <a:pt x="208896" y="367431"/>
                    </a:lnTo>
                    <a:lnTo>
                      <a:pt x="208896" y="367071"/>
                    </a:lnTo>
                    <a:lnTo>
                      <a:pt x="208896" y="366710"/>
                    </a:lnTo>
                    <a:lnTo>
                      <a:pt x="208896" y="366350"/>
                    </a:lnTo>
                    <a:lnTo>
                      <a:pt x="208896" y="365977"/>
                    </a:lnTo>
                    <a:lnTo>
                      <a:pt x="208896" y="365617"/>
                    </a:lnTo>
                    <a:lnTo>
                      <a:pt x="208896" y="365232"/>
                    </a:lnTo>
                    <a:lnTo>
                      <a:pt x="208896" y="364859"/>
                    </a:lnTo>
                    <a:lnTo>
                      <a:pt x="208896" y="364487"/>
                    </a:lnTo>
                    <a:lnTo>
                      <a:pt x="208896" y="364102"/>
                    </a:lnTo>
                    <a:lnTo>
                      <a:pt x="208896" y="363729"/>
                    </a:lnTo>
                    <a:lnTo>
                      <a:pt x="208896" y="363344"/>
                    </a:lnTo>
                    <a:lnTo>
                      <a:pt x="208896" y="362946"/>
                    </a:lnTo>
                    <a:lnTo>
                      <a:pt x="208896" y="362561"/>
                    </a:lnTo>
                    <a:lnTo>
                      <a:pt x="208896" y="362176"/>
                    </a:lnTo>
                    <a:lnTo>
                      <a:pt x="208896" y="361779"/>
                    </a:lnTo>
                    <a:lnTo>
                      <a:pt x="208896" y="361369"/>
                    </a:lnTo>
                    <a:lnTo>
                      <a:pt x="208896" y="360971"/>
                    </a:lnTo>
                    <a:lnTo>
                      <a:pt x="208896" y="359729"/>
                    </a:lnTo>
                    <a:lnTo>
                      <a:pt x="208896" y="359319"/>
                    </a:lnTo>
                    <a:lnTo>
                      <a:pt x="208896" y="357605"/>
                    </a:lnTo>
                    <a:lnTo>
                      <a:pt x="195579" y="357605"/>
                    </a:lnTo>
                    <a:lnTo>
                      <a:pt x="182250" y="357605"/>
                    </a:lnTo>
                    <a:lnTo>
                      <a:pt x="182250" y="361331"/>
                    </a:lnTo>
                    <a:lnTo>
                      <a:pt x="182250" y="361729"/>
                    </a:lnTo>
                    <a:lnTo>
                      <a:pt x="182250" y="362114"/>
                    </a:lnTo>
                    <a:lnTo>
                      <a:pt x="182250" y="362511"/>
                    </a:lnTo>
                    <a:lnTo>
                      <a:pt x="182250" y="362897"/>
                    </a:lnTo>
                    <a:lnTo>
                      <a:pt x="182250" y="363294"/>
                    </a:lnTo>
                    <a:lnTo>
                      <a:pt x="182250" y="363679"/>
                    </a:lnTo>
                    <a:lnTo>
                      <a:pt x="182250" y="364052"/>
                    </a:lnTo>
                    <a:lnTo>
                      <a:pt x="182250" y="364437"/>
                    </a:lnTo>
                    <a:lnTo>
                      <a:pt x="182250" y="364810"/>
                    </a:lnTo>
                    <a:lnTo>
                      <a:pt x="182250" y="365182"/>
                    </a:lnTo>
                    <a:lnTo>
                      <a:pt x="182250" y="365567"/>
                    </a:lnTo>
                    <a:lnTo>
                      <a:pt x="182250" y="365928"/>
                    </a:lnTo>
                    <a:lnTo>
                      <a:pt x="182250" y="366300"/>
                    </a:lnTo>
                    <a:lnTo>
                      <a:pt x="182250" y="366661"/>
                    </a:lnTo>
                    <a:lnTo>
                      <a:pt x="182250" y="367021"/>
                    </a:lnTo>
                    <a:lnTo>
                      <a:pt x="182250" y="367369"/>
                    </a:lnTo>
                    <a:lnTo>
                      <a:pt x="182250" y="367729"/>
                    </a:lnTo>
                    <a:lnTo>
                      <a:pt x="182250" y="368089"/>
                    </a:lnTo>
                    <a:lnTo>
                      <a:pt x="182250" y="368437"/>
                    </a:lnTo>
                    <a:lnTo>
                      <a:pt x="182187" y="368785"/>
                    </a:lnTo>
                    <a:lnTo>
                      <a:pt x="182187" y="369120"/>
                    </a:lnTo>
                    <a:lnTo>
                      <a:pt x="182187" y="369468"/>
                    </a:lnTo>
                    <a:lnTo>
                      <a:pt x="182125" y="369803"/>
                    </a:lnTo>
                    <a:lnTo>
                      <a:pt x="182125" y="370151"/>
                    </a:lnTo>
                    <a:lnTo>
                      <a:pt x="182063" y="370474"/>
                    </a:lnTo>
                    <a:lnTo>
                      <a:pt x="182063" y="370810"/>
                    </a:lnTo>
                    <a:lnTo>
                      <a:pt x="182001" y="371133"/>
                    </a:lnTo>
                    <a:lnTo>
                      <a:pt x="181939" y="371468"/>
                    </a:lnTo>
                    <a:lnTo>
                      <a:pt x="181877" y="371791"/>
                    </a:lnTo>
                    <a:lnTo>
                      <a:pt x="181802" y="372114"/>
                    </a:lnTo>
                    <a:lnTo>
                      <a:pt x="181740" y="372437"/>
                    </a:lnTo>
                    <a:lnTo>
                      <a:pt x="181740" y="372748"/>
                    </a:lnTo>
                    <a:lnTo>
                      <a:pt x="181666" y="373058"/>
                    </a:lnTo>
                    <a:lnTo>
                      <a:pt x="181591" y="373369"/>
                    </a:lnTo>
                    <a:lnTo>
                      <a:pt x="181517" y="373679"/>
                    </a:lnTo>
                    <a:lnTo>
                      <a:pt x="181442" y="373990"/>
                    </a:lnTo>
                    <a:lnTo>
                      <a:pt x="181368" y="374288"/>
                    </a:lnTo>
                    <a:lnTo>
                      <a:pt x="181293" y="374586"/>
                    </a:lnTo>
                    <a:lnTo>
                      <a:pt x="181218" y="374884"/>
                    </a:lnTo>
                    <a:lnTo>
                      <a:pt x="181132" y="375195"/>
                    </a:lnTo>
                    <a:lnTo>
                      <a:pt x="181057" y="375481"/>
                    </a:lnTo>
                    <a:lnTo>
                      <a:pt x="180970" y="375766"/>
                    </a:lnTo>
                    <a:lnTo>
                      <a:pt x="180896" y="376064"/>
                    </a:lnTo>
                    <a:lnTo>
                      <a:pt x="180809" y="376350"/>
                    </a:lnTo>
                    <a:lnTo>
                      <a:pt x="180722" y="376636"/>
                    </a:lnTo>
                    <a:lnTo>
                      <a:pt x="180635" y="376909"/>
                    </a:lnTo>
                    <a:lnTo>
                      <a:pt x="180548" y="377195"/>
                    </a:lnTo>
                    <a:lnTo>
                      <a:pt x="180461" y="377468"/>
                    </a:lnTo>
                    <a:lnTo>
                      <a:pt x="180361" y="377754"/>
                    </a:lnTo>
                    <a:lnTo>
                      <a:pt x="180274" y="378015"/>
                    </a:lnTo>
                    <a:lnTo>
                      <a:pt x="180175" y="378276"/>
                    </a:lnTo>
                    <a:lnTo>
                      <a:pt x="180088" y="378549"/>
                    </a:lnTo>
                    <a:lnTo>
                      <a:pt x="179989" y="378822"/>
                    </a:lnTo>
                    <a:lnTo>
                      <a:pt x="179902" y="379083"/>
                    </a:lnTo>
                    <a:lnTo>
                      <a:pt x="179802" y="379344"/>
                    </a:lnTo>
                    <a:lnTo>
                      <a:pt x="179703" y="379605"/>
                    </a:lnTo>
                    <a:lnTo>
                      <a:pt x="179604" y="379866"/>
                    </a:lnTo>
                    <a:lnTo>
                      <a:pt x="179504" y="380114"/>
                    </a:lnTo>
                    <a:lnTo>
                      <a:pt x="179392" y="380363"/>
                    </a:lnTo>
                    <a:lnTo>
                      <a:pt x="179293" y="380611"/>
                    </a:lnTo>
                    <a:lnTo>
                      <a:pt x="179194" y="380859"/>
                    </a:lnTo>
                    <a:lnTo>
                      <a:pt x="179094" y="381095"/>
                    </a:lnTo>
                    <a:lnTo>
                      <a:pt x="178982" y="381344"/>
                    </a:lnTo>
                    <a:lnTo>
                      <a:pt x="178871" y="381580"/>
                    </a:lnTo>
                    <a:lnTo>
                      <a:pt x="178771" y="381828"/>
                    </a:lnTo>
                    <a:lnTo>
                      <a:pt x="178659" y="382064"/>
                    </a:lnTo>
                    <a:lnTo>
                      <a:pt x="176572" y="382338"/>
                    </a:lnTo>
                    <a:lnTo>
                      <a:pt x="176461" y="382574"/>
                    </a:lnTo>
                    <a:lnTo>
                      <a:pt x="176361" y="382797"/>
                    </a:lnTo>
                    <a:lnTo>
                      <a:pt x="176249" y="383033"/>
                    </a:lnTo>
                    <a:lnTo>
                      <a:pt x="176125" y="383257"/>
                    </a:lnTo>
                    <a:lnTo>
                      <a:pt x="176013" y="383481"/>
                    </a:lnTo>
                    <a:lnTo>
                      <a:pt x="175902" y="383704"/>
                    </a:lnTo>
                    <a:lnTo>
                      <a:pt x="175790" y="383928"/>
                    </a:lnTo>
                    <a:lnTo>
                      <a:pt x="175666" y="384139"/>
                    </a:lnTo>
                    <a:lnTo>
                      <a:pt x="175554" y="384350"/>
                    </a:lnTo>
                    <a:lnTo>
                      <a:pt x="175430" y="384561"/>
                    </a:lnTo>
                    <a:lnTo>
                      <a:pt x="175305" y="384785"/>
                    </a:lnTo>
                    <a:lnTo>
                      <a:pt x="175194" y="384996"/>
                    </a:lnTo>
                    <a:lnTo>
                      <a:pt x="175069" y="385195"/>
                    </a:lnTo>
                    <a:lnTo>
                      <a:pt x="174958" y="385394"/>
                    </a:lnTo>
                    <a:lnTo>
                      <a:pt x="174833" y="385605"/>
                    </a:lnTo>
                    <a:lnTo>
                      <a:pt x="174709" y="385804"/>
                    </a:lnTo>
                    <a:lnTo>
                      <a:pt x="174572" y="386002"/>
                    </a:lnTo>
                    <a:lnTo>
                      <a:pt x="174448" y="386201"/>
                    </a:lnTo>
                    <a:lnTo>
                      <a:pt x="174336" y="386400"/>
                    </a:lnTo>
                    <a:lnTo>
                      <a:pt x="174200" y="386599"/>
                    </a:lnTo>
                    <a:lnTo>
                      <a:pt x="174076" y="386785"/>
                    </a:lnTo>
                    <a:lnTo>
                      <a:pt x="173951" y="386971"/>
                    </a:lnTo>
                    <a:lnTo>
                      <a:pt x="173815" y="387170"/>
                    </a:lnTo>
                    <a:lnTo>
                      <a:pt x="173690" y="387356"/>
                    </a:lnTo>
                    <a:lnTo>
                      <a:pt x="173554" y="387543"/>
                    </a:lnTo>
                    <a:lnTo>
                      <a:pt x="173430" y="387717"/>
                    </a:lnTo>
                    <a:lnTo>
                      <a:pt x="173293" y="387903"/>
                    </a:lnTo>
                    <a:lnTo>
                      <a:pt x="173156" y="388089"/>
                    </a:lnTo>
                    <a:lnTo>
                      <a:pt x="173020" y="388263"/>
                    </a:lnTo>
                    <a:lnTo>
                      <a:pt x="172895" y="388437"/>
                    </a:lnTo>
                    <a:lnTo>
                      <a:pt x="172759" y="388611"/>
                    </a:lnTo>
                    <a:lnTo>
                      <a:pt x="172622" y="388785"/>
                    </a:lnTo>
                    <a:lnTo>
                      <a:pt x="172485" y="388959"/>
                    </a:lnTo>
                    <a:lnTo>
                      <a:pt x="172349" y="389133"/>
                    </a:lnTo>
                    <a:lnTo>
                      <a:pt x="172212" y="389294"/>
                    </a:lnTo>
                    <a:lnTo>
                      <a:pt x="172076" y="389468"/>
                    </a:lnTo>
                    <a:lnTo>
                      <a:pt x="171939" y="389630"/>
                    </a:lnTo>
                    <a:lnTo>
                      <a:pt x="171790" y="389791"/>
                    </a:lnTo>
                    <a:lnTo>
                      <a:pt x="171641" y="389953"/>
                    </a:lnTo>
                    <a:lnTo>
                      <a:pt x="171504" y="390114"/>
                    </a:lnTo>
                    <a:lnTo>
                      <a:pt x="171367" y="390276"/>
                    </a:lnTo>
                    <a:lnTo>
                      <a:pt x="171231" y="390425"/>
                    </a:lnTo>
                    <a:lnTo>
                      <a:pt x="171082" y="390586"/>
                    </a:lnTo>
                    <a:lnTo>
                      <a:pt x="170933" y="390748"/>
                    </a:lnTo>
                    <a:lnTo>
                      <a:pt x="170784" y="390897"/>
                    </a:lnTo>
                    <a:lnTo>
                      <a:pt x="170635" y="391046"/>
                    </a:lnTo>
                    <a:lnTo>
                      <a:pt x="170498" y="391195"/>
                    </a:lnTo>
                    <a:lnTo>
                      <a:pt x="170349" y="391344"/>
                    </a:lnTo>
                    <a:lnTo>
                      <a:pt x="170200" y="391493"/>
                    </a:lnTo>
                    <a:lnTo>
                      <a:pt x="170051" y="391642"/>
                    </a:lnTo>
                    <a:lnTo>
                      <a:pt x="169902" y="391791"/>
                    </a:lnTo>
                    <a:lnTo>
                      <a:pt x="169753" y="391928"/>
                    </a:lnTo>
                    <a:lnTo>
                      <a:pt x="169604" y="392064"/>
                    </a:lnTo>
                    <a:lnTo>
                      <a:pt x="169442" y="392214"/>
                    </a:lnTo>
                    <a:lnTo>
                      <a:pt x="169293" y="392350"/>
                    </a:lnTo>
                    <a:lnTo>
                      <a:pt x="169144" y="392487"/>
                    </a:lnTo>
                    <a:lnTo>
                      <a:pt x="168982" y="392623"/>
                    </a:lnTo>
                    <a:lnTo>
                      <a:pt x="168833" y="392760"/>
                    </a:lnTo>
                    <a:lnTo>
                      <a:pt x="168672" y="392884"/>
                    </a:lnTo>
                    <a:lnTo>
                      <a:pt x="168523" y="393021"/>
                    </a:lnTo>
                    <a:lnTo>
                      <a:pt x="168374" y="393145"/>
                    </a:lnTo>
                    <a:lnTo>
                      <a:pt x="168200" y="393282"/>
                    </a:lnTo>
                    <a:lnTo>
                      <a:pt x="168038" y="393419"/>
                    </a:lnTo>
                    <a:lnTo>
                      <a:pt x="167877" y="393518"/>
                    </a:lnTo>
                    <a:lnTo>
                      <a:pt x="167715" y="393655"/>
                    </a:lnTo>
                    <a:lnTo>
                      <a:pt x="167554" y="393766"/>
                    </a:lnTo>
                    <a:lnTo>
                      <a:pt x="167392" y="393891"/>
                    </a:lnTo>
                    <a:lnTo>
                      <a:pt x="167218" y="394027"/>
                    </a:lnTo>
                    <a:lnTo>
                      <a:pt x="167069" y="394139"/>
                    </a:lnTo>
                    <a:lnTo>
                      <a:pt x="166908" y="394263"/>
                    </a:lnTo>
                    <a:lnTo>
                      <a:pt x="166746" y="394375"/>
                    </a:lnTo>
                    <a:lnTo>
                      <a:pt x="166572" y="394499"/>
                    </a:lnTo>
                    <a:lnTo>
                      <a:pt x="166399" y="394611"/>
                    </a:lnTo>
                    <a:lnTo>
                      <a:pt x="166237" y="394723"/>
                    </a:lnTo>
                    <a:lnTo>
                      <a:pt x="166076" y="394847"/>
                    </a:lnTo>
                    <a:lnTo>
                      <a:pt x="165902" y="394946"/>
                    </a:lnTo>
                    <a:lnTo>
                      <a:pt x="165728" y="395058"/>
                    </a:lnTo>
                    <a:lnTo>
                      <a:pt x="165554" y="395182"/>
                    </a:lnTo>
                    <a:lnTo>
                      <a:pt x="165392" y="395282"/>
                    </a:lnTo>
                    <a:lnTo>
                      <a:pt x="165218" y="395394"/>
                    </a:lnTo>
                    <a:lnTo>
                      <a:pt x="165044" y="395505"/>
                    </a:lnTo>
                    <a:lnTo>
                      <a:pt x="164883" y="395605"/>
                    </a:lnTo>
                    <a:lnTo>
                      <a:pt x="164709" y="395704"/>
                    </a:lnTo>
                    <a:lnTo>
                      <a:pt x="164523" y="395804"/>
                    </a:lnTo>
                    <a:lnTo>
                      <a:pt x="164349" y="395903"/>
                    </a:lnTo>
                    <a:lnTo>
                      <a:pt x="164150" y="396002"/>
                    </a:lnTo>
                    <a:lnTo>
                      <a:pt x="163976" y="396089"/>
                    </a:lnTo>
                    <a:lnTo>
                      <a:pt x="163802" y="396201"/>
                    </a:lnTo>
                    <a:lnTo>
                      <a:pt x="163628" y="396300"/>
                    </a:lnTo>
                    <a:lnTo>
                      <a:pt x="163442" y="396387"/>
                    </a:lnTo>
                    <a:lnTo>
                      <a:pt x="163256" y="396487"/>
                    </a:lnTo>
                    <a:lnTo>
                      <a:pt x="163082" y="396574"/>
                    </a:lnTo>
                    <a:lnTo>
                      <a:pt x="162895" y="396673"/>
                    </a:lnTo>
                    <a:lnTo>
                      <a:pt x="162709" y="396760"/>
                    </a:lnTo>
                    <a:lnTo>
                      <a:pt x="162535" y="396847"/>
                    </a:lnTo>
                    <a:lnTo>
                      <a:pt x="162349" y="396934"/>
                    </a:lnTo>
                    <a:lnTo>
                      <a:pt x="162162" y="397033"/>
                    </a:lnTo>
                    <a:lnTo>
                      <a:pt x="161976" y="397120"/>
                    </a:lnTo>
                    <a:lnTo>
                      <a:pt x="161790" y="397207"/>
                    </a:lnTo>
                    <a:lnTo>
                      <a:pt x="161591" y="397294"/>
                    </a:lnTo>
                    <a:lnTo>
                      <a:pt x="161417" y="397369"/>
                    </a:lnTo>
                    <a:lnTo>
                      <a:pt x="161218" y="397443"/>
                    </a:lnTo>
                    <a:lnTo>
                      <a:pt x="161032" y="397530"/>
                    </a:lnTo>
                    <a:lnTo>
                      <a:pt x="160846" y="397617"/>
                    </a:lnTo>
                    <a:lnTo>
                      <a:pt x="160659" y="397692"/>
                    </a:lnTo>
                    <a:lnTo>
                      <a:pt x="160461" y="397766"/>
                    </a:lnTo>
                    <a:lnTo>
                      <a:pt x="160262" y="397853"/>
                    </a:lnTo>
                    <a:lnTo>
                      <a:pt x="160063" y="397915"/>
                    </a:lnTo>
                    <a:lnTo>
                      <a:pt x="159864" y="397990"/>
                    </a:lnTo>
                    <a:lnTo>
                      <a:pt x="159690" y="398064"/>
                    </a:lnTo>
                    <a:lnTo>
                      <a:pt x="159492" y="398139"/>
                    </a:lnTo>
                    <a:lnTo>
                      <a:pt x="159293" y="398214"/>
                    </a:lnTo>
                    <a:lnTo>
                      <a:pt x="159094" y="398276"/>
                    </a:lnTo>
                    <a:lnTo>
                      <a:pt x="158871" y="398350"/>
                    </a:lnTo>
                    <a:lnTo>
                      <a:pt x="158684" y="398425"/>
                    </a:lnTo>
                    <a:lnTo>
                      <a:pt x="158498" y="398425"/>
                    </a:lnTo>
                    <a:lnTo>
                      <a:pt x="158287" y="398499"/>
                    </a:lnTo>
                    <a:lnTo>
                      <a:pt x="158088" y="398561"/>
                    </a:lnTo>
                    <a:lnTo>
                      <a:pt x="157877" y="398561"/>
                    </a:lnTo>
                    <a:lnTo>
                      <a:pt x="157678" y="398623"/>
                    </a:lnTo>
                    <a:lnTo>
                      <a:pt x="157467" y="398686"/>
                    </a:lnTo>
                    <a:lnTo>
                      <a:pt x="157268" y="398748"/>
                    </a:lnTo>
                    <a:lnTo>
                      <a:pt x="157069" y="398810"/>
                    </a:lnTo>
                    <a:lnTo>
                      <a:pt x="156858" y="398810"/>
                    </a:lnTo>
                    <a:lnTo>
                      <a:pt x="156647" y="398872"/>
                    </a:lnTo>
                    <a:lnTo>
                      <a:pt x="156461" y="398872"/>
                    </a:lnTo>
                    <a:lnTo>
                      <a:pt x="156249" y="398872"/>
                    </a:lnTo>
                    <a:lnTo>
                      <a:pt x="156013" y="398934"/>
                    </a:lnTo>
                    <a:lnTo>
                      <a:pt x="155802" y="398934"/>
                    </a:lnTo>
                    <a:lnTo>
                      <a:pt x="155616" y="398934"/>
                    </a:lnTo>
                    <a:lnTo>
                      <a:pt x="155392" y="398934"/>
                    </a:lnTo>
                    <a:lnTo>
                      <a:pt x="155193" y="398934"/>
                    </a:lnTo>
                    <a:lnTo>
                      <a:pt x="154970" y="398934"/>
                    </a:lnTo>
                    <a:lnTo>
                      <a:pt x="154746" y="398934"/>
                    </a:lnTo>
                    <a:lnTo>
                      <a:pt x="154560" y="398934"/>
                    </a:lnTo>
                    <a:lnTo>
                      <a:pt x="154336" y="398934"/>
                    </a:lnTo>
                    <a:lnTo>
                      <a:pt x="154100" y="398934"/>
                    </a:lnTo>
                    <a:lnTo>
                      <a:pt x="153889" y="398934"/>
                    </a:lnTo>
                    <a:lnTo>
                      <a:pt x="153678" y="398934"/>
                    </a:lnTo>
                    <a:lnTo>
                      <a:pt x="153467" y="398934"/>
                    </a:lnTo>
                    <a:lnTo>
                      <a:pt x="153243" y="398934"/>
                    </a:lnTo>
                    <a:lnTo>
                      <a:pt x="153032" y="398934"/>
                    </a:lnTo>
                    <a:lnTo>
                      <a:pt x="152821" y="398934"/>
                    </a:lnTo>
                    <a:lnTo>
                      <a:pt x="152585" y="398934"/>
                    </a:lnTo>
                    <a:lnTo>
                      <a:pt x="152361" y="398934"/>
                    </a:lnTo>
                    <a:lnTo>
                      <a:pt x="152150" y="398934"/>
                    </a:lnTo>
                    <a:lnTo>
                      <a:pt x="151926" y="398934"/>
                    </a:lnTo>
                    <a:lnTo>
                      <a:pt x="151690" y="398934"/>
                    </a:lnTo>
                    <a:lnTo>
                      <a:pt x="151492" y="398934"/>
                    </a:lnTo>
                    <a:lnTo>
                      <a:pt x="151256" y="398934"/>
                    </a:lnTo>
                    <a:lnTo>
                      <a:pt x="151032" y="398934"/>
                    </a:lnTo>
                    <a:lnTo>
                      <a:pt x="150821" y="398934"/>
                    </a:lnTo>
                    <a:lnTo>
                      <a:pt x="150585" y="398934"/>
                    </a:lnTo>
                    <a:lnTo>
                      <a:pt x="150349" y="398934"/>
                    </a:lnTo>
                    <a:lnTo>
                      <a:pt x="150125" y="398934"/>
                    </a:lnTo>
                    <a:lnTo>
                      <a:pt x="149902" y="398934"/>
                    </a:lnTo>
                    <a:lnTo>
                      <a:pt x="149678" y="398934"/>
                    </a:lnTo>
                    <a:lnTo>
                      <a:pt x="142448" y="398934"/>
                    </a:lnTo>
                    <a:lnTo>
                      <a:pt x="142200" y="398934"/>
                    </a:lnTo>
                    <a:lnTo>
                      <a:pt x="141964" y="398934"/>
                    </a:lnTo>
                    <a:lnTo>
                      <a:pt x="141728" y="398934"/>
                    </a:lnTo>
                    <a:lnTo>
                      <a:pt x="141479" y="398934"/>
                    </a:lnTo>
                    <a:lnTo>
                      <a:pt x="141243" y="398934"/>
                    </a:lnTo>
                    <a:lnTo>
                      <a:pt x="141007" y="398934"/>
                    </a:lnTo>
                    <a:lnTo>
                      <a:pt x="140771" y="398934"/>
                    </a:lnTo>
                    <a:lnTo>
                      <a:pt x="140523" y="398934"/>
                    </a:lnTo>
                    <a:lnTo>
                      <a:pt x="140299" y="398934"/>
                    </a:lnTo>
                    <a:lnTo>
                      <a:pt x="140051" y="398934"/>
                    </a:lnTo>
                    <a:lnTo>
                      <a:pt x="139802" y="398934"/>
                    </a:lnTo>
                    <a:lnTo>
                      <a:pt x="139578" y="398934"/>
                    </a:lnTo>
                    <a:lnTo>
                      <a:pt x="139330" y="398934"/>
                    </a:lnTo>
                    <a:lnTo>
                      <a:pt x="139094" y="398934"/>
                    </a:lnTo>
                    <a:lnTo>
                      <a:pt x="138858" y="398934"/>
                    </a:lnTo>
                    <a:lnTo>
                      <a:pt x="138610" y="398934"/>
                    </a:lnTo>
                    <a:lnTo>
                      <a:pt x="138361" y="398934"/>
                    </a:lnTo>
                    <a:lnTo>
                      <a:pt x="138125" y="398934"/>
                    </a:lnTo>
                    <a:lnTo>
                      <a:pt x="137889" y="398934"/>
                    </a:lnTo>
                    <a:lnTo>
                      <a:pt x="137653" y="398934"/>
                    </a:lnTo>
                    <a:lnTo>
                      <a:pt x="137405" y="398934"/>
                    </a:lnTo>
                    <a:lnTo>
                      <a:pt x="137169" y="398934"/>
                    </a:lnTo>
                    <a:lnTo>
                      <a:pt x="136920" y="398934"/>
                    </a:lnTo>
                    <a:lnTo>
                      <a:pt x="136684" y="398934"/>
                    </a:lnTo>
                    <a:lnTo>
                      <a:pt x="136460" y="398934"/>
                    </a:lnTo>
                    <a:lnTo>
                      <a:pt x="136212" y="398872"/>
                    </a:lnTo>
                    <a:lnTo>
                      <a:pt x="135951" y="398872"/>
                    </a:lnTo>
                    <a:lnTo>
                      <a:pt x="135715" y="398872"/>
                    </a:lnTo>
                    <a:lnTo>
                      <a:pt x="135491" y="398872"/>
                    </a:lnTo>
                    <a:lnTo>
                      <a:pt x="135255" y="398872"/>
                    </a:lnTo>
                    <a:lnTo>
                      <a:pt x="135007" y="398872"/>
                    </a:lnTo>
                    <a:lnTo>
                      <a:pt x="134771" y="398872"/>
                    </a:lnTo>
                    <a:lnTo>
                      <a:pt x="134535" y="398810"/>
                    </a:lnTo>
                    <a:lnTo>
                      <a:pt x="134287" y="398810"/>
                    </a:lnTo>
                    <a:lnTo>
                      <a:pt x="134038" y="398810"/>
                    </a:lnTo>
                    <a:lnTo>
                      <a:pt x="133814" y="398748"/>
                    </a:lnTo>
                    <a:lnTo>
                      <a:pt x="133566" y="398686"/>
                    </a:lnTo>
                    <a:lnTo>
                      <a:pt x="133330" y="398686"/>
                    </a:lnTo>
                    <a:lnTo>
                      <a:pt x="133094" y="398623"/>
                    </a:lnTo>
                    <a:lnTo>
                      <a:pt x="132858" y="398561"/>
                    </a:lnTo>
                    <a:lnTo>
                      <a:pt x="132622" y="398499"/>
                    </a:lnTo>
                    <a:lnTo>
                      <a:pt x="132373" y="398437"/>
                    </a:lnTo>
                    <a:lnTo>
                      <a:pt x="132125" y="398363"/>
                    </a:lnTo>
                    <a:lnTo>
                      <a:pt x="131901" y="398363"/>
                    </a:lnTo>
                    <a:lnTo>
                      <a:pt x="131665" y="398301"/>
                    </a:lnTo>
                    <a:lnTo>
                      <a:pt x="131442" y="398226"/>
                    </a:lnTo>
                    <a:lnTo>
                      <a:pt x="131193" y="398151"/>
                    </a:lnTo>
                    <a:lnTo>
                      <a:pt x="130957" y="398089"/>
                    </a:lnTo>
                    <a:lnTo>
                      <a:pt x="130734" y="398015"/>
                    </a:lnTo>
                    <a:lnTo>
                      <a:pt x="130485" y="397940"/>
                    </a:lnTo>
                    <a:lnTo>
                      <a:pt x="130249" y="397853"/>
                    </a:lnTo>
                    <a:lnTo>
                      <a:pt x="130013" y="397779"/>
                    </a:lnTo>
                    <a:lnTo>
                      <a:pt x="129777" y="397704"/>
                    </a:lnTo>
                    <a:lnTo>
                      <a:pt x="129541" y="397630"/>
                    </a:lnTo>
                    <a:lnTo>
                      <a:pt x="129318" y="397555"/>
                    </a:lnTo>
                    <a:lnTo>
                      <a:pt x="129082" y="397468"/>
                    </a:lnTo>
                    <a:lnTo>
                      <a:pt x="128833" y="397394"/>
                    </a:lnTo>
                    <a:lnTo>
                      <a:pt x="128609" y="397307"/>
                    </a:lnTo>
                    <a:lnTo>
                      <a:pt x="128386" y="397232"/>
                    </a:lnTo>
                    <a:lnTo>
                      <a:pt x="128150" y="397145"/>
                    </a:lnTo>
                    <a:lnTo>
                      <a:pt x="127914" y="397046"/>
                    </a:lnTo>
                    <a:lnTo>
                      <a:pt x="127678" y="396959"/>
                    </a:lnTo>
                    <a:lnTo>
                      <a:pt x="127454" y="396884"/>
                    </a:lnTo>
                    <a:lnTo>
                      <a:pt x="127231" y="396797"/>
                    </a:lnTo>
                    <a:lnTo>
                      <a:pt x="126995" y="396698"/>
                    </a:lnTo>
                    <a:lnTo>
                      <a:pt x="126759" y="396611"/>
                    </a:lnTo>
                    <a:lnTo>
                      <a:pt x="126523" y="396512"/>
                    </a:lnTo>
                    <a:lnTo>
                      <a:pt x="126311" y="396425"/>
                    </a:lnTo>
                    <a:lnTo>
                      <a:pt x="126075" y="396338"/>
                    </a:lnTo>
                    <a:lnTo>
                      <a:pt x="125852" y="396238"/>
                    </a:lnTo>
                    <a:lnTo>
                      <a:pt x="125628" y="396151"/>
                    </a:lnTo>
                    <a:lnTo>
                      <a:pt x="125404" y="396052"/>
                    </a:lnTo>
                    <a:lnTo>
                      <a:pt x="125168" y="395953"/>
                    </a:lnTo>
                    <a:lnTo>
                      <a:pt x="124945" y="395853"/>
                    </a:lnTo>
                    <a:lnTo>
                      <a:pt x="124721" y="395754"/>
                    </a:lnTo>
                    <a:lnTo>
                      <a:pt x="124498" y="395655"/>
                    </a:lnTo>
                    <a:lnTo>
                      <a:pt x="124286" y="395555"/>
                    </a:lnTo>
                    <a:lnTo>
                      <a:pt x="124050" y="395456"/>
                    </a:lnTo>
                    <a:lnTo>
                      <a:pt x="123827" y="395356"/>
                    </a:lnTo>
                    <a:lnTo>
                      <a:pt x="123603" y="395257"/>
                    </a:lnTo>
                    <a:lnTo>
                      <a:pt x="123392" y="395145"/>
                    </a:lnTo>
                    <a:lnTo>
                      <a:pt x="123181" y="395046"/>
                    </a:lnTo>
                    <a:lnTo>
                      <a:pt x="122957" y="394934"/>
                    </a:lnTo>
                    <a:lnTo>
                      <a:pt x="122721" y="394822"/>
                    </a:lnTo>
                    <a:lnTo>
                      <a:pt x="122510" y="394723"/>
                    </a:lnTo>
                    <a:lnTo>
                      <a:pt x="122299" y="394611"/>
                    </a:lnTo>
                    <a:lnTo>
                      <a:pt x="122075" y="394499"/>
                    </a:lnTo>
                    <a:lnTo>
                      <a:pt x="121864" y="394387"/>
                    </a:lnTo>
                    <a:lnTo>
                      <a:pt x="121640" y="394276"/>
                    </a:lnTo>
                    <a:lnTo>
                      <a:pt x="121429" y="394164"/>
                    </a:lnTo>
                    <a:lnTo>
                      <a:pt x="121206" y="394052"/>
                    </a:lnTo>
                    <a:lnTo>
                      <a:pt x="120995" y="393928"/>
                    </a:lnTo>
                    <a:lnTo>
                      <a:pt x="120783" y="393816"/>
                    </a:lnTo>
                    <a:lnTo>
                      <a:pt x="120585" y="393704"/>
                    </a:lnTo>
                    <a:lnTo>
                      <a:pt x="120361" y="393580"/>
                    </a:lnTo>
                    <a:lnTo>
                      <a:pt x="120150" y="393468"/>
                    </a:lnTo>
                    <a:lnTo>
                      <a:pt x="119951" y="393356"/>
                    </a:lnTo>
                    <a:lnTo>
                      <a:pt x="119740" y="393232"/>
                    </a:lnTo>
                    <a:lnTo>
                      <a:pt x="119529" y="393108"/>
                    </a:lnTo>
                    <a:lnTo>
                      <a:pt x="119317" y="392996"/>
                    </a:lnTo>
                    <a:lnTo>
                      <a:pt x="119119" y="392872"/>
                    </a:lnTo>
                    <a:lnTo>
                      <a:pt x="118908" y="392748"/>
                    </a:lnTo>
                    <a:lnTo>
                      <a:pt x="118709" y="392623"/>
                    </a:lnTo>
                    <a:lnTo>
                      <a:pt x="118510" y="392499"/>
                    </a:lnTo>
                    <a:lnTo>
                      <a:pt x="118286" y="392375"/>
                    </a:lnTo>
                    <a:lnTo>
                      <a:pt x="118100" y="392251"/>
                    </a:lnTo>
                    <a:lnTo>
                      <a:pt x="117901" y="392127"/>
                    </a:lnTo>
                    <a:lnTo>
                      <a:pt x="117690" y="391990"/>
                    </a:lnTo>
                    <a:lnTo>
                      <a:pt x="117504" y="391866"/>
                    </a:lnTo>
                    <a:lnTo>
                      <a:pt x="117305" y="391741"/>
                    </a:lnTo>
                    <a:lnTo>
                      <a:pt x="117094" y="391605"/>
                    </a:lnTo>
                    <a:lnTo>
                      <a:pt x="116895" y="391481"/>
                    </a:lnTo>
                    <a:lnTo>
                      <a:pt x="116709" y="391356"/>
                    </a:lnTo>
                    <a:lnTo>
                      <a:pt x="116510" y="391220"/>
                    </a:lnTo>
                    <a:lnTo>
                      <a:pt x="116311" y="391083"/>
                    </a:lnTo>
                    <a:lnTo>
                      <a:pt x="116125" y="390959"/>
                    </a:lnTo>
                    <a:lnTo>
                      <a:pt x="115939" y="390822"/>
                    </a:lnTo>
                    <a:lnTo>
                      <a:pt x="115740" y="390686"/>
                    </a:lnTo>
                    <a:lnTo>
                      <a:pt x="115541" y="390536"/>
                    </a:lnTo>
                    <a:lnTo>
                      <a:pt x="115355" y="390412"/>
                    </a:lnTo>
                    <a:lnTo>
                      <a:pt x="115168" y="390276"/>
                    </a:lnTo>
                    <a:lnTo>
                      <a:pt x="114994" y="390139"/>
                    </a:lnTo>
                    <a:lnTo>
                      <a:pt x="114808" y="390002"/>
                    </a:lnTo>
                    <a:lnTo>
                      <a:pt x="114609" y="389866"/>
                    </a:lnTo>
                    <a:lnTo>
                      <a:pt x="114423" y="389717"/>
                    </a:lnTo>
                    <a:lnTo>
                      <a:pt x="114249" y="389580"/>
                    </a:lnTo>
                    <a:lnTo>
                      <a:pt x="114063" y="389443"/>
                    </a:lnTo>
                    <a:lnTo>
                      <a:pt x="113876" y="389307"/>
                    </a:lnTo>
                    <a:lnTo>
                      <a:pt x="113703" y="389158"/>
                    </a:lnTo>
                    <a:lnTo>
                      <a:pt x="113529" y="389021"/>
                    </a:lnTo>
                    <a:lnTo>
                      <a:pt x="113355" y="388884"/>
                    </a:lnTo>
                    <a:lnTo>
                      <a:pt x="113181" y="388735"/>
                    </a:lnTo>
                    <a:lnTo>
                      <a:pt x="112994" y="388586"/>
                    </a:lnTo>
                    <a:lnTo>
                      <a:pt x="112833" y="388437"/>
                    </a:lnTo>
                    <a:lnTo>
                      <a:pt x="112647" y="388300"/>
                    </a:lnTo>
                    <a:lnTo>
                      <a:pt x="112473" y="388151"/>
                    </a:lnTo>
                    <a:lnTo>
                      <a:pt x="112311" y="388002"/>
                    </a:lnTo>
                    <a:lnTo>
                      <a:pt x="112137" y="387866"/>
                    </a:lnTo>
                    <a:lnTo>
                      <a:pt x="111976" y="387717"/>
                    </a:lnTo>
                    <a:lnTo>
                      <a:pt x="111802" y="387568"/>
                    </a:lnTo>
                    <a:lnTo>
                      <a:pt x="111640" y="387418"/>
                    </a:lnTo>
                    <a:lnTo>
                      <a:pt x="111466" y="387257"/>
                    </a:lnTo>
                    <a:lnTo>
                      <a:pt x="111305" y="387120"/>
                    </a:lnTo>
                    <a:lnTo>
                      <a:pt x="111144" y="386971"/>
                    </a:lnTo>
                    <a:lnTo>
                      <a:pt x="110982" y="386810"/>
                    </a:lnTo>
                    <a:lnTo>
                      <a:pt x="110821" y="386661"/>
                    </a:lnTo>
                    <a:lnTo>
                      <a:pt x="110671" y="386512"/>
                    </a:lnTo>
                    <a:lnTo>
                      <a:pt x="110498" y="386363"/>
                    </a:lnTo>
                    <a:lnTo>
                      <a:pt x="110348" y="386213"/>
                    </a:lnTo>
                    <a:lnTo>
                      <a:pt x="110187" y="386052"/>
                    </a:lnTo>
                    <a:lnTo>
                      <a:pt x="110038" y="385903"/>
                    </a:lnTo>
                    <a:lnTo>
                      <a:pt x="109889" y="385754"/>
                    </a:lnTo>
                    <a:lnTo>
                      <a:pt x="109727" y="385592"/>
                    </a:lnTo>
                    <a:lnTo>
                      <a:pt x="109578" y="385431"/>
                    </a:lnTo>
                    <a:lnTo>
                      <a:pt x="109429" y="385282"/>
                    </a:lnTo>
                    <a:lnTo>
                      <a:pt x="109280" y="385120"/>
                    </a:lnTo>
                    <a:lnTo>
                      <a:pt x="109131" y="384971"/>
                    </a:lnTo>
                    <a:lnTo>
                      <a:pt x="108994" y="384822"/>
                    </a:lnTo>
                    <a:lnTo>
                      <a:pt x="108845" y="384661"/>
                    </a:lnTo>
                    <a:lnTo>
                      <a:pt x="108709" y="384499"/>
                    </a:lnTo>
                    <a:lnTo>
                      <a:pt x="108560" y="384338"/>
                    </a:lnTo>
                    <a:lnTo>
                      <a:pt x="108423" y="384189"/>
                    </a:lnTo>
                    <a:lnTo>
                      <a:pt x="108286" y="384027"/>
                    </a:lnTo>
                    <a:lnTo>
                      <a:pt x="108150" y="383866"/>
                    </a:lnTo>
                    <a:lnTo>
                      <a:pt x="108001" y="383717"/>
                    </a:lnTo>
                    <a:lnTo>
                      <a:pt x="107876" y="383543"/>
                    </a:lnTo>
                    <a:lnTo>
                      <a:pt x="107740" y="383394"/>
                    </a:lnTo>
                    <a:lnTo>
                      <a:pt x="107603" y="383220"/>
                    </a:lnTo>
                    <a:lnTo>
                      <a:pt x="107466" y="383071"/>
                    </a:lnTo>
                    <a:lnTo>
                      <a:pt x="107342" y="382909"/>
                    </a:lnTo>
                    <a:lnTo>
                      <a:pt x="107206" y="382748"/>
                    </a:lnTo>
                    <a:lnTo>
                      <a:pt x="107081" y="382586"/>
                    </a:lnTo>
                    <a:lnTo>
                      <a:pt x="107007" y="382338"/>
                    </a:lnTo>
                    <a:lnTo>
                      <a:pt x="106883" y="382176"/>
                    </a:lnTo>
                    <a:lnTo>
                      <a:pt x="106758" y="382002"/>
                    </a:lnTo>
                    <a:lnTo>
                      <a:pt x="106634" y="381853"/>
                    </a:lnTo>
                    <a:lnTo>
                      <a:pt x="106510" y="381679"/>
                    </a:lnTo>
                    <a:lnTo>
                      <a:pt x="106398" y="381518"/>
                    </a:lnTo>
                    <a:lnTo>
                      <a:pt x="106274" y="381356"/>
                    </a:lnTo>
                    <a:lnTo>
                      <a:pt x="106150" y="381195"/>
                    </a:lnTo>
                    <a:lnTo>
                      <a:pt x="106050" y="381033"/>
                    </a:lnTo>
                    <a:lnTo>
                      <a:pt x="105939" y="380872"/>
                    </a:lnTo>
                    <a:lnTo>
                      <a:pt x="105814" y="380698"/>
                    </a:lnTo>
                    <a:lnTo>
                      <a:pt x="105702" y="380536"/>
                    </a:lnTo>
                    <a:lnTo>
                      <a:pt x="105591" y="380375"/>
                    </a:lnTo>
                    <a:lnTo>
                      <a:pt x="105479" y="380201"/>
                    </a:lnTo>
                    <a:lnTo>
                      <a:pt x="105380" y="380052"/>
                    </a:lnTo>
                    <a:lnTo>
                      <a:pt x="105268" y="379878"/>
                    </a:lnTo>
                    <a:lnTo>
                      <a:pt x="105168" y="379704"/>
                    </a:lnTo>
                    <a:lnTo>
                      <a:pt x="105057" y="379543"/>
                    </a:lnTo>
                    <a:lnTo>
                      <a:pt x="104957" y="379381"/>
                    </a:lnTo>
                    <a:lnTo>
                      <a:pt x="104858" y="379207"/>
                    </a:lnTo>
                    <a:lnTo>
                      <a:pt x="104758" y="379058"/>
                    </a:lnTo>
                    <a:lnTo>
                      <a:pt x="104659" y="378884"/>
                    </a:lnTo>
                    <a:lnTo>
                      <a:pt x="104560" y="378710"/>
                    </a:lnTo>
                    <a:lnTo>
                      <a:pt x="104473" y="378549"/>
                    </a:lnTo>
                    <a:lnTo>
                      <a:pt x="104373" y="378375"/>
                    </a:lnTo>
                    <a:lnTo>
                      <a:pt x="104286" y="378213"/>
                    </a:lnTo>
                    <a:lnTo>
                      <a:pt x="104187" y="378040"/>
                    </a:lnTo>
                    <a:lnTo>
                      <a:pt x="104100" y="377878"/>
                    </a:lnTo>
                    <a:lnTo>
                      <a:pt x="104013" y="377704"/>
                    </a:lnTo>
                    <a:lnTo>
                      <a:pt x="103926" y="377530"/>
                    </a:lnTo>
                    <a:lnTo>
                      <a:pt x="103839" y="377369"/>
                    </a:lnTo>
                    <a:lnTo>
                      <a:pt x="103752" y="377207"/>
                    </a:lnTo>
                    <a:lnTo>
                      <a:pt x="103665" y="377046"/>
                    </a:lnTo>
                    <a:lnTo>
                      <a:pt x="103591" y="376872"/>
                    </a:lnTo>
                    <a:lnTo>
                      <a:pt x="103516" y="376698"/>
                    </a:lnTo>
                    <a:lnTo>
                      <a:pt x="103429" y="376524"/>
                    </a:lnTo>
                    <a:lnTo>
                      <a:pt x="103355" y="376362"/>
                    </a:lnTo>
                    <a:lnTo>
                      <a:pt x="103280" y="376189"/>
                    </a:lnTo>
                    <a:lnTo>
                      <a:pt x="103193" y="376015"/>
                    </a:lnTo>
                    <a:lnTo>
                      <a:pt x="103119" y="375853"/>
                    </a:lnTo>
                    <a:lnTo>
                      <a:pt x="103044" y="375679"/>
                    </a:lnTo>
                    <a:lnTo>
                      <a:pt x="103044" y="375518"/>
                    </a:lnTo>
                    <a:lnTo>
                      <a:pt x="102982" y="375344"/>
                    </a:lnTo>
                    <a:lnTo>
                      <a:pt x="102907" y="375170"/>
                    </a:lnTo>
                    <a:lnTo>
                      <a:pt x="102907" y="375008"/>
                    </a:lnTo>
                    <a:lnTo>
                      <a:pt x="102833" y="374835"/>
                    </a:lnTo>
                    <a:lnTo>
                      <a:pt x="102771" y="374661"/>
                    </a:lnTo>
                    <a:lnTo>
                      <a:pt x="102709" y="374487"/>
                    </a:lnTo>
                    <a:lnTo>
                      <a:pt x="102709" y="374325"/>
                    </a:lnTo>
                    <a:lnTo>
                      <a:pt x="102647" y="374139"/>
                    </a:lnTo>
                    <a:lnTo>
                      <a:pt x="102647" y="373977"/>
                    </a:lnTo>
                    <a:lnTo>
                      <a:pt x="102647" y="373803"/>
                    </a:lnTo>
                    <a:lnTo>
                      <a:pt x="102647" y="373630"/>
                    </a:lnTo>
                    <a:lnTo>
                      <a:pt x="102647" y="373468"/>
                    </a:lnTo>
                    <a:lnTo>
                      <a:pt x="102647" y="373294"/>
                    </a:lnTo>
                    <a:lnTo>
                      <a:pt x="102647" y="373120"/>
                    </a:lnTo>
                    <a:lnTo>
                      <a:pt x="102647" y="372946"/>
                    </a:lnTo>
                    <a:lnTo>
                      <a:pt x="102647" y="372772"/>
                    </a:lnTo>
                    <a:lnTo>
                      <a:pt x="102647" y="372598"/>
                    </a:lnTo>
                    <a:lnTo>
                      <a:pt x="102647" y="372425"/>
                    </a:lnTo>
                    <a:lnTo>
                      <a:pt x="102647" y="372263"/>
                    </a:lnTo>
                    <a:lnTo>
                      <a:pt x="102647" y="372089"/>
                    </a:lnTo>
                    <a:lnTo>
                      <a:pt x="102647" y="371903"/>
                    </a:lnTo>
                    <a:lnTo>
                      <a:pt x="102647" y="371729"/>
                    </a:lnTo>
                    <a:lnTo>
                      <a:pt x="102647" y="371567"/>
                    </a:lnTo>
                    <a:lnTo>
                      <a:pt x="102647" y="371394"/>
                    </a:lnTo>
                    <a:lnTo>
                      <a:pt x="102647" y="371220"/>
                    </a:lnTo>
                    <a:lnTo>
                      <a:pt x="102647" y="371033"/>
                    </a:lnTo>
                    <a:lnTo>
                      <a:pt x="102647" y="370859"/>
                    </a:lnTo>
                    <a:lnTo>
                      <a:pt x="102647" y="370685"/>
                    </a:lnTo>
                    <a:lnTo>
                      <a:pt x="102647" y="370512"/>
                    </a:lnTo>
                    <a:lnTo>
                      <a:pt x="102647" y="370338"/>
                    </a:lnTo>
                    <a:lnTo>
                      <a:pt x="102647" y="370164"/>
                    </a:lnTo>
                    <a:lnTo>
                      <a:pt x="102647" y="369990"/>
                    </a:lnTo>
                    <a:lnTo>
                      <a:pt x="102647" y="369816"/>
                    </a:lnTo>
                    <a:lnTo>
                      <a:pt x="100734" y="356462"/>
                    </a:lnTo>
                    <a:lnTo>
                      <a:pt x="85889" y="358362"/>
                    </a:lnTo>
                    <a:lnTo>
                      <a:pt x="85516" y="358362"/>
                    </a:lnTo>
                    <a:lnTo>
                      <a:pt x="85143" y="358362"/>
                    </a:lnTo>
                    <a:lnTo>
                      <a:pt x="84771" y="358362"/>
                    </a:lnTo>
                    <a:lnTo>
                      <a:pt x="84410" y="358362"/>
                    </a:lnTo>
                    <a:lnTo>
                      <a:pt x="84050" y="358362"/>
                    </a:lnTo>
                    <a:lnTo>
                      <a:pt x="83678" y="358362"/>
                    </a:lnTo>
                    <a:lnTo>
                      <a:pt x="83305" y="358362"/>
                    </a:lnTo>
                    <a:lnTo>
                      <a:pt x="82957" y="358362"/>
                    </a:lnTo>
                    <a:lnTo>
                      <a:pt x="82597" y="358362"/>
                    </a:lnTo>
                    <a:lnTo>
                      <a:pt x="82249" y="358362"/>
                    </a:lnTo>
                    <a:lnTo>
                      <a:pt x="81876" y="358362"/>
                    </a:lnTo>
                    <a:lnTo>
                      <a:pt x="81528" y="358362"/>
                    </a:lnTo>
                    <a:lnTo>
                      <a:pt x="81181" y="358362"/>
                    </a:lnTo>
                    <a:lnTo>
                      <a:pt x="80833" y="358362"/>
                    </a:lnTo>
                    <a:lnTo>
                      <a:pt x="80485" y="358362"/>
                    </a:lnTo>
                    <a:lnTo>
                      <a:pt x="74858" y="358362"/>
                    </a:lnTo>
                    <a:lnTo>
                      <a:pt x="74547" y="358362"/>
                    </a:lnTo>
                    <a:lnTo>
                      <a:pt x="74236" y="358362"/>
                    </a:lnTo>
                    <a:lnTo>
                      <a:pt x="73926" y="358362"/>
                    </a:lnTo>
                    <a:lnTo>
                      <a:pt x="73615" y="358362"/>
                    </a:lnTo>
                    <a:lnTo>
                      <a:pt x="73317" y="358362"/>
                    </a:lnTo>
                    <a:lnTo>
                      <a:pt x="73007" y="358362"/>
                    </a:lnTo>
                    <a:lnTo>
                      <a:pt x="72709" y="358362"/>
                    </a:lnTo>
                    <a:lnTo>
                      <a:pt x="72410" y="358362"/>
                    </a:lnTo>
                    <a:lnTo>
                      <a:pt x="72100" y="358362"/>
                    </a:lnTo>
                    <a:lnTo>
                      <a:pt x="71814" y="358362"/>
                    </a:lnTo>
                    <a:lnTo>
                      <a:pt x="71528" y="358362"/>
                    </a:lnTo>
                    <a:lnTo>
                      <a:pt x="71230" y="358362"/>
                    </a:lnTo>
                    <a:lnTo>
                      <a:pt x="70932" y="358362"/>
                    </a:lnTo>
                    <a:lnTo>
                      <a:pt x="70659" y="358362"/>
                    </a:lnTo>
                    <a:lnTo>
                      <a:pt x="70361" y="358362"/>
                    </a:lnTo>
                    <a:lnTo>
                      <a:pt x="70087" y="358362"/>
                    </a:lnTo>
                    <a:lnTo>
                      <a:pt x="69814" y="358362"/>
                    </a:lnTo>
                    <a:lnTo>
                      <a:pt x="69528" y="358362"/>
                    </a:lnTo>
                    <a:lnTo>
                      <a:pt x="69243" y="358362"/>
                    </a:lnTo>
                    <a:lnTo>
                      <a:pt x="68969" y="358362"/>
                    </a:lnTo>
                    <a:lnTo>
                      <a:pt x="68696" y="358362"/>
                    </a:lnTo>
                    <a:lnTo>
                      <a:pt x="68423" y="358300"/>
                    </a:lnTo>
                    <a:lnTo>
                      <a:pt x="68162" y="358238"/>
                    </a:lnTo>
                    <a:lnTo>
                      <a:pt x="67889" y="358238"/>
                    </a:lnTo>
                    <a:lnTo>
                      <a:pt x="67628" y="358176"/>
                    </a:lnTo>
                    <a:lnTo>
                      <a:pt x="67367" y="358102"/>
                    </a:lnTo>
                    <a:lnTo>
                      <a:pt x="67094" y="358102"/>
                    </a:lnTo>
                    <a:lnTo>
                      <a:pt x="66845" y="358027"/>
                    </a:lnTo>
                    <a:lnTo>
                      <a:pt x="66584" y="357965"/>
                    </a:lnTo>
                    <a:lnTo>
                      <a:pt x="66323" y="357890"/>
                    </a:lnTo>
                    <a:lnTo>
                      <a:pt x="66075" y="357828"/>
                    </a:lnTo>
                    <a:lnTo>
                      <a:pt x="65826" y="357754"/>
                    </a:lnTo>
                    <a:lnTo>
                      <a:pt x="65578" y="357679"/>
                    </a:lnTo>
                    <a:lnTo>
                      <a:pt x="65317" y="357605"/>
                    </a:lnTo>
                    <a:lnTo>
                      <a:pt x="65081" y="357530"/>
                    </a:lnTo>
                    <a:lnTo>
                      <a:pt x="64845" y="357456"/>
                    </a:lnTo>
                    <a:lnTo>
                      <a:pt x="64609" y="357369"/>
                    </a:lnTo>
                    <a:lnTo>
                      <a:pt x="64361" y="357294"/>
                    </a:lnTo>
                    <a:lnTo>
                      <a:pt x="64112" y="357207"/>
                    </a:lnTo>
                    <a:lnTo>
                      <a:pt x="63876" y="357120"/>
                    </a:lnTo>
                    <a:lnTo>
                      <a:pt x="63653" y="357046"/>
                    </a:lnTo>
                    <a:lnTo>
                      <a:pt x="63417" y="356959"/>
                    </a:lnTo>
                    <a:lnTo>
                      <a:pt x="63193" y="356872"/>
                    </a:lnTo>
                    <a:lnTo>
                      <a:pt x="62969" y="356772"/>
                    </a:lnTo>
                    <a:lnTo>
                      <a:pt x="62721" y="356685"/>
                    </a:lnTo>
                    <a:lnTo>
                      <a:pt x="62510" y="356598"/>
                    </a:lnTo>
                    <a:lnTo>
                      <a:pt x="62299" y="356499"/>
                    </a:lnTo>
                    <a:lnTo>
                      <a:pt x="62075" y="356412"/>
                    </a:lnTo>
                    <a:lnTo>
                      <a:pt x="61864" y="356313"/>
                    </a:lnTo>
                    <a:lnTo>
                      <a:pt x="61640" y="356213"/>
                    </a:lnTo>
                    <a:lnTo>
                      <a:pt x="61429" y="356114"/>
                    </a:lnTo>
                    <a:lnTo>
                      <a:pt x="61205" y="356015"/>
                    </a:lnTo>
                    <a:lnTo>
                      <a:pt x="60994" y="355915"/>
                    </a:lnTo>
                    <a:lnTo>
                      <a:pt x="60783" y="355816"/>
                    </a:lnTo>
                    <a:lnTo>
                      <a:pt x="60584" y="355716"/>
                    </a:lnTo>
                    <a:lnTo>
                      <a:pt x="60373" y="355605"/>
                    </a:lnTo>
                    <a:lnTo>
                      <a:pt x="60162" y="355493"/>
                    </a:lnTo>
                    <a:lnTo>
                      <a:pt x="59976" y="355393"/>
                    </a:lnTo>
                    <a:lnTo>
                      <a:pt x="59777" y="355294"/>
                    </a:lnTo>
                    <a:lnTo>
                      <a:pt x="59578" y="355182"/>
                    </a:lnTo>
                    <a:lnTo>
                      <a:pt x="59379" y="355058"/>
                    </a:lnTo>
                    <a:lnTo>
                      <a:pt x="59180" y="354946"/>
                    </a:lnTo>
                    <a:lnTo>
                      <a:pt x="58994" y="354847"/>
                    </a:lnTo>
                    <a:lnTo>
                      <a:pt x="58795" y="354723"/>
                    </a:lnTo>
                    <a:lnTo>
                      <a:pt x="58609" y="354611"/>
                    </a:lnTo>
                    <a:lnTo>
                      <a:pt x="58423" y="354499"/>
                    </a:lnTo>
                    <a:lnTo>
                      <a:pt x="58236" y="354375"/>
                    </a:lnTo>
                    <a:lnTo>
                      <a:pt x="58062" y="354263"/>
                    </a:lnTo>
                    <a:lnTo>
                      <a:pt x="57876" y="354139"/>
                    </a:lnTo>
                    <a:lnTo>
                      <a:pt x="57690" y="354015"/>
                    </a:lnTo>
                    <a:lnTo>
                      <a:pt x="57503" y="353890"/>
                    </a:lnTo>
                    <a:lnTo>
                      <a:pt x="57342" y="353766"/>
                    </a:lnTo>
                    <a:lnTo>
                      <a:pt x="57168" y="353642"/>
                    </a:lnTo>
                    <a:lnTo>
                      <a:pt x="56982" y="353518"/>
                    </a:lnTo>
                    <a:lnTo>
                      <a:pt x="56808" y="353381"/>
                    </a:lnTo>
                    <a:lnTo>
                      <a:pt x="56634" y="353257"/>
                    </a:lnTo>
                    <a:lnTo>
                      <a:pt x="56472" y="353133"/>
                    </a:lnTo>
                    <a:lnTo>
                      <a:pt x="56298" y="352996"/>
                    </a:lnTo>
                    <a:lnTo>
                      <a:pt x="56137" y="352859"/>
                    </a:lnTo>
                    <a:lnTo>
                      <a:pt x="55975" y="352735"/>
                    </a:lnTo>
                    <a:lnTo>
                      <a:pt x="55814" y="352598"/>
                    </a:lnTo>
                    <a:lnTo>
                      <a:pt x="55653" y="352462"/>
                    </a:lnTo>
                    <a:lnTo>
                      <a:pt x="55491" y="352325"/>
                    </a:lnTo>
                    <a:lnTo>
                      <a:pt x="55330" y="352188"/>
                    </a:lnTo>
                    <a:lnTo>
                      <a:pt x="55180" y="352052"/>
                    </a:lnTo>
                    <a:lnTo>
                      <a:pt x="55019" y="351903"/>
                    </a:lnTo>
                    <a:lnTo>
                      <a:pt x="54857" y="351754"/>
                    </a:lnTo>
                    <a:lnTo>
                      <a:pt x="54708" y="351617"/>
                    </a:lnTo>
                    <a:lnTo>
                      <a:pt x="54559" y="351468"/>
                    </a:lnTo>
                    <a:lnTo>
                      <a:pt x="54398" y="351319"/>
                    </a:lnTo>
                    <a:lnTo>
                      <a:pt x="54261" y="351170"/>
                    </a:lnTo>
                    <a:lnTo>
                      <a:pt x="54112" y="351021"/>
                    </a:lnTo>
                    <a:lnTo>
                      <a:pt x="53963" y="350872"/>
                    </a:lnTo>
                    <a:lnTo>
                      <a:pt x="53814" y="350723"/>
                    </a:lnTo>
                    <a:lnTo>
                      <a:pt x="53665" y="350561"/>
                    </a:lnTo>
                    <a:lnTo>
                      <a:pt x="53590" y="350039"/>
                    </a:lnTo>
                    <a:lnTo>
                      <a:pt x="53441" y="349878"/>
                    </a:lnTo>
                    <a:lnTo>
                      <a:pt x="53305" y="349716"/>
                    </a:lnTo>
                    <a:lnTo>
                      <a:pt x="53168" y="349555"/>
                    </a:lnTo>
                    <a:lnTo>
                      <a:pt x="53031" y="349393"/>
                    </a:lnTo>
                    <a:lnTo>
                      <a:pt x="52895" y="349232"/>
                    </a:lnTo>
                    <a:lnTo>
                      <a:pt x="52770" y="349070"/>
                    </a:lnTo>
                    <a:lnTo>
                      <a:pt x="52621" y="348896"/>
                    </a:lnTo>
                    <a:lnTo>
                      <a:pt x="52497" y="348735"/>
                    </a:lnTo>
                    <a:lnTo>
                      <a:pt x="52361" y="348574"/>
                    </a:lnTo>
                    <a:lnTo>
                      <a:pt x="52236" y="348400"/>
                    </a:lnTo>
                    <a:lnTo>
                      <a:pt x="52112" y="348226"/>
                    </a:lnTo>
                    <a:lnTo>
                      <a:pt x="51975" y="348064"/>
                    </a:lnTo>
                    <a:lnTo>
                      <a:pt x="51864" y="347890"/>
                    </a:lnTo>
                    <a:lnTo>
                      <a:pt x="51739" y="347704"/>
                    </a:lnTo>
                    <a:lnTo>
                      <a:pt x="51615" y="347530"/>
                    </a:lnTo>
                    <a:lnTo>
                      <a:pt x="51491" y="347344"/>
                    </a:lnTo>
                    <a:lnTo>
                      <a:pt x="51367" y="347170"/>
                    </a:lnTo>
                    <a:lnTo>
                      <a:pt x="51243" y="346996"/>
                    </a:lnTo>
                    <a:lnTo>
                      <a:pt x="51131" y="346810"/>
                    </a:lnTo>
                    <a:lnTo>
                      <a:pt x="51019" y="346636"/>
                    </a:lnTo>
                    <a:lnTo>
                      <a:pt x="50895" y="346437"/>
                    </a:lnTo>
                    <a:lnTo>
                      <a:pt x="50783" y="346251"/>
                    </a:lnTo>
                    <a:lnTo>
                      <a:pt x="50671" y="346052"/>
                    </a:lnTo>
                    <a:lnTo>
                      <a:pt x="50559" y="345865"/>
                    </a:lnTo>
                    <a:lnTo>
                      <a:pt x="50460" y="345667"/>
                    </a:lnTo>
                    <a:lnTo>
                      <a:pt x="50348" y="345480"/>
                    </a:lnTo>
                    <a:lnTo>
                      <a:pt x="50236" y="345282"/>
                    </a:lnTo>
                    <a:lnTo>
                      <a:pt x="50137" y="345083"/>
                    </a:lnTo>
                    <a:lnTo>
                      <a:pt x="50025" y="344872"/>
                    </a:lnTo>
                    <a:lnTo>
                      <a:pt x="49926" y="344673"/>
                    </a:lnTo>
                    <a:lnTo>
                      <a:pt x="49826" y="344462"/>
                    </a:lnTo>
                    <a:lnTo>
                      <a:pt x="49727" y="344263"/>
                    </a:lnTo>
                    <a:lnTo>
                      <a:pt x="49615" y="344052"/>
                    </a:lnTo>
                    <a:lnTo>
                      <a:pt x="49516" y="343841"/>
                    </a:lnTo>
                    <a:lnTo>
                      <a:pt x="49429" y="343629"/>
                    </a:lnTo>
                    <a:lnTo>
                      <a:pt x="49329" y="343418"/>
                    </a:lnTo>
                    <a:lnTo>
                      <a:pt x="49230" y="343207"/>
                    </a:lnTo>
                    <a:lnTo>
                      <a:pt x="49143" y="342983"/>
                    </a:lnTo>
                    <a:lnTo>
                      <a:pt x="49044" y="342760"/>
                    </a:lnTo>
                    <a:lnTo>
                      <a:pt x="48957" y="342536"/>
                    </a:lnTo>
                    <a:lnTo>
                      <a:pt x="48870" y="342313"/>
                    </a:lnTo>
                    <a:lnTo>
                      <a:pt x="48783" y="342089"/>
                    </a:lnTo>
                    <a:lnTo>
                      <a:pt x="48696" y="341865"/>
                    </a:lnTo>
                    <a:lnTo>
                      <a:pt x="48621" y="341629"/>
                    </a:lnTo>
                    <a:lnTo>
                      <a:pt x="48534" y="341393"/>
                    </a:lnTo>
                    <a:lnTo>
                      <a:pt x="48447" y="341157"/>
                    </a:lnTo>
                    <a:lnTo>
                      <a:pt x="48373" y="340921"/>
                    </a:lnTo>
                    <a:lnTo>
                      <a:pt x="48286" y="340685"/>
                    </a:lnTo>
                    <a:lnTo>
                      <a:pt x="48211" y="340449"/>
                    </a:lnTo>
                    <a:lnTo>
                      <a:pt x="48137" y="340201"/>
                    </a:lnTo>
                    <a:lnTo>
                      <a:pt x="48062" y="339952"/>
                    </a:lnTo>
                    <a:lnTo>
                      <a:pt x="48062" y="339704"/>
                    </a:lnTo>
                    <a:lnTo>
                      <a:pt x="47988" y="339455"/>
                    </a:lnTo>
                    <a:lnTo>
                      <a:pt x="47913" y="339207"/>
                    </a:lnTo>
                    <a:lnTo>
                      <a:pt x="47839" y="338959"/>
                    </a:lnTo>
                    <a:lnTo>
                      <a:pt x="47777" y="338698"/>
                    </a:lnTo>
                    <a:lnTo>
                      <a:pt x="47777" y="338437"/>
                    </a:lnTo>
                    <a:lnTo>
                      <a:pt x="47715" y="338176"/>
                    </a:lnTo>
                    <a:lnTo>
                      <a:pt x="47715" y="337915"/>
                    </a:lnTo>
                    <a:lnTo>
                      <a:pt x="47379" y="337617"/>
                    </a:lnTo>
                    <a:lnTo>
                      <a:pt x="47317" y="337344"/>
                    </a:lnTo>
                    <a:lnTo>
                      <a:pt x="47317" y="337083"/>
                    </a:lnTo>
                    <a:lnTo>
                      <a:pt x="47317" y="336809"/>
                    </a:lnTo>
                    <a:lnTo>
                      <a:pt x="47317" y="336524"/>
                    </a:lnTo>
                    <a:lnTo>
                      <a:pt x="47255" y="336250"/>
                    </a:lnTo>
                    <a:lnTo>
                      <a:pt x="47255" y="335977"/>
                    </a:lnTo>
                    <a:lnTo>
                      <a:pt x="47255" y="335691"/>
                    </a:lnTo>
                    <a:lnTo>
                      <a:pt x="47255" y="335418"/>
                    </a:lnTo>
                    <a:lnTo>
                      <a:pt x="47255" y="335120"/>
                    </a:lnTo>
                    <a:lnTo>
                      <a:pt x="47255" y="334834"/>
                    </a:lnTo>
                    <a:lnTo>
                      <a:pt x="47255" y="334549"/>
                    </a:lnTo>
                    <a:lnTo>
                      <a:pt x="47255" y="334250"/>
                    </a:lnTo>
                    <a:lnTo>
                      <a:pt x="47255" y="333965"/>
                    </a:lnTo>
                    <a:lnTo>
                      <a:pt x="47255" y="333654"/>
                    </a:lnTo>
                    <a:lnTo>
                      <a:pt x="47255" y="333356"/>
                    </a:lnTo>
                    <a:lnTo>
                      <a:pt x="47255" y="333058"/>
                    </a:lnTo>
                    <a:lnTo>
                      <a:pt x="47255" y="332760"/>
                    </a:lnTo>
                    <a:lnTo>
                      <a:pt x="47255" y="332449"/>
                    </a:lnTo>
                    <a:lnTo>
                      <a:pt x="47255" y="332139"/>
                    </a:lnTo>
                    <a:lnTo>
                      <a:pt x="47255" y="331828"/>
                    </a:lnTo>
                    <a:lnTo>
                      <a:pt x="47255" y="331518"/>
                    </a:lnTo>
                    <a:lnTo>
                      <a:pt x="47255" y="331207"/>
                    </a:lnTo>
                    <a:lnTo>
                      <a:pt x="47255" y="330884"/>
                    </a:lnTo>
                    <a:lnTo>
                      <a:pt x="47255" y="325828"/>
                    </a:lnTo>
                    <a:lnTo>
                      <a:pt x="47255" y="325468"/>
                    </a:lnTo>
                    <a:lnTo>
                      <a:pt x="47255" y="325194"/>
                    </a:lnTo>
                    <a:lnTo>
                      <a:pt x="47255" y="324834"/>
                    </a:lnTo>
                    <a:lnTo>
                      <a:pt x="47255" y="324462"/>
                    </a:lnTo>
                    <a:lnTo>
                      <a:pt x="47255" y="324101"/>
                    </a:lnTo>
                    <a:lnTo>
                      <a:pt x="47255" y="323729"/>
                    </a:lnTo>
                    <a:lnTo>
                      <a:pt x="47255" y="323368"/>
                    </a:lnTo>
                    <a:lnTo>
                      <a:pt x="47255" y="322996"/>
                    </a:lnTo>
                    <a:lnTo>
                      <a:pt x="47255" y="322623"/>
                    </a:lnTo>
                    <a:lnTo>
                      <a:pt x="47255" y="322250"/>
                    </a:lnTo>
                    <a:lnTo>
                      <a:pt x="47255" y="321865"/>
                    </a:lnTo>
                    <a:lnTo>
                      <a:pt x="47255" y="321493"/>
                    </a:lnTo>
                    <a:lnTo>
                      <a:pt x="47255" y="321107"/>
                    </a:lnTo>
                    <a:lnTo>
                      <a:pt x="47317" y="320722"/>
                    </a:lnTo>
                    <a:lnTo>
                      <a:pt x="47317" y="320325"/>
                    </a:lnTo>
                    <a:lnTo>
                      <a:pt x="47317" y="319940"/>
                    </a:lnTo>
                    <a:lnTo>
                      <a:pt x="47317" y="319555"/>
                    </a:lnTo>
                    <a:lnTo>
                      <a:pt x="47379" y="319157"/>
                    </a:lnTo>
                    <a:lnTo>
                      <a:pt x="47379" y="318760"/>
                    </a:lnTo>
                    <a:lnTo>
                      <a:pt x="47441" y="318362"/>
                    </a:lnTo>
                    <a:lnTo>
                      <a:pt x="47516" y="317965"/>
                    </a:lnTo>
                    <a:lnTo>
                      <a:pt x="47578" y="317555"/>
                    </a:lnTo>
                    <a:lnTo>
                      <a:pt x="47652" y="317145"/>
                    </a:lnTo>
                    <a:lnTo>
                      <a:pt x="47739" y="316747"/>
                    </a:lnTo>
                    <a:lnTo>
                      <a:pt x="47814" y="316337"/>
                    </a:lnTo>
                    <a:lnTo>
                      <a:pt x="47901" y="315927"/>
                    </a:lnTo>
                    <a:lnTo>
                      <a:pt x="47975" y="315517"/>
                    </a:lnTo>
                    <a:lnTo>
                      <a:pt x="48062" y="315095"/>
                    </a:lnTo>
                    <a:lnTo>
                      <a:pt x="50162" y="305343"/>
                    </a:lnTo>
                    <a:lnTo>
                      <a:pt x="41777" y="300275"/>
                    </a:lnTo>
                    <a:lnTo>
                      <a:pt x="41553" y="300138"/>
                    </a:lnTo>
                    <a:lnTo>
                      <a:pt x="41329" y="300002"/>
                    </a:lnTo>
                    <a:lnTo>
                      <a:pt x="41106" y="299865"/>
                    </a:lnTo>
                    <a:lnTo>
                      <a:pt x="40895" y="299728"/>
                    </a:lnTo>
                    <a:lnTo>
                      <a:pt x="40683" y="299604"/>
                    </a:lnTo>
                    <a:lnTo>
                      <a:pt x="40472" y="299468"/>
                    </a:lnTo>
                    <a:lnTo>
                      <a:pt x="40261" y="299331"/>
                    </a:lnTo>
                    <a:lnTo>
                      <a:pt x="40062" y="299207"/>
                    </a:lnTo>
                    <a:lnTo>
                      <a:pt x="39851" y="299058"/>
                    </a:lnTo>
                    <a:lnTo>
                      <a:pt x="39640" y="298921"/>
                    </a:lnTo>
                    <a:lnTo>
                      <a:pt x="39441" y="298784"/>
                    </a:lnTo>
                    <a:lnTo>
                      <a:pt x="39242" y="298660"/>
                    </a:lnTo>
                    <a:lnTo>
                      <a:pt x="39056" y="298524"/>
                    </a:lnTo>
                    <a:lnTo>
                      <a:pt x="38857" y="298387"/>
                    </a:lnTo>
                    <a:lnTo>
                      <a:pt x="38671" y="298250"/>
                    </a:lnTo>
                    <a:lnTo>
                      <a:pt x="38472" y="298126"/>
                    </a:lnTo>
                    <a:lnTo>
                      <a:pt x="38286" y="297977"/>
                    </a:lnTo>
                    <a:lnTo>
                      <a:pt x="38100" y="297853"/>
                    </a:lnTo>
                    <a:lnTo>
                      <a:pt x="37913" y="297716"/>
                    </a:lnTo>
                    <a:lnTo>
                      <a:pt x="37739" y="297579"/>
                    </a:lnTo>
                    <a:lnTo>
                      <a:pt x="37553" y="297443"/>
                    </a:lnTo>
                    <a:lnTo>
                      <a:pt x="37367" y="297319"/>
                    </a:lnTo>
                    <a:lnTo>
                      <a:pt x="37193" y="297182"/>
                    </a:lnTo>
                    <a:lnTo>
                      <a:pt x="37019" y="297045"/>
                    </a:lnTo>
                    <a:lnTo>
                      <a:pt x="36833" y="296909"/>
                    </a:lnTo>
                    <a:lnTo>
                      <a:pt x="36671" y="296784"/>
                    </a:lnTo>
                    <a:lnTo>
                      <a:pt x="36510" y="296660"/>
                    </a:lnTo>
                    <a:lnTo>
                      <a:pt x="36336" y="296511"/>
                    </a:lnTo>
                    <a:lnTo>
                      <a:pt x="36174" y="296387"/>
                    </a:lnTo>
                    <a:lnTo>
                      <a:pt x="36013" y="296250"/>
                    </a:lnTo>
                    <a:lnTo>
                      <a:pt x="35851" y="296126"/>
                    </a:lnTo>
                    <a:lnTo>
                      <a:pt x="35677" y="295977"/>
                    </a:lnTo>
                    <a:lnTo>
                      <a:pt x="35541" y="295865"/>
                    </a:lnTo>
                    <a:lnTo>
                      <a:pt x="35379" y="295728"/>
                    </a:lnTo>
                    <a:lnTo>
                      <a:pt x="35218" y="295592"/>
                    </a:lnTo>
                    <a:lnTo>
                      <a:pt x="34957" y="295381"/>
                    </a:lnTo>
                    <a:lnTo>
                      <a:pt x="34808" y="295244"/>
                    </a:lnTo>
                    <a:lnTo>
                      <a:pt x="34646" y="295120"/>
                    </a:lnTo>
                    <a:lnTo>
                      <a:pt x="34522" y="294996"/>
                    </a:lnTo>
                    <a:lnTo>
                      <a:pt x="34360" y="294859"/>
                    </a:lnTo>
                    <a:lnTo>
                      <a:pt x="34211" y="294722"/>
                    </a:lnTo>
                    <a:lnTo>
                      <a:pt x="34075" y="294598"/>
                    </a:lnTo>
                    <a:lnTo>
                      <a:pt x="33926" y="294461"/>
                    </a:lnTo>
                    <a:lnTo>
                      <a:pt x="33801" y="294337"/>
                    </a:lnTo>
                    <a:lnTo>
                      <a:pt x="33665" y="294213"/>
                    </a:lnTo>
                    <a:lnTo>
                      <a:pt x="33528" y="294076"/>
                    </a:lnTo>
                    <a:lnTo>
                      <a:pt x="33404" y="293952"/>
                    </a:lnTo>
                    <a:lnTo>
                      <a:pt x="33267" y="293828"/>
                    </a:lnTo>
                    <a:lnTo>
                      <a:pt x="33143" y="293691"/>
                    </a:lnTo>
                    <a:lnTo>
                      <a:pt x="33006" y="293567"/>
                    </a:lnTo>
                    <a:lnTo>
                      <a:pt x="32882" y="293443"/>
                    </a:lnTo>
                    <a:lnTo>
                      <a:pt x="32746" y="293306"/>
                    </a:lnTo>
                    <a:lnTo>
                      <a:pt x="32634" y="293182"/>
                    </a:lnTo>
                    <a:lnTo>
                      <a:pt x="32510" y="293045"/>
                    </a:lnTo>
                    <a:lnTo>
                      <a:pt x="32385" y="292933"/>
                    </a:lnTo>
                    <a:lnTo>
                      <a:pt x="32273" y="292809"/>
                    </a:lnTo>
                    <a:lnTo>
                      <a:pt x="32149" y="292685"/>
                    </a:lnTo>
                    <a:lnTo>
                      <a:pt x="32050" y="292561"/>
                    </a:lnTo>
                    <a:lnTo>
                      <a:pt x="31926" y="292424"/>
                    </a:lnTo>
                    <a:lnTo>
                      <a:pt x="31814" y="292300"/>
                    </a:lnTo>
                    <a:lnTo>
                      <a:pt x="31702" y="292176"/>
                    </a:lnTo>
                    <a:lnTo>
                      <a:pt x="31590" y="292051"/>
                    </a:lnTo>
                    <a:lnTo>
                      <a:pt x="31491" y="291927"/>
                    </a:lnTo>
                    <a:lnTo>
                      <a:pt x="31379" y="291815"/>
                    </a:lnTo>
                    <a:lnTo>
                      <a:pt x="31267" y="291679"/>
                    </a:lnTo>
                    <a:lnTo>
                      <a:pt x="31230" y="291654"/>
                    </a:lnTo>
                    <a:lnTo>
                      <a:pt x="31131" y="291542"/>
                    </a:lnTo>
                    <a:lnTo>
                      <a:pt x="31031" y="291405"/>
                    </a:lnTo>
                    <a:lnTo>
                      <a:pt x="30919" y="291281"/>
                    </a:lnTo>
                    <a:lnTo>
                      <a:pt x="30832" y="291169"/>
                    </a:lnTo>
                    <a:lnTo>
                      <a:pt x="30733" y="291045"/>
                    </a:lnTo>
                    <a:lnTo>
                      <a:pt x="30646" y="290921"/>
                    </a:lnTo>
                    <a:lnTo>
                      <a:pt x="30547" y="290797"/>
                    </a:lnTo>
                    <a:lnTo>
                      <a:pt x="30447" y="290673"/>
                    </a:lnTo>
                    <a:lnTo>
                      <a:pt x="30373" y="290561"/>
                    </a:lnTo>
                    <a:lnTo>
                      <a:pt x="30273" y="290437"/>
                    </a:lnTo>
                    <a:lnTo>
                      <a:pt x="30187" y="290312"/>
                    </a:lnTo>
                    <a:lnTo>
                      <a:pt x="30100" y="290200"/>
                    </a:lnTo>
                    <a:lnTo>
                      <a:pt x="30013" y="290076"/>
                    </a:lnTo>
                    <a:lnTo>
                      <a:pt x="29926" y="289964"/>
                    </a:lnTo>
                    <a:lnTo>
                      <a:pt x="29851" y="289840"/>
                    </a:lnTo>
                    <a:lnTo>
                      <a:pt x="29764" y="289716"/>
                    </a:lnTo>
                    <a:lnTo>
                      <a:pt x="29677" y="289604"/>
                    </a:lnTo>
                    <a:lnTo>
                      <a:pt x="29603" y="289480"/>
                    </a:lnTo>
                    <a:lnTo>
                      <a:pt x="29528" y="289368"/>
                    </a:lnTo>
                    <a:lnTo>
                      <a:pt x="29441" y="289244"/>
                    </a:lnTo>
                    <a:lnTo>
                      <a:pt x="29367" y="289120"/>
                    </a:lnTo>
                    <a:lnTo>
                      <a:pt x="29292" y="289008"/>
                    </a:lnTo>
                    <a:lnTo>
                      <a:pt x="29218" y="288896"/>
                    </a:lnTo>
                    <a:lnTo>
                      <a:pt x="29143" y="288784"/>
                    </a:lnTo>
                    <a:lnTo>
                      <a:pt x="29081" y="288660"/>
                    </a:lnTo>
                    <a:lnTo>
                      <a:pt x="29006" y="288536"/>
                    </a:lnTo>
                    <a:lnTo>
                      <a:pt x="28932" y="288424"/>
                    </a:lnTo>
                    <a:lnTo>
                      <a:pt x="28932" y="288312"/>
                    </a:lnTo>
                    <a:lnTo>
                      <a:pt x="28870" y="288200"/>
                    </a:lnTo>
                    <a:lnTo>
                      <a:pt x="28795" y="288076"/>
                    </a:lnTo>
                    <a:lnTo>
                      <a:pt x="28721" y="287964"/>
                    </a:lnTo>
                    <a:lnTo>
                      <a:pt x="28721" y="287840"/>
                    </a:lnTo>
                    <a:lnTo>
                      <a:pt x="28721" y="287728"/>
                    </a:lnTo>
                    <a:lnTo>
                      <a:pt x="28646" y="287617"/>
                    </a:lnTo>
                    <a:lnTo>
                      <a:pt x="28584" y="287505"/>
                    </a:lnTo>
                    <a:lnTo>
                      <a:pt x="28584" y="287393"/>
                    </a:lnTo>
                    <a:lnTo>
                      <a:pt x="28522" y="287281"/>
                    </a:lnTo>
                    <a:lnTo>
                      <a:pt x="28522" y="287169"/>
                    </a:lnTo>
                    <a:lnTo>
                      <a:pt x="28460" y="287045"/>
                    </a:lnTo>
                    <a:lnTo>
                      <a:pt x="28460" y="286933"/>
                    </a:lnTo>
                    <a:lnTo>
                      <a:pt x="28460" y="286822"/>
                    </a:lnTo>
                    <a:lnTo>
                      <a:pt x="28460" y="286710"/>
                    </a:lnTo>
                    <a:lnTo>
                      <a:pt x="28460" y="286598"/>
                    </a:lnTo>
                    <a:lnTo>
                      <a:pt x="28460" y="286486"/>
                    </a:lnTo>
                    <a:lnTo>
                      <a:pt x="28460" y="286362"/>
                    </a:lnTo>
                    <a:lnTo>
                      <a:pt x="28460" y="286250"/>
                    </a:lnTo>
                    <a:lnTo>
                      <a:pt x="28398" y="286138"/>
                    </a:lnTo>
                    <a:lnTo>
                      <a:pt x="28398" y="286039"/>
                    </a:lnTo>
                    <a:lnTo>
                      <a:pt x="28398" y="285915"/>
                    </a:lnTo>
                    <a:lnTo>
                      <a:pt x="28398" y="285803"/>
                    </a:lnTo>
                    <a:lnTo>
                      <a:pt x="28398" y="285704"/>
                    </a:lnTo>
                    <a:lnTo>
                      <a:pt x="28398" y="285579"/>
                    </a:lnTo>
                    <a:lnTo>
                      <a:pt x="28398" y="285468"/>
                    </a:lnTo>
                    <a:lnTo>
                      <a:pt x="28398" y="285356"/>
                    </a:lnTo>
                    <a:lnTo>
                      <a:pt x="28398" y="285244"/>
                    </a:lnTo>
                    <a:lnTo>
                      <a:pt x="28398" y="285132"/>
                    </a:lnTo>
                    <a:lnTo>
                      <a:pt x="28398" y="285020"/>
                    </a:lnTo>
                    <a:lnTo>
                      <a:pt x="28398" y="284909"/>
                    </a:lnTo>
                    <a:lnTo>
                      <a:pt x="28398" y="284797"/>
                    </a:lnTo>
                    <a:lnTo>
                      <a:pt x="28398" y="284685"/>
                    </a:lnTo>
                    <a:lnTo>
                      <a:pt x="28398" y="284586"/>
                    </a:lnTo>
                    <a:lnTo>
                      <a:pt x="28398" y="284474"/>
                    </a:lnTo>
                    <a:lnTo>
                      <a:pt x="28398" y="284350"/>
                    </a:lnTo>
                    <a:lnTo>
                      <a:pt x="28398" y="284238"/>
                    </a:lnTo>
                    <a:lnTo>
                      <a:pt x="28398" y="284138"/>
                    </a:lnTo>
                    <a:lnTo>
                      <a:pt x="28398" y="284027"/>
                    </a:lnTo>
                    <a:lnTo>
                      <a:pt x="28398" y="283915"/>
                    </a:lnTo>
                    <a:lnTo>
                      <a:pt x="28398" y="283803"/>
                    </a:lnTo>
                    <a:lnTo>
                      <a:pt x="28398" y="283691"/>
                    </a:lnTo>
                    <a:lnTo>
                      <a:pt x="28398" y="283579"/>
                    </a:lnTo>
                    <a:lnTo>
                      <a:pt x="28398" y="283468"/>
                    </a:lnTo>
                    <a:lnTo>
                      <a:pt x="28398" y="283356"/>
                    </a:lnTo>
                    <a:lnTo>
                      <a:pt x="28398" y="283244"/>
                    </a:lnTo>
                    <a:lnTo>
                      <a:pt x="28398" y="283132"/>
                    </a:lnTo>
                    <a:lnTo>
                      <a:pt x="28398" y="283020"/>
                    </a:lnTo>
                    <a:lnTo>
                      <a:pt x="28398" y="282909"/>
                    </a:lnTo>
                    <a:lnTo>
                      <a:pt x="28398" y="282797"/>
                    </a:lnTo>
                    <a:lnTo>
                      <a:pt x="28398" y="282697"/>
                    </a:lnTo>
                    <a:lnTo>
                      <a:pt x="28398" y="282573"/>
                    </a:lnTo>
                    <a:lnTo>
                      <a:pt x="28398" y="282461"/>
                    </a:lnTo>
                    <a:lnTo>
                      <a:pt x="28398" y="282350"/>
                    </a:lnTo>
                    <a:lnTo>
                      <a:pt x="28398" y="282238"/>
                    </a:lnTo>
                    <a:lnTo>
                      <a:pt x="28398" y="282126"/>
                    </a:lnTo>
                    <a:lnTo>
                      <a:pt x="28398" y="282014"/>
                    </a:lnTo>
                    <a:lnTo>
                      <a:pt x="28398" y="281902"/>
                    </a:lnTo>
                    <a:lnTo>
                      <a:pt x="28398" y="281791"/>
                    </a:lnTo>
                    <a:lnTo>
                      <a:pt x="28398" y="281679"/>
                    </a:lnTo>
                    <a:lnTo>
                      <a:pt x="28398" y="281567"/>
                    </a:lnTo>
                    <a:lnTo>
                      <a:pt x="28398" y="281455"/>
                    </a:lnTo>
                    <a:lnTo>
                      <a:pt x="28398" y="281120"/>
                    </a:lnTo>
                    <a:lnTo>
                      <a:pt x="28398" y="281008"/>
                    </a:lnTo>
                    <a:lnTo>
                      <a:pt x="28398" y="280325"/>
                    </a:lnTo>
                    <a:lnTo>
                      <a:pt x="28398" y="280213"/>
                    </a:lnTo>
                    <a:lnTo>
                      <a:pt x="28398" y="277082"/>
                    </a:lnTo>
                    <a:lnTo>
                      <a:pt x="28398" y="276834"/>
                    </a:lnTo>
                    <a:lnTo>
                      <a:pt x="28398" y="276113"/>
                    </a:lnTo>
                    <a:lnTo>
                      <a:pt x="28398" y="275877"/>
                    </a:lnTo>
                    <a:lnTo>
                      <a:pt x="28398" y="275629"/>
                    </a:lnTo>
                    <a:lnTo>
                      <a:pt x="28398" y="275381"/>
                    </a:lnTo>
                    <a:lnTo>
                      <a:pt x="28398" y="275144"/>
                    </a:lnTo>
                    <a:lnTo>
                      <a:pt x="28398" y="274908"/>
                    </a:lnTo>
                    <a:lnTo>
                      <a:pt x="28398" y="274660"/>
                    </a:lnTo>
                    <a:lnTo>
                      <a:pt x="28398" y="274412"/>
                    </a:lnTo>
                    <a:lnTo>
                      <a:pt x="28398" y="274163"/>
                    </a:lnTo>
                    <a:lnTo>
                      <a:pt x="28398" y="273927"/>
                    </a:lnTo>
                    <a:lnTo>
                      <a:pt x="28398" y="273679"/>
                    </a:lnTo>
                    <a:lnTo>
                      <a:pt x="28398" y="273430"/>
                    </a:lnTo>
                    <a:lnTo>
                      <a:pt x="28398" y="273182"/>
                    </a:lnTo>
                    <a:lnTo>
                      <a:pt x="28398" y="272933"/>
                    </a:lnTo>
                    <a:lnTo>
                      <a:pt x="28398" y="272685"/>
                    </a:lnTo>
                    <a:lnTo>
                      <a:pt x="28398" y="272436"/>
                    </a:lnTo>
                    <a:lnTo>
                      <a:pt x="28398" y="272200"/>
                    </a:lnTo>
                    <a:lnTo>
                      <a:pt x="28460" y="271940"/>
                    </a:lnTo>
                    <a:lnTo>
                      <a:pt x="28460" y="271691"/>
                    </a:lnTo>
                    <a:lnTo>
                      <a:pt x="28522" y="271443"/>
                    </a:lnTo>
                    <a:lnTo>
                      <a:pt x="28522" y="271194"/>
                    </a:lnTo>
                    <a:lnTo>
                      <a:pt x="28596" y="270946"/>
                    </a:lnTo>
                    <a:lnTo>
                      <a:pt x="28659" y="270697"/>
                    </a:lnTo>
                    <a:lnTo>
                      <a:pt x="28659" y="270449"/>
                    </a:lnTo>
                    <a:lnTo>
                      <a:pt x="28733" y="270188"/>
                    </a:lnTo>
                    <a:lnTo>
                      <a:pt x="28808" y="269939"/>
                    </a:lnTo>
                    <a:lnTo>
                      <a:pt x="28882" y="269691"/>
                    </a:lnTo>
                    <a:lnTo>
                      <a:pt x="28957" y="269443"/>
                    </a:lnTo>
                    <a:lnTo>
                      <a:pt x="29031" y="269194"/>
                    </a:lnTo>
                    <a:lnTo>
                      <a:pt x="29106" y="268933"/>
                    </a:lnTo>
                    <a:lnTo>
                      <a:pt x="29193" y="268685"/>
                    </a:lnTo>
                    <a:lnTo>
                      <a:pt x="29280" y="268449"/>
                    </a:lnTo>
                    <a:lnTo>
                      <a:pt x="29367" y="268188"/>
                    </a:lnTo>
                    <a:lnTo>
                      <a:pt x="29441" y="267939"/>
                    </a:lnTo>
                    <a:lnTo>
                      <a:pt x="29541" y="267691"/>
                    </a:lnTo>
                    <a:lnTo>
                      <a:pt x="29628" y="267443"/>
                    </a:lnTo>
                    <a:lnTo>
                      <a:pt x="29714" y="267194"/>
                    </a:lnTo>
                    <a:lnTo>
                      <a:pt x="29814" y="266946"/>
                    </a:lnTo>
                    <a:lnTo>
                      <a:pt x="29901" y="266697"/>
                    </a:lnTo>
                    <a:lnTo>
                      <a:pt x="30000" y="266449"/>
                    </a:lnTo>
                    <a:lnTo>
                      <a:pt x="30100" y="266200"/>
                    </a:lnTo>
                    <a:lnTo>
                      <a:pt x="30199" y="265952"/>
                    </a:lnTo>
                    <a:lnTo>
                      <a:pt x="30298" y="265703"/>
                    </a:lnTo>
                    <a:lnTo>
                      <a:pt x="30398" y="265467"/>
                    </a:lnTo>
                    <a:lnTo>
                      <a:pt x="30497" y="265207"/>
                    </a:lnTo>
                    <a:lnTo>
                      <a:pt x="30609" y="264971"/>
                    </a:lnTo>
                    <a:lnTo>
                      <a:pt x="30708" y="264734"/>
                    </a:lnTo>
                    <a:lnTo>
                      <a:pt x="30820" y="264486"/>
                    </a:lnTo>
                    <a:lnTo>
                      <a:pt x="30932" y="264238"/>
                    </a:lnTo>
                    <a:lnTo>
                      <a:pt x="31044" y="264002"/>
                    </a:lnTo>
                    <a:lnTo>
                      <a:pt x="31155" y="263753"/>
                    </a:lnTo>
                    <a:lnTo>
                      <a:pt x="31267" y="263517"/>
                    </a:lnTo>
                    <a:lnTo>
                      <a:pt x="31379" y="263281"/>
                    </a:lnTo>
                    <a:lnTo>
                      <a:pt x="31491" y="263045"/>
                    </a:lnTo>
                    <a:lnTo>
                      <a:pt x="31603" y="262809"/>
                    </a:lnTo>
                    <a:lnTo>
                      <a:pt x="31727" y="262573"/>
                    </a:lnTo>
                    <a:lnTo>
                      <a:pt x="31839" y="262337"/>
                    </a:lnTo>
                    <a:lnTo>
                      <a:pt x="31951" y="262101"/>
                    </a:lnTo>
                    <a:lnTo>
                      <a:pt x="32075" y="261865"/>
                    </a:lnTo>
                    <a:lnTo>
                      <a:pt x="32187" y="261641"/>
                    </a:lnTo>
                    <a:lnTo>
                      <a:pt x="32311" y="261405"/>
                    </a:lnTo>
                    <a:lnTo>
                      <a:pt x="32435" y="261169"/>
                    </a:lnTo>
                    <a:lnTo>
                      <a:pt x="32559" y="260946"/>
                    </a:lnTo>
                    <a:lnTo>
                      <a:pt x="32671" y="260722"/>
                    </a:lnTo>
                    <a:lnTo>
                      <a:pt x="32808" y="260498"/>
                    </a:lnTo>
                    <a:lnTo>
                      <a:pt x="32932" y="260275"/>
                    </a:lnTo>
                    <a:lnTo>
                      <a:pt x="33044" y="260051"/>
                    </a:lnTo>
                    <a:lnTo>
                      <a:pt x="33180" y="259828"/>
                    </a:lnTo>
                    <a:lnTo>
                      <a:pt x="33305" y="259604"/>
                    </a:lnTo>
                    <a:lnTo>
                      <a:pt x="33416" y="259393"/>
                    </a:lnTo>
                    <a:lnTo>
                      <a:pt x="33553" y="259169"/>
                    </a:lnTo>
                    <a:lnTo>
                      <a:pt x="33553" y="259169"/>
                    </a:lnTo>
                    <a:lnTo>
                      <a:pt x="33777" y="259306"/>
                    </a:lnTo>
                    <a:lnTo>
                      <a:pt x="34261" y="259592"/>
                    </a:lnTo>
                    <a:lnTo>
                      <a:pt x="34746" y="259877"/>
                    </a:lnTo>
                    <a:lnTo>
                      <a:pt x="35230" y="260163"/>
                    </a:lnTo>
                    <a:lnTo>
                      <a:pt x="35739" y="260449"/>
                    </a:lnTo>
                    <a:lnTo>
                      <a:pt x="36224" y="260722"/>
                    </a:lnTo>
                    <a:lnTo>
                      <a:pt x="36733" y="261008"/>
                    </a:lnTo>
                    <a:lnTo>
                      <a:pt x="37230" y="261281"/>
                    </a:lnTo>
                    <a:lnTo>
                      <a:pt x="37752" y="261554"/>
                    </a:lnTo>
                    <a:lnTo>
                      <a:pt x="38261" y="261815"/>
                    </a:lnTo>
                    <a:lnTo>
                      <a:pt x="38783" y="262089"/>
                    </a:lnTo>
                    <a:lnTo>
                      <a:pt x="39305" y="262349"/>
                    </a:lnTo>
                    <a:lnTo>
                      <a:pt x="39826" y="262610"/>
                    </a:lnTo>
                    <a:lnTo>
                      <a:pt x="40360" y="262871"/>
                    </a:lnTo>
                    <a:lnTo>
                      <a:pt x="40895" y="263120"/>
                    </a:lnTo>
                    <a:lnTo>
                      <a:pt x="41429" y="263368"/>
                    </a:lnTo>
                    <a:lnTo>
                      <a:pt x="41975" y="263629"/>
                    </a:lnTo>
                    <a:lnTo>
                      <a:pt x="42522" y="263865"/>
                    </a:lnTo>
                    <a:lnTo>
                      <a:pt x="43069" y="264113"/>
                    </a:lnTo>
                    <a:lnTo>
                      <a:pt x="43628" y="264349"/>
                    </a:lnTo>
                    <a:lnTo>
                      <a:pt x="44187" y="264585"/>
                    </a:lnTo>
                    <a:lnTo>
                      <a:pt x="44746" y="264821"/>
                    </a:lnTo>
                    <a:lnTo>
                      <a:pt x="45317" y="265045"/>
                    </a:lnTo>
                    <a:lnTo>
                      <a:pt x="45876" y="265281"/>
                    </a:lnTo>
                    <a:lnTo>
                      <a:pt x="46460" y="265505"/>
                    </a:lnTo>
                    <a:lnTo>
                      <a:pt x="47031" y="265728"/>
                    </a:lnTo>
                    <a:lnTo>
                      <a:pt x="47615" y="265939"/>
                    </a:lnTo>
                    <a:lnTo>
                      <a:pt x="48199" y="266163"/>
                    </a:lnTo>
                    <a:lnTo>
                      <a:pt x="48783" y="266374"/>
                    </a:lnTo>
                    <a:lnTo>
                      <a:pt x="49379" y="266585"/>
                    </a:lnTo>
                    <a:lnTo>
                      <a:pt x="49975" y="266797"/>
                    </a:lnTo>
                    <a:lnTo>
                      <a:pt x="50584" y="266995"/>
                    </a:lnTo>
                    <a:lnTo>
                      <a:pt x="51180" y="267194"/>
                    </a:lnTo>
                    <a:lnTo>
                      <a:pt x="51789" y="267393"/>
                    </a:lnTo>
                    <a:lnTo>
                      <a:pt x="52410" y="267592"/>
                    </a:lnTo>
                    <a:lnTo>
                      <a:pt x="53019" y="267778"/>
                    </a:lnTo>
                    <a:lnTo>
                      <a:pt x="53640" y="267977"/>
                    </a:lnTo>
                    <a:lnTo>
                      <a:pt x="54274" y="268151"/>
                    </a:lnTo>
                    <a:lnTo>
                      <a:pt x="54895" y="268337"/>
                    </a:lnTo>
                    <a:lnTo>
                      <a:pt x="55528" y="268523"/>
                    </a:lnTo>
                    <a:lnTo>
                      <a:pt x="56174" y="268697"/>
                    </a:lnTo>
                    <a:lnTo>
                      <a:pt x="56820" y="268871"/>
                    </a:lnTo>
                    <a:lnTo>
                      <a:pt x="57454" y="269045"/>
                    </a:lnTo>
                    <a:lnTo>
                      <a:pt x="58100" y="269207"/>
                    </a:lnTo>
                    <a:lnTo>
                      <a:pt x="58758" y="269381"/>
                    </a:lnTo>
                    <a:lnTo>
                      <a:pt x="59417" y="269530"/>
                    </a:lnTo>
                    <a:lnTo>
                      <a:pt x="60075" y="269691"/>
                    </a:lnTo>
                    <a:lnTo>
                      <a:pt x="60746" y="269853"/>
                    </a:lnTo>
                    <a:lnTo>
                      <a:pt x="61417" y="270002"/>
                    </a:lnTo>
                    <a:lnTo>
                      <a:pt x="62087" y="270151"/>
                    </a:lnTo>
                    <a:lnTo>
                      <a:pt x="62771" y="270300"/>
                    </a:lnTo>
                    <a:lnTo>
                      <a:pt x="63441" y="270436"/>
                    </a:lnTo>
                    <a:lnTo>
                      <a:pt x="64100" y="270573"/>
                    </a:lnTo>
                    <a:lnTo>
                      <a:pt x="69379" y="244486"/>
                    </a:lnTo>
                    <a:lnTo>
                      <a:pt x="68820" y="244362"/>
                    </a:lnTo>
                    <a:lnTo>
                      <a:pt x="68274" y="244250"/>
                    </a:lnTo>
                    <a:lnTo>
                      <a:pt x="67752" y="244138"/>
                    </a:lnTo>
                    <a:lnTo>
                      <a:pt x="67218" y="244026"/>
                    </a:lnTo>
                    <a:lnTo>
                      <a:pt x="66708" y="243902"/>
                    </a:lnTo>
                    <a:lnTo>
                      <a:pt x="66199" y="243790"/>
                    </a:lnTo>
                    <a:lnTo>
                      <a:pt x="65677" y="243666"/>
                    </a:lnTo>
                    <a:lnTo>
                      <a:pt x="65181" y="243542"/>
                    </a:lnTo>
                    <a:lnTo>
                      <a:pt x="64684" y="243418"/>
                    </a:lnTo>
                    <a:lnTo>
                      <a:pt x="64187" y="243293"/>
                    </a:lnTo>
                    <a:lnTo>
                      <a:pt x="63690" y="243157"/>
                    </a:lnTo>
                    <a:lnTo>
                      <a:pt x="63218" y="243032"/>
                    </a:lnTo>
                    <a:lnTo>
                      <a:pt x="62733" y="242896"/>
                    </a:lnTo>
                    <a:lnTo>
                      <a:pt x="62261" y="242759"/>
                    </a:lnTo>
                    <a:lnTo>
                      <a:pt x="61789" y="242623"/>
                    </a:lnTo>
                    <a:lnTo>
                      <a:pt x="61317" y="242486"/>
                    </a:lnTo>
                    <a:lnTo>
                      <a:pt x="60858" y="242349"/>
                    </a:lnTo>
                    <a:lnTo>
                      <a:pt x="60410" y="242213"/>
                    </a:lnTo>
                    <a:lnTo>
                      <a:pt x="58559" y="241964"/>
                    </a:lnTo>
                    <a:lnTo>
                      <a:pt x="58125" y="241828"/>
                    </a:lnTo>
                    <a:lnTo>
                      <a:pt x="57677" y="241666"/>
                    </a:lnTo>
                    <a:lnTo>
                      <a:pt x="57243" y="241517"/>
                    </a:lnTo>
                    <a:lnTo>
                      <a:pt x="56808" y="241380"/>
                    </a:lnTo>
                    <a:lnTo>
                      <a:pt x="56373" y="241219"/>
                    </a:lnTo>
                    <a:lnTo>
                      <a:pt x="55963" y="241070"/>
                    </a:lnTo>
                    <a:lnTo>
                      <a:pt x="55541" y="240921"/>
                    </a:lnTo>
                    <a:lnTo>
                      <a:pt x="55131" y="240759"/>
                    </a:lnTo>
                    <a:lnTo>
                      <a:pt x="54721" y="240598"/>
                    </a:lnTo>
                    <a:lnTo>
                      <a:pt x="54311" y="240449"/>
                    </a:lnTo>
                    <a:lnTo>
                      <a:pt x="53913" y="240287"/>
                    </a:lnTo>
                    <a:lnTo>
                      <a:pt x="53528" y="240126"/>
                    </a:lnTo>
                    <a:lnTo>
                      <a:pt x="53131" y="239952"/>
                    </a:lnTo>
                    <a:lnTo>
                      <a:pt x="52746" y="239790"/>
                    </a:lnTo>
                    <a:lnTo>
                      <a:pt x="52361" y="239629"/>
                    </a:lnTo>
                    <a:lnTo>
                      <a:pt x="51975" y="239467"/>
                    </a:lnTo>
                    <a:lnTo>
                      <a:pt x="51603" y="239293"/>
                    </a:lnTo>
                    <a:lnTo>
                      <a:pt x="51243" y="239132"/>
                    </a:lnTo>
                    <a:lnTo>
                      <a:pt x="50870" y="238958"/>
                    </a:lnTo>
                    <a:lnTo>
                      <a:pt x="50510" y="238784"/>
                    </a:lnTo>
                    <a:lnTo>
                      <a:pt x="50162" y="238610"/>
                    </a:lnTo>
                    <a:lnTo>
                      <a:pt x="49814" y="238436"/>
                    </a:lnTo>
                    <a:lnTo>
                      <a:pt x="49466" y="238262"/>
                    </a:lnTo>
                    <a:lnTo>
                      <a:pt x="49118" y="238088"/>
                    </a:lnTo>
                    <a:lnTo>
                      <a:pt x="48783" y="237914"/>
                    </a:lnTo>
                    <a:lnTo>
                      <a:pt x="48447" y="237728"/>
                    </a:lnTo>
                    <a:lnTo>
                      <a:pt x="48112" y="237554"/>
                    </a:lnTo>
                    <a:lnTo>
                      <a:pt x="47789" y="237368"/>
                    </a:lnTo>
                    <a:lnTo>
                      <a:pt x="47466" y="237194"/>
                    </a:lnTo>
                    <a:lnTo>
                      <a:pt x="47156" y="237008"/>
                    </a:lnTo>
                    <a:lnTo>
                      <a:pt x="46845" y="236834"/>
                    </a:lnTo>
                    <a:lnTo>
                      <a:pt x="46522" y="236647"/>
                    </a:lnTo>
                    <a:lnTo>
                      <a:pt x="46224" y="236461"/>
                    </a:lnTo>
                    <a:lnTo>
                      <a:pt x="45926" y="236275"/>
                    </a:lnTo>
                    <a:lnTo>
                      <a:pt x="45628" y="236088"/>
                    </a:lnTo>
                    <a:lnTo>
                      <a:pt x="45329" y="235902"/>
                    </a:lnTo>
                    <a:lnTo>
                      <a:pt x="45031" y="235716"/>
                    </a:lnTo>
                    <a:lnTo>
                      <a:pt x="44758" y="235529"/>
                    </a:lnTo>
                    <a:lnTo>
                      <a:pt x="44472" y="235343"/>
                    </a:lnTo>
                    <a:lnTo>
                      <a:pt x="44187" y="235157"/>
                    </a:lnTo>
                    <a:lnTo>
                      <a:pt x="43913" y="234958"/>
                    </a:lnTo>
                    <a:lnTo>
                      <a:pt x="43640" y="234772"/>
                    </a:lnTo>
                    <a:lnTo>
                      <a:pt x="43379" y="234585"/>
                    </a:lnTo>
                    <a:lnTo>
                      <a:pt x="43118" y="234386"/>
                    </a:lnTo>
                    <a:lnTo>
                      <a:pt x="42857" y="234188"/>
                    </a:lnTo>
                    <a:lnTo>
                      <a:pt x="42597" y="234001"/>
                    </a:lnTo>
                    <a:lnTo>
                      <a:pt x="42348" y="233803"/>
                    </a:lnTo>
                    <a:lnTo>
                      <a:pt x="42100" y="233616"/>
                    </a:lnTo>
                    <a:lnTo>
                      <a:pt x="41851" y="233418"/>
                    </a:lnTo>
                    <a:lnTo>
                      <a:pt x="41615" y="233219"/>
                    </a:lnTo>
                    <a:lnTo>
                      <a:pt x="41367" y="233032"/>
                    </a:lnTo>
                    <a:lnTo>
                      <a:pt x="41143" y="232834"/>
                    </a:lnTo>
                    <a:lnTo>
                      <a:pt x="40907" y="232635"/>
                    </a:lnTo>
                    <a:lnTo>
                      <a:pt x="40671" y="232436"/>
                    </a:lnTo>
                    <a:lnTo>
                      <a:pt x="40447" y="232237"/>
                    </a:lnTo>
                    <a:lnTo>
                      <a:pt x="40224" y="232039"/>
                    </a:lnTo>
                    <a:lnTo>
                      <a:pt x="40013" y="231840"/>
                    </a:lnTo>
                    <a:lnTo>
                      <a:pt x="39801" y="231641"/>
                    </a:lnTo>
                    <a:lnTo>
                      <a:pt x="39578" y="231442"/>
                    </a:lnTo>
                    <a:lnTo>
                      <a:pt x="39379" y="231231"/>
                    </a:lnTo>
                    <a:lnTo>
                      <a:pt x="39168" y="231032"/>
                    </a:lnTo>
                    <a:lnTo>
                      <a:pt x="38957" y="230834"/>
                    </a:lnTo>
                    <a:lnTo>
                      <a:pt x="38770" y="230635"/>
                    </a:lnTo>
                    <a:lnTo>
                      <a:pt x="38572" y="230436"/>
                    </a:lnTo>
                    <a:lnTo>
                      <a:pt x="38373" y="230225"/>
                    </a:lnTo>
                    <a:lnTo>
                      <a:pt x="38187" y="230026"/>
                    </a:lnTo>
                    <a:lnTo>
                      <a:pt x="38000" y="229827"/>
                    </a:lnTo>
                    <a:lnTo>
                      <a:pt x="37814" y="229616"/>
                    </a:lnTo>
                    <a:lnTo>
                      <a:pt x="37628" y="229418"/>
                    </a:lnTo>
                    <a:lnTo>
                      <a:pt x="37454" y="229219"/>
                    </a:lnTo>
                    <a:lnTo>
                      <a:pt x="37280" y="229020"/>
                    </a:lnTo>
                    <a:lnTo>
                      <a:pt x="37106" y="228809"/>
                    </a:lnTo>
                    <a:lnTo>
                      <a:pt x="36932" y="228598"/>
                    </a:lnTo>
                    <a:lnTo>
                      <a:pt x="36770" y="228399"/>
                    </a:lnTo>
                    <a:lnTo>
                      <a:pt x="36597" y="228188"/>
                    </a:lnTo>
                    <a:lnTo>
                      <a:pt x="36435" y="227989"/>
                    </a:lnTo>
                    <a:lnTo>
                      <a:pt x="36274" y="227778"/>
                    </a:lnTo>
                    <a:lnTo>
                      <a:pt x="36124" y="227579"/>
                    </a:lnTo>
                    <a:lnTo>
                      <a:pt x="35963" y="227368"/>
                    </a:lnTo>
                    <a:lnTo>
                      <a:pt x="35814" y="227157"/>
                    </a:lnTo>
                    <a:lnTo>
                      <a:pt x="35665" y="226945"/>
                    </a:lnTo>
                    <a:lnTo>
                      <a:pt x="35528" y="226747"/>
                    </a:lnTo>
                    <a:lnTo>
                      <a:pt x="35379" y="226535"/>
                    </a:lnTo>
                    <a:lnTo>
                      <a:pt x="35230" y="226324"/>
                    </a:lnTo>
                    <a:lnTo>
                      <a:pt x="35093" y="226126"/>
                    </a:lnTo>
                    <a:lnTo>
                      <a:pt x="34957" y="225902"/>
                    </a:lnTo>
                    <a:lnTo>
                      <a:pt x="34820" y="225703"/>
                    </a:lnTo>
                    <a:lnTo>
                      <a:pt x="34696" y="225492"/>
                    </a:lnTo>
                    <a:lnTo>
                      <a:pt x="34559" y="225281"/>
                    </a:lnTo>
                    <a:lnTo>
                      <a:pt x="34435" y="225070"/>
                    </a:lnTo>
                    <a:lnTo>
                      <a:pt x="34311" y="224858"/>
                    </a:lnTo>
                    <a:lnTo>
                      <a:pt x="34187" y="224647"/>
                    </a:lnTo>
                    <a:lnTo>
                      <a:pt x="34075" y="224436"/>
                    </a:lnTo>
                    <a:lnTo>
                      <a:pt x="33951" y="224225"/>
                    </a:lnTo>
                    <a:lnTo>
                      <a:pt x="33839" y="224014"/>
                    </a:lnTo>
                    <a:lnTo>
                      <a:pt x="33727" y="223803"/>
                    </a:lnTo>
                    <a:lnTo>
                      <a:pt x="33615" y="223591"/>
                    </a:lnTo>
                    <a:lnTo>
                      <a:pt x="33503" y="223380"/>
                    </a:lnTo>
                    <a:lnTo>
                      <a:pt x="33392" y="223169"/>
                    </a:lnTo>
                    <a:lnTo>
                      <a:pt x="33292" y="222958"/>
                    </a:lnTo>
                    <a:lnTo>
                      <a:pt x="33193" y="222734"/>
                    </a:lnTo>
                    <a:lnTo>
                      <a:pt x="33093" y="222523"/>
                    </a:lnTo>
                    <a:lnTo>
                      <a:pt x="32994" y="222312"/>
                    </a:lnTo>
                    <a:lnTo>
                      <a:pt x="32895" y="222088"/>
                    </a:lnTo>
                    <a:lnTo>
                      <a:pt x="32808" y="221877"/>
                    </a:lnTo>
                    <a:lnTo>
                      <a:pt x="32708" y="221666"/>
                    </a:lnTo>
                    <a:lnTo>
                      <a:pt x="32621" y="221442"/>
                    </a:lnTo>
                    <a:lnTo>
                      <a:pt x="32534" y="221231"/>
                    </a:lnTo>
                    <a:lnTo>
                      <a:pt x="32447" y="221020"/>
                    </a:lnTo>
                    <a:lnTo>
                      <a:pt x="32360" y="220796"/>
                    </a:lnTo>
                    <a:lnTo>
                      <a:pt x="32286" y="220585"/>
                    </a:lnTo>
                    <a:lnTo>
                      <a:pt x="32199" y="220362"/>
                    </a:lnTo>
                    <a:lnTo>
                      <a:pt x="32137" y="220150"/>
                    </a:lnTo>
                    <a:lnTo>
                      <a:pt x="32050" y="219927"/>
                    </a:lnTo>
                    <a:lnTo>
                      <a:pt x="31975" y="219716"/>
                    </a:lnTo>
                    <a:lnTo>
                      <a:pt x="31913" y="219504"/>
                    </a:lnTo>
                    <a:lnTo>
                      <a:pt x="31839" y="219281"/>
                    </a:lnTo>
                    <a:lnTo>
                      <a:pt x="31839" y="219057"/>
                    </a:lnTo>
                    <a:lnTo>
                      <a:pt x="31764" y="218846"/>
                    </a:lnTo>
                    <a:lnTo>
                      <a:pt x="31702" y="218610"/>
                    </a:lnTo>
                    <a:lnTo>
                      <a:pt x="31702" y="218399"/>
                    </a:lnTo>
                    <a:lnTo>
                      <a:pt x="31640" y="218188"/>
                    </a:lnTo>
                    <a:lnTo>
                      <a:pt x="31640" y="217964"/>
                    </a:lnTo>
                    <a:lnTo>
                      <a:pt x="31578" y="217740"/>
                    </a:lnTo>
                    <a:lnTo>
                      <a:pt x="31578" y="217517"/>
                    </a:lnTo>
                    <a:lnTo>
                      <a:pt x="31578" y="217293"/>
                    </a:lnTo>
                    <a:lnTo>
                      <a:pt x="31578" y="217082"/>
                    </a:lnTo>
                    <a:lnTo>
                      <a:pt x="31578" y="216858"/>
                    </a:lnTo>
                    <a:lnTo>
                      <a:pt x="31578" y="216635"/>
                    </a:lnTo>
                    <a:lnTo>
                      <a:pt x="31578" y="216411"/>
                    </a:lnTo>
                    <a:lnTo>
                      <a:pt x="31578" y="216188"/>
                    </a:lnTo>
                    <a:lnTo>
                      <a:pt x="31578" y="215964"/>
                    </a:lnTo>
                    <a:lnTo>
                      <a:pt x="31578" y="215740"/>
                    </a:lnTo>
                    <a:lnTo>
                      <a:pt x="31578" y="215517"/>
                    </a:lnTo>
                    <a:lnTo>
                      <a:pt x="31578" y="215293"/>
                    </a:lnTo>
                    <a:lnTo>
                      <a:pt x="31578" y="215070"/>
                    </a:lnTo>
                    <a:lnTo>
                      <a:pt x="31578" y="214846"/>
                    </a:lnTo>
                    <a:lnTo>
                      <a:pt x="31578" y="214622"/>
                    </a:lnTo>
                    <a:lnTo>
                      <a:pt x="31578" y="214399"/>
                    </a:lnTo>
                    <a:lnTo>
                      <a:pt x="31578" y="214175"/>
                    </a:lnTo>
                    <a:lnTo>
                      <a:pt x="31578" y="213939"/>
                    </a:lnTo>
                    <a:lnTo>
                      <a:pt x="31578" y="213728"/>
                    </a:lnTo>
                    <a:lnTo>
                      <a:pt x="31578" y="213492"/>
                    </a:lnTo>
                    <a:lnTo>
                      <a:pt x="31578" y="213281"/>
                    </a:lnTo>
                    <a:lnTo>
                      <a:pt x="31578" y="213057"/>
                    </a:lnTo>
                    <a:lnTo>
                      <a:pt x="31578" y="212821"/>
                    </a:lnTo>
                    <a:lnTo>
                      <a:pt x="31578" y="208771"/>
                    </a:lnTo>
                    <a:lnTo>
                      <a:pt x="31578" y="208548"/>
                    </a:lnTo>
                    <a:lnTo>
                      <a:pt x="31578" y="208324"/>
                    </a:lnTo>
                    <a:lnTo>
                      <a:pt x="31578" y="208101"/>
                    </a:lnTo>
                    <a:lnTo>
                      <a:pt x="31578" y="207877"/>
                    </a:lnTo>
                    <a:lnTo>
                      <a:pt x="31578" y="207653"/>
                    </a:lnTo>
                    <a:lnTo>
                      <a:pt x="31578" y="207430"/>
                    </a:lnTo>
                    <a:lnTo>
                      <a:pt x="31578" y="207206"/>
                    </a:lnTo>
                    <a:lnTo>
                      <a:pt x="31578" y="206983"/>
                    </a:lnTo>
                    <a:lnTo>
                      <a:pt x="31578" y="206759"/>
                    </a:lnTo>
                    <a:lnTo>
                      <a:pt x="31578" y="206548"/>
                    </a:lnTo>
                    <a:lnTo>
                      <a:pt x="31578" y="206324"/>
                    </a:lnTo>
                    <a:lnTo>
                      <a:pt x="31578" y="206101"/>
                    </a:lnTo>
                    <a:lnTo>
                      <a:pt x="31578" y="205877"/>
                    </a:lnTo>
                    <a:lnTo>
                      <a:pt x="31578" y="205653"/>
                    </a:lnTo>
                    <a:lnTo>
                      <a:pt x="31578" y="205430"/>
                    </a:lnTo>
                    <a:lnTo>
                      <a:pt x="31578" y="205219"/>
                    </a:lnTo>
                    <a:lnTo>
                      <a:pt x="31578" y="205007"/>
                    </a:lnTo>
                    <a:lnTo>
                      <a:pt x="31578" y="204784"/>
                    </a:lnTo>
                    <a:lnTo>
                      <a:pt x="31578" y="204560"/>
                    </a:lnTo>
                    <a:lnTo>
                      <a:pt x="31578" y="204349"/>
                    </a:lnTo>
                    <a:lnTo>
                      <a:pt x="31640" y="204125"/>
                    </a:lnTo>
                    <a:lnTo>
                      <a:pt x="31640" y="203914"/>
                    </a:lnTo>
                    <a:lnTo>
                      <a:pt x="31640" y="203691"/>
                    </a:lnTo>
                    <a:lnTo>
                      <a:pt x="31640" y="203479"/>
                    </a:lnTo>
                    <a:lnTo>
                      <a:pt x="31640" y="203268"/>
                    </a:lnTo>
                    <a:lnTo>
                      <a:pt x="31640" y="203045"/>
                    </a:lnTo>
                    <a:lnTo>
                      <a:pt x="31640" y="202834"/>
                    </a:lnTo>
                    <a:lnTo>
                      <a:pt x="31640" y="202635"/>
                    </a:lnTo>
                    <a:lnTo>
                      <a:pt x="31702" y="202424"/>
                    </a:lnTo>
                    <a:lnTo>
                      <a:pt x="31702" y="202200"/>
                    </a:lnTo>
                    <a:lnTo>
                      <a:pt x="31764" y="202001"/>
                    </a:lnTo>
                    <a:lnTo>
                      <a:pt x="31826" y="201790"/>
                    </a:lnTo>
                    <a:lnTo>
                      <a:pt x="31826" y="201579"/>
                    </a:lnTo>
                    <a:lnTo>
                      <a:pt x="31888" y="201368"/>
                    </a:lnTo>
                    <a:lnTo>
                      <a:pt x="31963" y="201169"/>
                    </a:lnTo>
                    <a:lnTo>
                      <a:pt x="32037" y="200958"/>
                    </a:lnTo>
                    <a:lnTo>
                      <a:pt x="32037" y="200747"/>
                    </a:lnTo>
                    <a:lnTo>
                      <a:pt x="32112" y="200548"/>
                    </a:lnTo>
                    <a:lnTo>
                      <a:pt x="32187" y="200349"/>
                    </a:lnTo>
                    <a:lnTo>
                      <a:pt x="32261" y="200138"/>
                    </a:lnTo>
                    <a:lnTo>
                      <a:pt x="32336" y="199939"/>
                    </a:lnTo>
                    <a:lnTo>
                      <a:pt x="32423" y="199740"/>
                    </a:lnTo>
                    <a:lnTo>
                      <a:pt x="32497" y="199542"/>
                    </a:lnTo>
                    <a:lnTo>
                      <a:pt x="32572" y="199343"/>
                    </a:lnTo>
                    <a:lnTo>
                      <a:pt x="32659" y="199144"/>
                    </a:lnTo>
                    <a:lnTo>
                      <a:pt x="32733" y="198958"/>
                    </a:lnTo>
                    <a:lnTo>
                      <a:pt x="32820" y="198759"/>
                    </a:lnTo>
                    <a:lnTo>
                      <a:pt x="32907" y="198560"/>
                    </a:lnTo>
                    <a:lnTo>
                      <a:pt x="32994" y="198361"/>
                    </a:lnTo>
                    <a:lnTo>
                      <a:pt x="33081" y="198175"/>
                    </a:lnTo>
                    <a:lnTo>
                      <a:pt x="33168" y="197989"/>
                    </a:lnTo>
                    <a:lnTo>
                      <a:pt x="33255" y="197802"/>
                    </a:lnTo>
                    <a:lnTo>
                      <a:pt x="33342" y="197616"/>
                    </a:lnTo>
                    <a:lnTo>
                      <a:pt x="33429" y="197417"/>
                    </a:lnTo>
                    <a:lnTo>
                      <a:pt x="33714" y="197243"/>
                    </a:lnTo>
                    <a:lnTo>
                      <a:pt x="33801" y="197057"/>
                    </a:lnTo>
                    <a:lnTo>
                      <a:pt x="33901" y="196871"/>
                    </a:lnTo>
                    <a:lnTo>
                      <a:pt x="33988" y="196684"/>
                    </a:lnTo>
                    <a:lnTo>
                      <a:pt x="34087" y="196510"/>
                    </a:lnTo>
                    <a:lnTo>
                      <a:pt x="34187" y="196337"/>
                    </a:lnTo>
                    <a:lnTo>
                      <a:pt x="34286" y="196150"/>
                    </a:lnTo>
                    <a:lnTo>
                      <a:pt x="34373" y="195976"/>
                    </a:lnTo>
                    <a:lnTo>
                      <a:pt x="34472" y="195802"/>
                    </a:lnTo>
                    <a:lnTo>
                      <a:pt x="34584" y="195629"/>
                    </a:lnTo>
                    <a:lnTo>
                      <a:pt x="34683" y="195455"/>
                    </a:lnTo>
                    <a:lnTo>
                      <a:pt x="34783" y="195293"/>
                    </a:lnTo>
                    <a:lnTo>
                      <a:pt x="34882" y="195119"/>
                    </a:lnTo>
                    <a:lnTo>
                      <a:pt x="34994" y="194958"/>
                    </a:lnTo>
                    <a:lnTo>
                      <a:pt x="35093" y="194784"/>
                    </a:lnTo>
                    <a:lnTo>
                      <a:pt x="35193" y="194622"/>
                    </a:lnTo>
                    <a:lnTo>
                      <a:pt x="35305" y="194461"/>
                    </a:lnTo>
                    <a:lnTo>
                      <a:pt x="35404" y="194299"/>
                    </a:lnTo>
                    <a:lnTo>
                      <a:pt x="35516" y="194138"/>
                    </a:lnTo>
                    <a:lnTo>
                      <a:pt x="35578" y="194051"/>
                    </a:lnTo>
                    <a:lnTo>
                      <a:pt x="35652" y="193939"/>
                    </a:lnTo>
                    <a:lnTo>
                      <a:pt x="35727" y="193840"/>
                    </a:lnTo>
                    <a:lnTo>
                      <a:pt x="35789" y="193740"/>
                    </a:lnTo>
                    <a:lnTo>
                      <a:pt x="35864" y="193641"/>
                    </a:lnTo>
                    <a:lnTo>
                      <a:pt x="35938" y="193542"/>
                    </a:lnTo>
                    <a:lnTo>
                      <a:pt x="36013" y="193442"/>
                    </a:lnTo>
                    <a:lnTo>
                      <a:pt x="36013" y="193355"/>
                    </a:lnTo>
                    <a:lnTo>
                      <a:pt x="36087" y="193243"/>
                    </a:lnTo>
                    <a:lnTo>
                      <a:pt x="36162" y="193156"/>
                    </a:lnTo>
                    <a:lnTo>
                      <a:pt x="36236" y="193057"/>
                    </a:lnTo>
                    <a:lnTo>
                      <a:pt x="36311" y="192970"/>
                    </a:lnTo>
                    <a:lnTo>
                      <a:pt x="36373" y="192871"/>
                    </a:lnTo>
                    <a:lnTo>
                      <a:pt x="36447" y="192771"/>
                    </a:lnTo>
                    <a:lnTo>
                      <a:pt x="36522" y="192684"/>
                    </a:lnTo>
                    <a:lnTo>
                      <a:pt x="36597" y="192597"/>
                    </a:lnTo>
                    <a:lnTo>
                      <a:pt x="36671" y="192510"/>
                    </a:lnTo>
                    <a:lnTo>
                      <a:pt x="36746" y="192411"/>
                    </a:lnTo>
                    <a:lnTo>
                      <a:pt x="36808" y="192324"/>
                    </a:lnTo>
                    <a:lnTo>
                      <a:pt x="36882" y="192237"/>
                    </a:lnTo>
                    <a:lnTo>
                      <a:pt x="36957" y="192150"/>
                    </a:lnTo>
                    <a:lnTo>
                      <a:pt x="37031" y="192076"/>
                    </a:lnTo>
                    <a:lnTo>
                      <a:pt x="37106" y="191989"/>
                    </a:lnTo>
                    <a:lnTo>
                      <a:pt x="37180" y="191902"/>
                    </a:lnTo>
                    <a:lnTo>
                      <a:pt x="37255" y="191815"/>
                    </a:lnTo>
                    <a:lnTo>
                      <a:pt x="37329" y="191728"/>
                    </a:lnTo>
                    <a:lnTo>
                      <a:pt x="37392" y="191653"/>
                    </a:lnTo>
                    <a:lnTo>
                      <a:pt x="37466" y="191566"/>
                    </a:lnTo>
                    <a:lnTo>
                      <a:pt x="37553" y="191479"/>
                    </a:lnTo>
                    <a:lnTo>
                      <a:pt x="37628" y="191405"/>
                    </a:lnTo>
                    <a:lnTo>
                      <a:pt x="37690" y="191330"/>
                    </a:lnTo>
                    <a:lnTo>
                      <a:pt x="37777" y="191256"/>
                    </a:lnTo>
                    <a:lnTo>
                      <a:pt x="37777" y="191169"/>
                    </a:lnTo>
                    <a:lnTo>
                      <a:pt x="37864" y="191094"/>
                    </a:lnTo>
                    <a:lnTo>
                      <a:pt x="37938" y="191007"/>
                    </a:lnTo>
                    <a:lnTo>
                      <a:pt x="37938" y="190945"/>
                    </a:lnTo>
                    <a:lnTo>
                      <a:pt x="38013" y="190883"/>
                    </a:lnTo>
                    <a:lnTo>
                      <a:pt x="38087" y="190796"/>
                    </a:lnTo>
                    <a:lnTo>
                      <a:pt x="38174" y="190722"/>
                    </a:lnTo>
                    <a:lnTo>
                      <a:pt x="38249" y="190647"/>
                    </a:lnTo>
                    <a:lnTo>
                      <a:pt x="38311" y="190573"/>
                    </a:lnTo>
                    <a:lnTo>
                      <a:pt x="38398" y="190510"/>
                    </a:lnTo>
                    <a:lnTo>
                      <a:pt x="38472" y="190436"/>
                    </a:lnTo>
                    <a:lnTo>
                      <a:pt x="38534" y="190374"/>
                    </a:lnTo>
                    <a:lnTo>
                      <a:pt x="38621" y="190299"/>
                    </a:lnTo>
                    <a:lnTo>
                      <a:pt x="38621" y="190299"/>
                    </a:lnTo>
                    <a:lnTo>
                      <a:pt x="38696" y="190237"/>
                    </a:lnTo>
                    <a:lnTo>
                      <a:pt x="38783" y="190163"/>
                    </a:lnTo>
                    <a:lnTo>
                      <a:pt x="38783" y="190101"/>
                    </a:lnTo>
                    <a:lnTo>
                      <a:pt x="38857" y="190038"/>
                    </a:lnTo>
                    <a:lnTo>
                      <a:pt x="38932" y="189976"/>
                    </a:lnTo>
                    <a:lnTo>
                      <a:pt x="38994" y="189976"/>
                    </a:lnTo>
                    <a:lnTo>
                      <a:pt x="39081" y="189914"/>
                    </a:lnTo>
                    <a:lnTo>
                      <a:pt x="39156" y="189852"/>
                    </a:lnTo>
                    <a:lnTo>
                      <a:pt x="39156" y="189790"/>
                    </a:lnTo>
                    <a:lnTo>
                      <a:pt x="39230" y="189790"/>
                    </a:lnTo>
                    <a:lnTo>
                      <a:pt x="39305" y="189728"/>
                    </a:lnTo>
                    <a:lnTo>
                      <a:pt x="39392" y="189666"/>
                    </a:lnTo>
                    <a:lnTo>
                      <a:pt x="39454" y="189666"/>
                    </a:lnTo>
                    <a:lnTo>
                      <a:pt x="39516" y="189666"/>
                    </a:lnTo>
                    <a:lnTo>
                      <a:pt x="39603" y="189604"/>
                    </a:lnTo>
                    <a:lnTo>
                      <a:pt x="39677" y="189604"/>
                    </a:lnTo>
                    <a:lnTo>
                      <a:pt x="39677" y="189604"/>
                    </a:lnTo>
                    <a:lnTo>
                      <a:pt x="39764" y="189541"/>
                    </a:lnTo>
                    <a:lnTo>
                      <a:pt x="39839" y="189541"/>
                    </a:lnTo>
                    <a:lnTo>
                      <a:pt x="39901" y="189541"/>
                    </a:lnTo>
                    <a:lnTo>
                      <a:pt x="39975" y="189541"/>
                    </a:lnTo>
                    <a:lnTo>
                      <a:pt x="39975" y="189541"/>
                    </a:lnTo>
                    <a:lnTo>
                      <a:pt x="40062" y="189541"/>
                    </a:lnTo>
                    <a:lnTo>
                      <a:pt x="40137" y="189541"/>
                    </a:lnTo>
                    <a:lnTo>
                      <a:pt x="40137" y="189541"/>
                    </a:lnTo>
                    <a:lnTo>
                      <a:pt x="40199" y="189541"/>
                    </a:lnTo>
                    <a:lnTo>
                      <a:pt x="40199" y="189541"/>
                    </a:lnTo>
                    <a:lnTo>
                      <a:pt x="40274" y="189541"/>
                    </a:lnTo>
                    <a:lnTo>
                      <a:pt x="40360" y="189541"/>
                    </a:lnTo>
                    <a:lnTo>
                      <a:pt x="40360" y="189541"/>
                    </a:lnTo>
                    <a:lnTo>
                      <a:pt x="40360" y="189541"/>
                    </a:lnTo>
                    <a:lnTo>
                      <a:pt x="40447" y="189541"/>
                    </a:lnTo>
                    <a:lnTo>
                      <a:pt x="40522" y="189541"/>
                    </a:lnTo>
                    <a:lnTo>
                      <a:pt x="40522" y="189541"/>
                    </a:lnTo>
                    <a:lnTo>
                      <a:pt x="40522" y="189541"/>
                    </a:lnTo>
                    <a:lnTo>
                      <a:pt x="40597" y="189541"/>
                    </a:lnTo>
                    <a:lnTo>
                      <a:pt x="40659" y="189541"/>
                    </a:lnTo>
                    <a:lnTo>
                      <a:pt x="40733" y="189541"/>
                    </a:lnTo>
                    <a:lnTo>
                      <a:pt x="40808" y="189541"/>
                    </a:lnTo>
                    <a:lnTo>
                      <a:pt x="40808" y="189541"/>
                    </a:lnTo>
                    <a:lnTo>
                      <a:pt x="40882" y="189541"/>
                    </a:lnTo>
                    <a:lnTo>
                      <a:pt x="40882" y="189541"/>
                    </a:lnTo>
                    <a:lnTo>
                      <a:pt x="40944" y="189541"/>
                    </a:lnTo>
                    <a:lnTo>
                      <a:pt x="41019" y="189541"/>
                    </a:lnTo>
                    <a:lnTo>
                      <a:pt x="41019" y="189541"/>
                    </a:lnTo>
                    <a:lnTo>
                      <a:pt x="41081" y="189541"/>
                    </a:lnTo>
                    <a:lnTo>
                      <a:pt x="41143" y="189541"/>
                    </a:lnTo>
                    <a:lnTo>
                      <a:pt x="41143" y="189541"/>
                    </a:lnTo>
                    <a:lnTo>
                      <a:pt x="41143" y="189541"/>
                    </a:lnTo>
                    <a:lnTo>
                      <a:pt x="41218" y="189541"/>
                    </a:lnTo>
                    <a:lnTo>
                      <a:pt x="41218" y="189541"/>
                    </a:lnTo>
                    <a:lnTo>
                      <a:pt x="41218" y="189541"/>
                    </a:lnTo>
                    <a:lnTo>
                      <a:pt x="41292" y="189541"/>
                    </a:lnTo>
                    <a:lnTo>
                      <a:pt x="41292" y="189541"/>
                    </a:lnTo>
                    <a:lnTo>
                      <a:pt x="41367" y="189541"/>
                    </a:lnTo>
                    <a:lnTo>
                      <a:pt x="41367" y="189541"/>
                    </a:lnTo>
                    <a:lnTo>
                      <a:pt x="41367" y="189541"/>
                    </a:lnTo>
                    <a:lnTo>
                      <a:pt x="41429" y="189541"/>
                    </a:lnTo>
                    <a:lnTo>
                      <a:pt x="41429" y="189541"/>
                    </a:lnTo>
                    <a:lnTo>
                      <a:pt x="41503" y="189541"/>
                    </a:lnTo>
                    <a:lnTo>
                      <a:pt x="41652" y="189541"/>
                    </a:lnTo>
                    <a:lnTo>
                      <a:pt x="41652" y="189541"/>
                    </a:lnTo>
                    <a:lnTo>
                      <a:pt x="41727" y="189541"/>
                    </a:lnTo>
                    <a:lnTo>
                      <a:pt x="41975" y="189541"/>
                    </a:lnTo>
                    <a:lnTo>
                      <a:pt x="42050" y="189541"/>
                    </a:lnTo>
                    <a:lnTo>
                      <a:pt x="42311" y="189541"/>
                    </a:lnTo>
                    <a:lnTo>
                      <a:pt x="42311" y="189541"/>
                    </a:lnTo>
                    <a:lnTo>
                      <a:pt x="42497" y="189541"/>
                    </a:lnTo>
                    <a:lnTo>
                      <a:pt x="61715" y="186510"/>
                    </a:lnTo>
                    <a:lnTo>
                      <a:pt x="53491" y="167430"/>
                    </a:lnTo>
                    <a:lnTo>
                      <a:pt x="53392" y="167268"/>
                    </a:lnTo>
                    <a:lnTo>
                      <a:pt x="53305" y="167094"/>
                    </a:lnTo>
                    <a:lnTo>
                      <a:pt x="53205" y="166908"/>
                    </a:lnTo>
                    <a:lnTo>
                      <a:pt x="53106" y="166721"/>
                    </a:lnTo>
                    <a:lnTo>
                      <a:pt x="53007" y="166535"/>
                    </a:lnTo>
                    <a:lnTo>
                      <a:pt x="52907" y="166349"/>
                    </a:lnTo>
                    <a:lnTo>
                      <a:pt x="52820" y="166162"/>
                    </a:lnTo>
                    <a:lnTo>
                      <a:pt x="52721" y="165964"/>
                    </a:lnTo>
                    <a:lnTo>
                      <a:pt x="52621" y="165777"/>
                    </a:lnTo>
                    <a:lnTo>
                      <a:pt x="52534" y="165579"/>
                    </a:lnTo>
                    <a:lnTo>
                      <a:pt x="52435" y="165380"/>
                    </a:lnTo>
                    <a:lnTo>
                      <a:pt x="52348" y="165181"/>
                    </a:lnTo>
                    <a:lnTo>
                      <a:pt x="52249" y="164982"/>
                    </a:lnTo>
                    <a:lnTo>
                      <a:pt x="52162" y="164784"/>
                    </a:lnTo>
                    <a:lnTo>
                      <a:pt x="52075" y="164572"/>
                    </a:lnTo>
                    <a:lnTo>
                      <a:pt x="51975" y="164361"/>
                    </a:lnTo>
                    <a:lnTo>
                      <a:pt x="51889" y="164150"/>
                    </a:lnTo>
                    <a:lnTo>
                      <a:pt x="51802" y="163939"/>
                    </a:lnTo>
                    <a:lnTo>
                      <a:pt x="51715" y="163728"/>
                    </a:lnTo>
                    <a:lnTo>
                      <a:pt x="51628" y="163517"/>
                    </a:lnTo>
                    <a:lnTo>
                      <a:pt x="51541" y="163280"/>
                    </a:lnTo>
                    <a:lnTo>
                      <a:pt x="51454" y="163069"/>
                    </a:lnTo>
                    <a:lnTo>
                      <a:pt x="51367" y="162846"/>
                    </a:lnTo>
                    <a:lnTo>
                      <a:pt x="51280" y="162622"/>
                    </a:lnTo>
                    <a:lnTo>
                      <a:pt x="51205" y="162386"/>
                    </a:lnTo>
                    <a:lnTo>
                      <a:pt x="51118" y="162162"/>
                    </a:lnTo>
                    <a:lnTo>
                      <a:pt x="51031" y="161939"/>
                    </a:lnTo>
                    <a:lnTo>
                      <a:pt x="50957" y="161703"/>
                    </a:lnTo>
                    <a:lnTo>
                      <a:pt x="50882" y="161467"/>
                    </a:lnTo>
                    <a:lnTo>
                      <a:pt x="50808" y="161243"/>
                    </a:lnTo>
                    <a:lnTo>
                      <a:pt x="50721" y="160995"/>
                    </a:lnTo>
                    <a:lnTo>
                      <a:pt x="50646" y="160771"/>
                    </a:lnTo>
                    <a:lnTo>
                      <a:pt x="50572" y="160523"/>
                    </a:lnTo>
                    <a:lnTo>
                      <a:pt x="50572" y="160287"/>
                    </a:lnTo>
                    <a:lnTo>
                      <a:pt x="50485" y="160038"/>
                    </a:lnTo>
                    <a:lnTo>
                      <a:pt x="50485" y="159790"/>
                    </a:lnTo>
                    <a:lnTo>
                      <a:pt x="50410" y="159541"/>
                    </a:lnTo>
                    <a:lnTo>
                      <a:pt x="50348" y="159305"/>
                    </a:lnTo>
                    <a:lnTo>
                      <a:pt x="50274" y="159057"/>
                    </a:lnTo>
                    <a:lnTo>
                      <a:pt x="50199" y="158796"/>
                    </a:lnTo>
                    <a:lnTo>
                      <a:pt x="50199" y="158548"/>
                    </a:lnTo>
                    <a:lnTo>
                      <a:pt x="50137" y="158299"/>
                    </a:lnTo>
                    <a:lnTo>
                      <a:pt x="50137" y="158038"/>
                    </a:lnTo>
                    <a:lnTo>
                      <a:pt x="50075" y="157790"/>
                    </a:lnTo>
                    <a:lnTo>
                      <a:pt x="50013" y="157529"/>
                    </a:lnTo>
                    <a:lnTo>
                      <a:pt x="50013" y="157268"/>
                    </a:lnTo>
                    <a:lnTo>
                      <a:pt x="49951" y="157007"/>
                    </a:lnTo>
                    <a:lnTo>
                      <a:pt x="49951" y="156746"/>
                    </a:lnTo>
                    <a:lnTo>
                      <a:pt x="49889" y="156485"/>
                    </a:lnTo>
                    <a:lnTo>
                      <a:pt x="49889" y="156225"/>
                    </a:lnTo>
                    <a:lnTo>
                      <a:pt x="49889" y="155951"/>
                    </a:lnTo>
                    <a:lnTo>
                      <a:pt x="49826" y="155690"/>
                    </a:lnTo>
                    <a:lnTo>
                      <a:pt x="49826" y="155417"/>
                    </a:lnTo>
                    <a:lnTo>
                      <a:pt x="49826" y="155156"/>
                    </a:lnTo>
                    <a:lnTo>
                      <a:pt x="49826" y="154883"/>
                    </a:lnTo>
                    <a:lnTo>
                      <a:pt x="49826" y="154622"/>
                    </a:lnTo>
                    <a:lnTo>
                      <a:pt x="49826" y="154349"/>
                    </a:lnTo>
                    <a:lnTo>
                      <a:pt x="49826" y="154075"/>
                    </a:lnTo>
                    <a:lnTo>
                      <a:pt x="49826" y="153802"/>
                    </a:lnTo>
                    <a:lnTo>
                      <a:pt x="49826" y="153529"/>
                    </a:lnTo>
                    <a:lnTo>
                      <a:pt x="49826" y="153256"/>
                    </a:lnTo>
                    <a:lnTo>
                      <a:pt x="49826" y="152970"/>
                    </a:lnTo>
                    <a:lnTo>
                      <a:pt x="49826" y="152697"/>
                    </a:lnTo>
                    <a:lnTo>
                      <a:pt x="49826" y="152423"/>
                    </a:lnTo>
                    <a:lnTo>
                      <a:pt x="49826" y="152138"/>
                    </a:lnTo>
                    <a:lnTo>
                      <a:pt x="49826" y="151852"/>
                    </a:lnTo>
                    <a:lnTo>
                      <a:pt x="49826" y="151579"/>
                    </a:lnTo>
                    <a:lnTo>
                      <a:pt x="49826" y="151293"/>
                    </a:lnTo>
                    <a:lnTo>
                      <a:pt x="49826" y="151007"/>
                    </a:lnTo>
                    <a:lnTo>
                      <a:pt x="49826" y="150734"/>
                    </a:lnTo>
                    <a:lnTo>
                      <a:pt x="49826" y="150448"/>
                    </a:lnTo>
                    <a:lnTo>
                      <a:pt x="49826" y="150162"/>
                    </a:lnTo>
                    <a:lnTo>
                      <a:pt x="49826" y="149889"/>
                    </a:lnTo>
                    <a:lnTo>
                      <a:pt x="49826" y="149603"/>
                    </a:lnTo>
                    <a:lnTo>
                      <a:pt x="49826" y="149318"/>
                    </a:lnTo>
                    <a:lnTo>
                      <a:pt x="49826" y="149032"/>
                    </a:lnTo>
                    <a:lnTo>
                      <a:pt x="49826" y="148734"/>
                    </a:lnTo>
                    <a:lnTo>
                      <a:pt x="49826" y="148448"/>
                    </a:lnTo>
                    <a:lnTo>
                      <a:pt x="49826" y="148162"/>
                    </a:lnTo>
                    <a:lnTo>
                      <a:pt x="49826" y="142585"/>
                    </a:lnTo>
                    <a:lnTo>
                      <a:pt x="49826" y="142287"/>
                    </a:lnTo>
                    <a:lnTo>
                      <a:pt x="49826" y="141703"/>
                    </a:lnTo>
                    <a:lnTo>
                      <a:pt x="49826" y="141417"/>
                    </a:lnTo>
                    <a:lnTo>
                      <a:pt x="49826" y="141131"/>
                    </a:lnTo>
                    <a:lnTo>
                      <a:pt x="49826" y="140833"/>
                    </a:lnTo>
                    <a:lnTo>
                      <a:pt x="49826" y="140547"/>
                    </a:lnTo>
                    <a:lnTo>
                      <a:pt x="49826" y="140262"/>
                    </a:lnTo>
                    <a:lnTo>
                      <a:pt x="49826" y="139964"/>
                    </a:lnTo>
                    <a:lnTo>
                      <a:pt x="49826" y="139678"/>
                    </a:lnTo>
                    <a:lnTo>
                      <a:pt x="49826" y="139392"/>
                    </a:lnTo>
                    <a:lnTo>
                      <a:pt x="49826" y="139094"/>
                    </a:lnTo>
                    <a:lnTo>
                      <a:pt x="49826" y="138808"/>
                    </a:lnTo>
                    <a:lnTo>
                      <a:pt x="49826" y="138523"/>
                    </a:lnTo>
                    <a:lnTo>
                      <a:pt x="49826" y="138237"/>
                    </a:lnTo>
                    <a:lnTo>
                      <a:pt x="49826" y="137939"/>
                    </a:lnTo>
                    <a:lnTo>
                      <a:pt x="49826" y="137653"/>
                    </a:lnTo>
                    <a:lnTo>
                      <a:pt x="49826" y="137367"/>
                    </a:lnTo>
                    <a:lnTo>
                      <a:pt x="49826" y="137082"/>
                    </a:lnTo>
                    <a:lnTo>
                      <a:pt x="49826" y="136796"/>
                    </a:lnTo>
                    <a:lnTo>
                      <a:pt x="49826" y="136510"/>
                    </a:lnTo>
                    <a:lnTo>
                      <a:pt x="49826" y="136224"/>
                    </a:lnTo>
                    <a:lnTo>
                      <a:pt x="49826" y="135951"/>
                    </a:lnTo>
                    <a:lnTo>
                      <a:pt x="49826" y="135653"/>
                    </a:lnTo>
                    <a:lnTo>
                      <a:pt x="49889" y="135367"/>
                    </a:lnTo>
                    <a:lnTo>
                      <a:pt x="49889" y="135094"/>
                    </a:lnTo>
                    <a:lnTo>
                      <a:pt x="49889" y="134808"/>
                    </a:lnTo>
                    <a:lnTo>
                      <a:pt x="49951" y="134523"/>
                    </a:lnTo>
                    <a:lnTo>
                      <a:pt x="49951" y="134249"/>
                    </a:lnTo>
                    <a:lnTo>
                      <a:pt x="50013" y="133964"/>
                    </a:lnTo>
                    <a:lnTo>
                      <a:pt x="50087" y="133690"/>
                    </a:lnTo>
                    <a:lnTo>
                      <a:pt x="50087" y="133417"/>
                    </a:lnTo>
                    <a:lnTo>
                      <a:pt x="50149" y="133131"/>
                    </a:lnTo>
                    <a:lnTo>
                      <a:pt x="50211" y="132858"/>
                    </a:lnTo>
                    <a:lnTo>
                      <a:pt x="50286" y="132585"/>
                    </a:lnTo>
                    <a:lnTo>
                      <a:pt x="50286" y="132311"/>
                    </a:lnTo>
                    <a:lnTo>
                      <a:pt x="50361" y="132038"/>
                    </a:lnTo>
                    <a:lnTo>
                      <a:pt x="50435" y="131752"/>
                    </a:lnTo>
                    <a:lnTo>
                      <a:pt x="50522" y="131491"/>
                    </a:lnTo>
                    <a:lnTo>
                      <a:pt x="50597" y="131218"/>
                    </a:lnTo>
                    <a:lnTo>
                      <a:pt x="50671" y="130945"/>
                    </a:lnTo>
                    <a:lnTo>
                      <a:pt x="50758" y="130672"/>
                    </a:lnTo>
                    <a:lnTo>
                      <a:pt x="50833" y="130398"/>
                    </a:lnTo>
                    <a:lnTo>
                      <a:pt x="50920" y="130137"/>
                    </a:lnTo>
                    <a:lnTo>
                      <a:pt x="50994" y="129864"/>
                    </a:lnTo>
                    <a:lnTo>
                      <a:pt x="51093" y="129603"/>
                    </a:lnTo>
                    <a:lnTo>
                      <a:pt x="51180" y="129330"/>
                    </a:lnTo>
                    <a:lnTo>
                      <a:pt x="51267" y="129082"/>
                    </a:lnTo>
                    <a:lnTo>
                      <a:pt x="51106" y="128920"/>
                    </a:lnTo>
                    <a:lnTo>
                      <a:pt x="51205" y="128647"/>
                    </a:lnTo>
                    <a:lnTo>
                      <a:pt x="51292" y="128386"/>
                    </a:lnTo>
                    <a:lnTo>
                      <a:pt x="51392" y="128125"/>
                    </a:lnTo>
                    <a:lnTo>
                      <a:pt x="51479" y="127877"/>
                    </a:lnTo>
                    <a:lnTo>
                      <a:pt x="51578" y="127616"/>
                    </a:lnTo>
                    <a:lnTo>
                      <a:pt x="51677" y="127367"/>
                    </a:lnTo>
                    <a:lnTo>
                      <a:pt x="51789" y="127106"/>
                    </a:lnTo>
                    <a:lnTo>
                      <a:pt x="51889" y="126845"/>
                    </a:lnTo>
                    <a:lnTo>
                      <a:pt x="52000" y="126609"/>
                    </a:lnTo>
                    <a:lnTo>
                      <a:pt x="52100" y="126349"/>
                    </a:lnTo>
                    <a:lnTo>
                      <a:pt x="52211" y="126100"/>
                    </a:lnTo>
                    <a:lnTo>
                      <a:pt x="52311" y="125852"/>
                    </a:lnTo>
                    <a:lnTo>
                      <a:pt x="52423" y="125603"/>
                    </a:lnTo>
                    <a:lnTo>
                      <a:pt x="52534" y="125355"/>
                    </a:lnTo>
                    <a:lnTo>
                      <a:pt x="52646" y="125106"/>
                    </a:lnTo>
                    <a:lnTo>
                      <a:pt x="52758" y="124870"/>
                    </a:lnTo>
                    <a:lnTo>
                      <a:pt x="52882" y="124634"/>
                    </a:lnTo>
                    <a:lnTo>
                      <a:pt x="53007" y="124386"/>
                    </a:lnTo>
                    <a:lnTo>
                      <a:pt x="53118" y="124150"/>
                    </a:lnTo>
                    <a:lnTo>
                      <a:pt x="53243" y="123914"/>
                    </a:lnTo>
                    <a:lnTo>
                      <a:pt x="53367" y="123678"/>
                    </a:lnTo>
                    <a:lnTo>
                      <a:pt x="53479" y="123442"/>
                    </a:lnTo>
                    <a:lnTo>
                      <a:pt x="53603" y="123206"/>
                    </a:lnTo>
                    <a:lnTo>
                      <a:pt x="53739" y="122982"/>
                    </a:lnTo>
                    <a:lnTo>
                      <a:pt x="53864" y="122746"/>
                    </a:lnTo>
                    <a:lnTo>
                      <a:pt x="53988" y="122522"/>
                    </a:lnTo>
                    <a:lnTo>
                      <a:pt x="54125" y="122286"/>
                    </a:lnTo>
                    <a:lnTo>
                      <a:pt x="54249" y="122063"/>
                    </a:lnTo>
                    <a:lnTo>
                      <a:pt x="54385" y="121839"/>
                    </a:lnTo>
                    <a:lnTo>
                      <a:pt x="54522" y="121616"/>
                    </a:lnTo>
                    <a:lnTo>
                      <a:pt x="54659" y="121392"/>
                    </a:lnTo>
                    <a:lnTo>
                      <a:pt x="54795" y="121168"/>
                    </a:lnTo>
                    <a:lnTo>
                      <a:pt x="54932" y="120957"/>
                    </a:lnTo>
                    <a:lnTo>
                      <a:pt x="55069" y="120746"/>
                    </a:lnTo>
                    <a:lnTo>
                      <a:pt x="55218" y="120522"/>
                    </a:lnTo>
                    <a:lnTo>
                      <a:pt x="55367" y="120311"/>
                    </a:lnTo>
                    <a:lnTo>
                      <a:pt x="55503" y="120100"/>
                    </a:lnTo>
                    <a:lnTo>
                      <a:pt x="55653" y="119889"/>
                    </a:lnTo>
                    <a:lnTo>
                      <a:pt x="55789" y="119678"/>
                    </a:lnTo>
                    <a:lnTo>
                      <a:pt x="55938" y="119479"/>
                    </a:lnTo>
                    <a:lnTo>
                      <a:pt x="56100" y="119255"/>
                    </a:lnTo>
                    <a:lnTo>
                      <a:pt x="56249" y="119057"/>
                    </a:lnTo>
                    <a:lnTo>
                      <a:pt x="56398" y="118858"/>
                    </a:lnTo>
                    <a:lnTo>
                      <a:pt x="56559" y="118659"/>
                    </a:lnTo>
                    <a:lnTo>
                      <a:pt x="56708" y="118460"/>
                    </a:lnTo>
                    <a:lnTo>
                      <a:pt x="56870" y="118249"/>
                    </a:lnTo>
                    <a:lnTo>
                      <a:pt x="57019" y="118063"/>
                    </a:lnTo>
                    <a:lnTo>
                      <a:pt x="57180" y="117864"/>
                    </a:lnTo>
                    <a:lnTo>
                      <a:pt x="57342" y="117665"/>
                    </a:lnTo>
                    <a:lnTo>
                      <a:pt x="57503" y="117479"/>
                    </a:lnTo>
                    <a:lnTo>
                      <a:pt x="57677" y="117293"/>
                    </a:lnTo>
                    <a:lnTo>
                      <a:pt x="57826" y="117106"/>
                    </a:lnTo>
                    <a:lnTo>
                      <a:pt x="58000" y="116908"/>
                    </a:lnTo>
                    <a:lnTo>
                      <a:pt x="58174" y="116721"/>
                    </a:lnTo>
                    <a:lnTo>
                      <a:pt x="58336" y="116547"/>
                    </a:lnTo>
                    <a:lnTo>
                      <a:pt x="58510" y="116361"/>
                    </a:lnTo>
                    <a:lnTo>
                      <a:pt x="58684" y="116187"/>
                    </a:lnTo>
                    <a:lnTo>
                      <a:pt x="58857" y="116001"/>
                    </a:lnTo>
                    <a:lnTo>
                      <a:pt x="59044" y="115814"/>
                    </a:lnTo>
                    <a:lnTo>
                      <a:pt x="59218" y="115640"/>
                    </a:lnTo>
                    <a:lnTo>
                      <a:pt x="59379" y="115479"/>
                    </a:lnTo>
                    <a:lnTo>
                      <a:pt x="59566" y="115293"/>
                    </a:lnTo>
                    <a:lnTo>
                      <a:pt x="59752" y="115119"/>
                    </a:lnTo>
                    <a:lnTo>
                      <a:pt x="59926" y="114957"/>
                    </a:lnTo>
                    <a:lnTo>
                      <a:pt x="60112" y="114796"/>
                    </a:lnTo>
                    <a:lnTo>
                      <a:pt x="60311" y="114622"/>
                    </a:lnTo>
                    <a:lnTo>
                      <a:pt x="60497" y="114460"/>
                    </a:lnTo>
                    <a:lnTo>
                      <a:pt x="60684" y="114286"/>
                    </a:lnTo>
                    <a:lnTo>
                      <a:pt x="60870" y="114137"/>
                    </a:lnTo>
                    <a:lnTo>
                      <a:pt x="61069" y="113976"/>
                    </a:lnTo>
                    <a:lnTo>
                      <a:pt x="61255" y="113814"/>
                    </a:lnTo>
                    <a:lnTo>
                      <a:pt x="61454" y="113653"/>
                    </a:lnTo>
                    <a:lnTo>
                      <a:pt x="61653" y="113504"/>
                    </a:lnTo>
                    <a:lnTo>
                      <a:pt x="61851" y="113342"/>
                    </a:lnTo>
                    <a:lnTo>
                      <a:pt x="62050" y="113193"/>
                    </a:lnTo>
                    <a:lnTo>
                      <a:pt x="62249" y="113044"/>
                    </a:lnTo>
                    <a:lnTo>
                      <a:pt x="62460" y="112895"/>
                    </a:lnTo>
                    <a:lnTo>
                      <a:pt x="62671" y="112746"/>
                    </a:lnTo>
                    <a:lnTo>
                      <a:pt x="62882" y="112597"/>
                    </a:lnTo>
                    <a:lnTo>
                      <a:pt x="63081" y="112460"/>
                    </a:lnTo>
                    <a:lnTo>
                      <a:pt x="63292" y="112311"/>
                    </a:lnTo>
                    <a:lnTo>
                      <a:pt x="63503" y="112175"/>
                    </a:lnTo>
                    <a:lnTo>
                      <a:pt x="63727" y="112026"/>
                    </a:lnTo>
                    <a:lnTo>
                      <a:pt x="63938" y="111889"/>
                    </a:lnTo>
                    <a:lnTo>
                      <a:pt x="64162" y="111752"/>
                    </a:lnTo>
                    <a:lnTo>
                      <a:pt x="64385" y="111616"/>
                    </a:lnTo>
                    <a:lnTo>
                      <a:pt x="64597" y="111491"/>
                    </a:lnTo>
                    <a:lnTo>
                      <a:pt x="64820" y="111355"/>
                    </a:lnTo>
                    <a:lnTo>
                      <a:pt x="65056" y="111230"/>
                    </a:lnTo>
                    <a:lnTo>
                      <a:pt x="65280" y="111094"/>
                    </a:lnTo>
                    <a:lnTo>
                      <a:pt x="65503" y="110970"/>
                    </a:lnTo>
                    <a:lnTo>
                      <a:pt x="65752" y="110845"/>
                    </a:lnTo>
                    <a:lnTo>
                      <a:pt x="65976" y="110721"/>
                    </a:lnTo>
                    <a:lnTo>
                      <a:pt x="66236" y="110597"/>
                    </a:lnTo>
                    <a:lnTo>
                      <a:pt x="66336" y="110597"/>
                    </a:lnTo>
                    <a:lnTo>
                      <a:pt x="66460" y="110597"/>
                    </a:lnTo>
                    <a:lnTo>
                      <a:pt x="66572" y="110535"/>
                    </a:lnTo>
                    <a:lnTo>
                      <a:pt x="66708" y="110473"/>
                    </a:lnTo>
                    <a:lnTo>
                      <a:pt x="66820" y="110473"/>
                    </a:lnTo>
                    <a:lnTo>
                      <a:pt x="66944" y="110473"/>
                    </a:lnTo>
                    <a:lnTo>
                      <a:pt x="67056" y="110473"/>
                    </a:lnTo>
                    <a:lnTo>
                      <a:pt x="67193" y="110411"/>
                    </a:lnTo>
                    <a:lnTo>
                      <a:pt x="67330" y="110411"/>
                    </a:lnTo>
                    <a:lnTo>
                      <a:pt x="67429" y="110411"/>
                    </a:lnTo>
                    <a:lnTo>
                      <a:pt x="67566" y="110348"/>
                    </a:lnTo>
                    <a:lnTo>
                      <a:pt x="67690" y="110286"/>
                    </a:lnTo>
                    <a:lnTo>
                      <a:pt x="67814" y="110286"/>
                    </a:lnTo>
                    <a:lnTo>
                      <a:pt x="67951" y="110286"/>
                    </a:lnTo>
                    <a:lnTo>
                      <a:pt x="68075" y="110286"/>
                    </a:lnTo>
                    <a:lnTo>
                      <a:pt x="68199" y="110286"/>
                    </a:lnTo>
                    <a:lnTo>
                      <a:pt x="68323" y="110224"/>
                    </a:lnTo>
                    <a:lnTo>
                      <a:pt x="68460" y="110224"/>
                    </a:lnTo>
                    <a:lnTo>
                      <a:pt x="68597" y="110224"/>
                    </a:lnTo>
                    <a:lnTo>
                      <a:pt x="68721" y="110224"/>
                    </a:lnTo>
                    <a:lnTo>
                      <a:pt x="68845" y="110162"/>
                    </a:lnTo>
                    <a:lnTo>
                      <a:pt x="68982" y="110162"/>
                    </a:lnTo>
                    <a:lnTo>
                      <a:pt x="69118" y="110162"/>
                    </a:lnTo>
                    <a:lnTo>
                      <a:pt x="69255" y="110162"/>
                    </a:lnTo>
                    <a:lnTo>
                      <a:pt x="69367" y="110162"/>
                    </a:lnTo>
                    <a:lnTo>
                      <a:pt x="69516" y="110162"/>
                    </a:lnTo>
                    <a:lnTo>
                      <a:pt x="69653" y="110162"/>
                    </a:lnTo>
                    <a:lnTo>
                      <a:pt x="69764" y="110162"/>
                    </a:lnTo>
                    <a:lnTo>
                      <a:pt x="70087" y="110050"/>
                    </a:lnTo>
                    <a:lnTo>
                      <a:pt x="70386" y="109951"/>
                    </a:lnTo>
                    <a:lnTo>
                      <a:pt x="70684" y="109852"/>
                    </a:lnTo>
                    <a:lnTo>
                      <a:pt x="70969" y="109765"/>
                    </a:lnTo>
                    <a:lnTo>
                      <a:pt x="71255" y="109665"/>
                    </a:lnTo>
                    <a:lnTo>
                      <a:pt x="71541" y="109578"/>
                    </a:lnTo>
                    <a:lnTo>
                      <a:pt x="71839" y="109491"/>
                    </a:lnTo>
                    <a:lnTo>
                      <a:pt x="72137" y="109404"/>
                    </a:lnTo>
                    <a:lnTo>
                      <a:pt x="72410" y="109317"/>
                    </a:lnTo>
                    <a:lnTo>
                      <a:pt x="72684" y="109243"/>
                    </a:lnTo>
                    <a:lnTo>
                      <a:pt x="72969" y="109156"/>
                    </a:lnTo>
                    <a:lnTo>
                      <a:pt x="73255" y="109081"/>
                    </a:lnTo>
                    <a:lnTo>
                      <a:pt x="73541" y="109081"/>
                    </a:lnTo>
                    <a:lnTo>
                      <a:pt x="73814" y="109007"/>
                    </a:lnTo>
                    <a:lnTo>
                      <a:pt x="74087" y="108945"/>
                    </a:lnTo>
                    <a:lnTo>
                      <a:pt x="74373" y="108870"/>
                    </a:lnTo>
                    <a:lnTo>
                      <a:pt x="74634" y="108870"/>
                    </a:lnTo>
                    <a:lnTo>
                      <a:pt x="74907" y="108808"/>
                    </a:lnTo>
                    <a:lnTo>
                      <a:pt x="75181" y="108808"/>
                    </a:lnTo>
                    <a:lnTo>
                      <a:pt x="75454" y="108746"/>
                    </a:lnTo>
                    <a:lnTo>
                      <a:pt x="75715" y="108746"/>
                    </a:lnTo>
                    <a:lnTo>
                      <a:pt x="75988" y="108746"/>
                    </a:lnTo>
                    <a:lnTo>
                      <a:pt x="76261" y="108746"/>
                    </a:lnTo>
                    <a:lnTo>
                      <a:pt x="76510" y="108746"/>
                    </a:lnTo>
                    <a:lnTo>
                      <a:pt x="76771" y="108746"/>
                    </a:lnTo>
                    <a:lnTo>
                      <a:pt x="77032" y="108746"/>
                    </a:lnTo>
                    <a:lnTo>
                      <a:pt x="77292" y="108746"/>
                    </a:lnTo>
                    <a:lnTo>
                      <a:pt x="77553" y="108746"/>
                    </a:lnTo>
                    <a:lnTo>
                      <a:pt x="77802" y="108746"/>
                    </a:lnTo>
                    <a:lnTo>
                      <a:pt x="78063" y="108746"/>
                    </a:lnTo>
                    <a:lnTo>
                      <a:pt x="78311" y="108746"/>
                    </a:lnTo>
                    <a:lnTo>
                      <a:pt x="78559" y="108746"/>
                    </a:lnTo>
                    <a:lnTo>
                      <a:pt x="78808" y="108746"/>
                    </a:lnTo>
                    <a:lnTo>
                      <a:pt x="79056" y="108746"/>
                    </a:lnTo>
                    <a:lnTo>
                      <a:pt x="79305" y="108746"/>
                    </a:lnTo>
                    <a:lnTo>
                      <a:pt x="79566" y="108746"/>
                    </a:lnTo>
                    <a:lnTo>
                      <a:pt x="79802" y="108746"/>
                    </a:lnTo>
                    <a:lnTo>
                      <a:pt x="80050" y="108746"/>
                    </a:lnTo>
                    <a:lnTo>
                      <a:pt x="83119" y="108746"/>
                    </a:lnTo>
                    <a:lnTo>
                      <a:pt x="83342" y="108746"/>
                    </a:lnTo>
                    <a:lnTo>
                      <a:pt x="83802" y="108746"/>
                    </a:lnTo>
                    <a:lnTo>
                      <a:pt x="84025" y="108746"/>
                    </a:lnTo>
                    <a:lnTo>
                      <a:pt x="84249" y="108746"/>
                    </a:lnTo>
                    <a:lnTo>
                      <a:pt x="84473" y="108746"/>
                    </a:lnTo>
                    <a:lnTo>
                      <a:pt x="84696" y="108746"/>
                    </a:lnTo>
                    <a:lnTo>
                      <a:pt x="84920" y="108746"/>
                    </a:lnTo>
                    <a:lnTo>
                      <a:pt x="85143" y="108746"/>
                    </a:lnTo>
                    <a:lnTo>
                      <a:pt x="85355" y="108746"/>
                    </a:lnTo>
                    <a:lnTo>
                      <a:pt x="85566" y="108746"/>
                    </a:lnTo>
                    <a:lnTo>
                      <a:pt x="85802" y="108746"/>
                    </a:lnTo>
                    <a:lnTo>
                      <a:pt x="86013" y="108746"/>
                    </a:lnTo>
                    <a:lnTo>
                      <a:pt x="86224" y="108746"/>
                    </a:lnTo>
                    <a:lnTo>
                      <a:pt x="86448" y="108746"/>
                    </a:lnTo>
                    <a:lnTo>
                      <a:pt x="86659" y="108746"/>
                    </a:lnTo>
                    <a:lnTo>
                      <a:pt x="86870" y="108746"/>
                    </a:lnTo>
                    <a:lnTo>
                      <a:pt x="87094" y="108746"/>
                    </a:lnTo>
                    <a:lnTo>
                      <a:pt x="87305" y="108746"/>
                    </a:lnTo>
                    <a:lnTo>
                      <a:pt x="87516" y="108746"/>
                    </a:lnTo>
                    <a:lnTo>
                      <a:pt x="87727" y="108746"/>
                    </a:lnTo>
                    <a:lnTo>
                      <a:pt x="87938" y="108746"/>
                    </a:lnTo>
                    <a:lnTo>
                      <a:pt x="88150" y="108808"/>
                    </a:lnTo>
                    <a:lnTo>
                      <a:pt x="88361" y="108808"/>
                    </a:lnTo>
                    <a:lnTo>
                      <a:pt x="88572" y="108808"/>
                    </a:lnTo>
                    <a:lnTo>
                      <a:pt x="88771" y="108870"/>
                    </a:lnTo>
                    <a:lnTo>
                      <a:pt x="88994" y="108932"/>
                    </a:lnTo>
                    <a:lnTo>
                      <a:pt x="89193" y="108932"/>
                    </a:lnTo>
                    <a:lnTo>
                      <a:pt x="89392" y="108994"/>
                    </a:lnTo>
                    <a:lnTo>
                      <a:pt x="89603" y="108994"/>
                    </a:lnTo>
                    <a:lnTo>
                      <a:pt x="89827" y="109057"/>
                    </a:lnTo>
                    <a:lnTo>
                      <a:pt x="90025" y="109131"/>
                    </a:lnTo>
                    <a:lnTo>
                      <a:pt x="90224" y="109193"/>
                    </a:lnTo>
                    <a:lnTo>
                      <a:pt x="90435" y="109268"/>
                    </a:lnTo>
                    <a:lnTo>
                      <a:pt x="90634" y="109342"/>
                    </a:lnTo>
                    <a:lnTo>
                      <a:pt x="90833" y="109404"/>
                    </a:lnTo>
                    <a:lnTo>
                      <a:pt x="91032" y="109491"/>
                    </a:lnTo>
                    <a:lnTo>
                      <a:pt x="91243" y="109566"/>
                    </a:lnTo>
                    <a:lnTo>
                      <a:pt x="91442" y="109640"/>
                    </a:lnTo>
                    <a:lnTo>
                      <a:pt x="91640" y="109727"/>
                    </a:lnTo>
                    <a:lnTo>
                      <a:pt x="91851" y="109802"/>
                    </a:lnTo>
                    <a:lnTo>
                      <a:pt x="92038" y="109889"/>
                    </a:lnTo>
                    <a:lnTo>
                      <a:pt x="92249" y="109976"/>
                    </a:lnTo>
                    <a:lnTo>
                      <a:pt x="92448" y="110075"/>
                    </a:lnTo>
                    <a:lnTo>
                      <a:pt x="92647" y="110150"/>
                    </a:lnTo>
                    <a:lnTo>
                      <a:pt x="92845" y="110249"/>
                    </a:lnTo>
                    <a:lnTo>
                      <a:pt x="93044" y="110336"/>
                    </a:lnTo>
                    <a:lnTo>
                      <a:pt x="93243" y="110435"/>
                    </a:lnTo>
                    <a:lnTo>
                      <a:pt x="93442" y="110535"/>
                    </a:lnTo>
                    <a:lnTo>
                      <a:pt x="93640" y="110622"/>
                    </a:lnTo>
                    <a:lnTo>
                      <a:pt x="93851" y="110734"/>
                    </a:lnTo>
                    <a:lnTo>
                      <a:pt x="94038" y="110821"/>
                    </a:lnTo>
                    <a:lnTo>
                      <a:pt x="94224" y="110932"/>
                    </a:lnTo>
                    <a:lnTo>
                      <a:pt x="94423" y="111044"/>
                    </a:lnTo>
                    <a:lnTo>
                      <a:pt x="94622" y="111144"/>
                    </a:lnTo>
                    <a:lnTo>
                      <a:pt x="94808" y="111255"/>
                    </a:lnTo>
                    <a:lnTo>
                      <a:pt x="95007" y="111367"/>
                    </a:lnTo>
                    <a:lnTo>
                      <a:pt x="95206" y="111479"/>
                    </a:lnTo>
                    <a:lnTo>
                      <a:pt x="95404" y="111591"/>
                    </a:lnTo>
                    <a:lnTo>
                      <a:pt x="95591" y="111703"/>
                    </a:lnTo>
                    <a:lnTo>
                      <a:pt x="95789" y="111814"/>
                    </a:lnTo>
                    <a:lnTo>
                      <a:pt x="95988" y="111951"/>
                    </a:lnTo>
                    <a:lnTo>
                      <a:pt x="96174" y="112063"/>
                    </a:lnTo>
                    <a:lnTo>
                      <a:pt x="96361" y="112187"/>
                    </a:lnTo>
                    <a:lnTo>
                      <a:pt x="96560" y="112311"/>
                    </a:lnTo>
                    <a:lnTo>
                      <a:pt x="96758" y="112435"/>
                    </a:lnTo>
                    <a:lnTo>
                      <a:pt x="96945" y="112560"/>
                    </a:lnTo>
                    <a:lnTo>
                      <a:pt x="97143" y="112696"/>
                    </a:lnTo>
                    <a:lnTo>
                      <a:pt x="97330" y="112821"/>
                    </a:lnTo>
                    <a:lnTo>
                      <a:pt x="97529" y="112957"/>
                    </a:lnTo>
                    <a:lnTo>
                      <a:pt x="97715" y="113094"/>
                    </a:lnTo>
                    <a:lnTo>
                      <a:pt x="97901" y="113230"/>
                    </a:lnTo>
                    <a:lnTo>
                      <a:pt x="98088" y="113367"/>
                    </a:lnTo>
                    <a:lnTo>
                      <a:pt x="98286" y="113516"/>
                    </a:lnTo>
                    <a:lnTo>
                      <a:pt x="98473" y="113653"/>
                    </a:lnTo>
                    <a:lnTo>
                      <a:pt x="98659" y="113802"/>
                    </a:lnTo>
                    <a:lnTo>
                      <a:pt x="98845" y="113939"/>
                    </a:lnTo>
                    <a:lnTo>
                      <a:pt x="99032" y="114088"/>
                    </a:lnTo>
                    <a:lnTo>
                      <a:pt x="99230" y="114249"/>
                    </a:lnTo>
                    <a:lnTo>
                      <a:pt x="99417" y="114398"/>
                    </a:lnTo>
                    <a:lnTo>
                      <a:pt x="99591" y="114547"/>
                    </a:lnTo>
                    <a:lnTo>
                      <a:pt x="99789" y="114709"/>
                    </a:lnTo>
                    <a:lnTo>
                      <a:pt x="99976" y="114858"/>
                    </a:lnTo>
                    <a:lnTo>
                      <a:pt x="100162" y="115019"/>
                    </a:lnTo>
                    <a:lnTo>
                      <a:pt x="100336" y="115181"/>
                    </a:lnTo>
                    <a:lnTo>
                      <a:pt x="100535" y="115342"/>
                    </a:lnTo>
                    <a:lnTo>
                      <a:pt x="100721" y="115504"/>
                    </a:lnTo>
                    <a:lnTo>
                      <a:pt x="100907" y="115665"/>
                    </a:lnTo>
                    <a:lnTo>
                      <a:pt x="101094" y="115839"/>
                    </a:lnTo>
                    <a:lnTo>
                      <a:pt x="101268" y="116001"/>
                    </a:lnTo>
                    <a:lnTo>
                      <a:pt x="101454" y="116175"/>
                    </a:lnTo>
                    <a:lnTo>
                      <a:pt x="101640" y="116349"/>
                    </a:lnTo>
                    <a:lnTo>
                      <a:pt x="101814" y="116522"/>
                    </a:lnTo>
                    <a:lnTo>
                      <a:pt x="102001" y="116696"/>
                    </a:lnTo>
                    <a:lnTo>
                      <a:pt x="102187" y="116883"/>
                    </a:lnTo>
                    <a:lnTo>
                      <a:pt x="102348" y="117057"/>
                    </a:lnTo>
                    <a:lnTo>
                      <a:pt x="102535" y="117231"/>
                    </a:lnTo>
                    <a:lnTo>
                      <a:pt x="102721" y="117417"/>
                    </a:lnTo>
                    <a:lnTo>
                      <a:pt x="102895" y="117603"/>
                    </a:lnTo>
                    <a:lnTo>
                      <a:pt x="103081" y="117790"/>
                    </a:lnTo>
                    <a:lnTo>
                      <a:pt x="103255" y="117988"/>
                    </a:lnTo>
                    <a:lnTo>
                      <a:pt x="103429" y="118175"/>
                    </a:lnTo>
                    <a:lnTo>
                      <a:pt x="103616" y="118373"/>
                    </a:lnTo>
                    <a:lnTo>
                      <a:pt x="103789" y="118560"/>
                    </a:lnTo>
                    <a:lnTo>
                      <a:pt x="103963" y="118758"/>
                    </a:lnTo>
                    <a:lnTo>
                      <a:pt x="104137" y="118957"/>
                    </a:lnTo>
                    <a:lnTo>
                      <a:pt x="104311" y="119144"/>
                    </a:lnTo>
                    <a:lnTo>
                      <a:pt x="104498" y="119355"/>
                    </a:lnTo>
                    <a:lnTo>
                      <a:pt x="104671" y="119554"/>
                    </a:lnTo>
                    <a:lnTo>
                      <a:pt x="104845" y="119765"/>
                    </a:lnTo>
                    <a:lnTo>
                      <a:pt x="105007" y="119963"/>
                    </a:lnTo>
                    <a:lnTo>
                      <a:pt x="105181" y="120162"/>
                    </a:lnTo>
                    <a:lnTo>
                      <a:pt x="105355" y="120386"/>
                    </a:lnTo>
                    <a:lnTo>
                      <a:pt x="105529" y="120597"/>
                    </a:lnTo>
                    <a:lnTo>
                      <a:pt x="105702" y="120808"/>
                    </a:lnTo>
                    <a:lnTo>
                      <a:pt x="105864" y="121019"/>
                    </a:lnTo>
                    <a:lnTo>
                      <a:pt x="106038" y="121231"/>
                    </a:lnTo>
                    <a:lnTo>
                      <a:pt x="106199" y="121454"/>
                    </a:lnTo>
                    <a:lnTo>
                      <a:pt x="106373" y="121678"/>
                    </a:lnTo>
                    <a:lnTo>
                      <a:pt x="106535" y="121889"/>
                    </a:lnTo>
                    <a:lnTo>
                      <a:pt x="106709" y="122125"/>
                    </a:lnTo>
                    <a:lnTo>
                      <a:pt x="106870" y="122336"/>
                    </a:lnTo>
                    <a:lnTo>
                      <a:pt x="107044" y="122560"/>
                    </a:lnTo>
                    <a:lnTo>
                      <a:pt x="107193" y="122796"/>
                    </a:lnTo>
                    <a:lnTo>
                      <a:pt x="107367" y="123019"/>
                    </a:lnTo>
                    <a:lnTo>
                      <a:pt x="107529" y="123255"/>
                    </a:lnTo>
                    <a:lnTo>
                      <a:pt x="107690" y="123479"/>
                    </a:lnTo>
                    <a:lnTo>
                      <a:pt x="107852" y="123715"/>
                    </a:lnTo>
                    <a:lnTo>
                      <a:pt x="108013" y="123951"/>
                    </a:lnTo>
                    <a:lnTo>
                      <a:pt x="108175" y="124187"/>
                    </a:lnTo>
                    <a:lnTo>
                      <a:pt x="108336" y="124423"/>
                    </a:lnTo>
                    <a:lnTo>
                      <a:pt x="108485" y="124672"/>
                    </a:lnTo>
                    <a:lnTo>
                      <a:pt x="108647" y="124908"/>
                    </a:lnTo>
                    <a:lnTo>
                      <a:pt x="108808" y="125156"/>
                    </a:lnTo>
                    <a:lnTo>
                      <a:pt x="108970" y="125392"/>
                    </a:lnTo>
                    <a:lnTo>
                      <a:pt x="109119" y="125640"/>
                    </a:lnTo>
                    <a:lnTo>
                      <a:pt x="109280" y="125889"/>
                    </a:lnTo>
                    <a:lnTo>
                      <a:pt x="109429" y="126137"/>
                    </a:lnTo>
                    <a:lnTo>
                      <a:pt x="109578" y="126386"/>
                    </a:lnTo>
                    <a:lnTo>
                      <a:pt x="109740" y="126647"/>
                    </a:lnTo>
                    <a:lnTo>
                      <a:pt x="109889" y="126895"/>
                    </a:lnTo>
                    <a:lnTo>
                      <a:pt x="110038" y="127144"/>
                    </a:lnTo>
                    <a:lnTo>
                      <a:pt x="110187" y="127404"/>
                    </a:lnTo>
                    <a:lnTo>
                      <a:pt x="110336" y="127665"/>
                    </a:lnTo>
                    <a:lnTo>
                      <a:pt x="110485" y="127926"/>
                    </a:lnTo>
                    <a:lnTo>
                      <a:pt x="110634" y="128187"/>
                    </a:lnTo>
                    <a:lnTo>
                      <a:pt x="110783" y="128448"/>
                    </a:lnTo>
                    <a:lnTo>
                      <a:pt x="110920" y="128709"/>
                    </a:lnTo>
                    <a:lnTo>
                      <a:pt x="111069" y="128970"/>
                    </a:lnTo>
                    <a:lnTo>
                      <a:pt x="111218" y="129243"/>
                    </a:lnTo>
                    <a:lnTo>
                      <a:pt x="111355" y="129504"/>
                    </a:lnTo>
                    <a:lnTo>
                      <a:pt x="111491" y="129777"/>
                    </a:lnTo>
                    <a:lnTo>
                      <a:pt x="111640" y="130038"/>
                    </a:lnTo>
                    <a:lnTo>
                      <a:pt x="111777" y="130311"/>
                    </a:lnTo>
                    <a:lnTo>
                      <a:pt x="111926" y="130585"/>
                    </a:lnTo>
                    <a:lnTo>
                      <a:pt x="112063" y="130858"/>
                    </a:lnTo>
                    <a:lnTo>
                      <a:pt x="112199" y="131144"/>
                    </a:lnTo>
                    <a:lnTo>
                      <a:pt x="112336" y="131417"/>
                    </a:lnTo>
                    <a:lnTo>
                      <a:pt x="112473" y="131690"/>
                    </a:lnTo>
                    <a:lnTo>
                      <a:pt x="112597" y="131964"/>
                    </a:lnTo>
                    <a:lnTo>
                      <a:pt x="112746" y="132249"/>
                    </a:lnTo>
                    <a:lnTo>
                      <a:pt x="112870" y="132535"/>
                    </a:lnTo>
                    <a:lnTo>
                      <a:pt x="113007" y="132808"/>
                    </a:lnTo>
                    <a:lnTo>
                      <a:pt x="113131" y="133094"/>
                    </a:lnTo>
                    <a:lnTo>
                      <a:pt x="113255" y="133380"/>
                    </a:lnTo>
                    <a:lnTo>
                      <a:pt x="113392" y="133678"/>
                    </a:lnTo>
                    <a:lnTo>
                      <a:pt x="113516" y="133964"/>
                    </a:lnTo>
                    <a:lnTo>
                      <a:pt x="113653" y="134249"/>
                    </a:lnTo>
                    <a:lnTo>
                      <a:pt x="113777" y="134535"/>
                    </a:lnTo>
                    <a:lnTo>
                      <a:pt x="113901" y="134821"/>
                    </a:lnTo>
                    <a:lnTo>
                      <a:pt x="114026" y="135119"/>
                    </a:lnTo>
                    <a:lnTo>
                      <a:pt x="114150" y="135417"/>
                    </a:lnTo>
                    <a:lnTo>
                      <a:pt x="114262" y="135703"/>
                    </a:lnTo>
                    <a:lnTo>
                      <a:pt x="114398" y="136001"/>
                    </a:lnTo>
                    <a:lnTo>
                      <a:pt x="114510" y="136299"/>
                    </a:lnTo>
                    <a:lnTo>
                      <a:pt x="114622" y="136597"/>
                    </a:lnTo>
                    <a:lnTo>
                      <a:pt x="114746" y="136895"/>
                    </a:lnTo>
                    <a:lnTo>
                      <a:pt x="114870" y="137193"/>
                    </a:lnTo>
                    <a:lnTo>
                      <a:pt x="114982" y="137491"/>
                    </a:lnTo>
                    <a:lnTo>
                      <a:pt x="115094" y="137802"/>
                    </a:lnTo>
                    <a:lnTo>
                      <a:pt x="115218" y="138100"/>
                    </a:lnTo>
                    <a:lnTo>
                      <a:pt x="115330" y="138398"/>
                    </a:lnTo>
                    <a:lnTo>
                      <a:pt x="115429" y="138709"/>
                    </a:lnTo>
                    <a:lnTo>
                      <a:pt x="115541" y="139019"/>
                    </a:lnTo>
                    <a:lnTo>
                      <a:pt x="115653" y="139318"/>
                    </a:lnTo>
                    <a:lnTo>
                      <a:pt x="115765" y="139628"/>
                    </a:lnTo>
                    <a:lnTo>
                      <a:pt x="115876" y="139939"/>
                    </a:lnTo>
                    <a:lnTo>
                      <a:pt x="115976" y="140249"/>
                    </a:lnTo>
                    <a:lnTo>
                      <a:pt x="116075" y="140560"/>
                    </a:lnTo>
                    <a:lnTo>
                      <a:pt x="116187" y="140870"/>
                    </a:lnTo>
                    <a:lnTo>
                      <a:pt x="116299" y="141181"/>
                    </a:lnTo>
                    <a:lnTo>
                      <a:pt x="116398" y="141492"/>
                    </a:lnTo>
                    <a:lnTo>
                      <a:pt x="116498" y="141802"/>
                    </a:lnTo>
                    <a:lnTo>
                      <a:pt x="116597" y="142125"/>
                    </a:lnTo>
                    <a:lnTo>
                      <a:pt x="116696" y="142436"/>
                    </a:lnTo>
                    <a:lnTo>
                      <a:pt x="116783" y="142759"/>
                    </a:lnTo>
                    <a:lnTo>
                      <a:pt x="116883" y="143069"/>
                    </a:lnTo>
                    <a:lnTo>
                      <a:pt x="116982" y="143392"/>
                    </a:lnTo>
                    <a:lnTo>
                      <a:pt x="117069" y="143703"/>
                    </a:lnTo>
                    <a:lnTo>
                      <a:pt x="117168" y="144038"/>
                    </a:lnTo>
                    <a:lnTo>
                      <a:pt x="117255" y="144349"/>
                    </a:lnTo>
                    <a:lnTo>
                      <a:pt x="117342" y="144672"/>
                    </a:lnTo>
                    <a:lnTo>
                      <a:pt x="117442" y="144995"/>
                    </a:lnTo>
                    <a:lnTo>
                      <a:pt x="117529" y="145318"/>
                    </a:lnTo>
                    <a:lnTo>
                      <a:pt x="117616" y="145678"/>
                    </a:lnTo>
                    <a:lnTo>
                      <a:pt x="143355" y="138746"/>
                    </a:lnTo>
                    <a:lnTo>
                      <a:pt x="143256" y="138349"/>
                    </a:lnTo>
                    <a:lnTo>
                      <a:pt x="143144" y="137926"/>
                    </a:lnTo>
                    <a:lnTo>
                      <a:pt x="143019" y="137504"/>
                    </a:lnTo>
                    <a:lnTo>
                      <a:pt x="142895" y="137082"/>
                    </a:lnTo>
                    <a:lnTo>
                      <a:pt x="142783" y="136659"/>
                    </a:lnTo>
                    <a:lnTo>
                      <a:pt x="142659" y="136237"/>
                    </a:lnTo>
                    <a:lnTo>
                      <a:pt x="142535" y="135814"/>
                    </a:lnTo>
                    <a:lnTo>
                      <a:pt x="142411" y="135392"/>
                    </a:lnTo>
                    <a:lnTo>
                      <a:pt x="142274" y="134982"/>
                    </a:lnTo>
                    <a:lnTo>
                      <a:pt x="142150" y="134560"/>
                    </a:lnTo>
                    <a:lnTo>
                      <a:pt x="142013" y="134137"/>
                    </a:lnTo>
                    <a:lnTo>
                      <a:pt x="141889" y="133715"/>
                    </a:lnTo>
                    <a:lnTo>
                      <a:pt x="141752" y="133305"/>
                    </a:lnTo>
                    <a:lnTo>
                      <a:pt x="141616" y="132883"/>
                    </a:lnTo>
                    <a:lnTo>
                      <a:pt x="141479" y="132473"/>
                    </a:lnTo>
                    <a:lnTo>
                      <a:pt x="141342" y="132063"/>
                    </a:lnTo>
                    <a:lnTo>
                      <a:pt x="141206" y="131653"/>
                    </a:lnTo>
                    <a:lnTo>
                      <a:pt x="141057" y="131231"/>
                    </a:lnTo>
                    <a:lnTo>
                      <a:pt x="140920" y="130821"/>
                    </a:lnTo>
                    <a:lnTo>
                      <a:pt x="140771" y="130411"/>
                    </a:lnTo>
                    <a:lnTo>
                      <a:pt x="140622" y="130001"/>
                    </a:lnTo>
                    <a:lnTo>
                      <a:pt x="140485" y="129591"/>
                    </a:lnTo>
                    <a:lnTo>
                      <a:pt x="140324" y="129181"/>
                    </a:lnTo>
                    <a:lnTo>
                      <a:pt x="140175" y="128771"/>
                    </a:lnTo>
                    <a:lnTo>
                      <a:pt x="140026" y="128373"/>
                    </a:lnTo>
                    <a:lnTo>
                      <a:pt x="139877" y="127963"/>
                    </a:lnTo>
                    <a:lnTo>
                      <a:pt x="139715" y="127554"/>
                    </a:lnTo>
                    <a:lnTo>
                      <a:pt x="139554" y="127144"/>
                    </a:lnTo>
                    <a:lnTo>
                      <a:pt x="139405" y="126746"/>
                    </a:lnTo>
                    <a:lnTo>
                      <a:pt x="139231" y="126349"/>
                    </a:lnTo>
                    <a:lnTo>
                      <a:pt x="139069" y="125939"/>
                    </a:lnTo>
                    <a:lnTo>
                      <a:pt x="138908" y="125541"/>
                    </a:lnTo>
                    <a:lnTo>
                      <a:pt x="138746" y="125144"/>
                    </a:lnTo>
                    <a:lnTo>
                      <a:pt x="138572" y="124746"/>
                    </a:lnTo>
                    <a:lnTo>
                      <a:pt x="138411" y="124349"/>
                    </a:lnTo>
                    <a:lnTo>
                      <a:pt x="138237" y="123951"/>
                    </a:lnTo>
                    <a:lnTo>
                      <a:pt x="138063" y="123554"/>
                    </a:lnTo>
                    <a:lnTo>
                      <a:pt x="137889" y="123156"/>
                    </a:lnTo>
                    <a:lnTo>
                      <a:pt x="137715" y="122758"/>
                    </a:lnTo>
                    <a:lnTo>
                      <a:pt x="137529" y="122373"/>
                    </a:lnTo>
                    <a:lnTo>
                      <a:pt x="137355" y="121976"/>
                    </a:lnTo>
                    <a:lnTo>
                      <a:pt x="137169" y="121591"/>
                    </a:lnTo>
                    <a:lnTo>
                      <a:pt x="136995" y="121193"/>
                    </a:lnTo>
                    <a:lnTo>
                      <a:pt x="136808" y="120808"/>
                    </a:lnTo>
                    <a:lnTo>
                      <a:pt x="136622" y="120423"/>
                    </a:lnTo>
                    <a:lnTo>
                      <a:pt x="136436" y="120038"/>
                    </a:lnTo>
                    <a:lnTo>
                      <a:pt x="136249" y="119640"/>
                    </a:lnTo>
                    <a:lnTo>
                      <a:pt x="136051" y="119255"/>
                    </a:lnTo>
                    <a:lnTo>
                      <a:pt x="135864" y="118870"/>
                    </a:lnTo>
                    <a:lnTo>
                      <a:pt x="135665" y="118498"/>
                    </a:lnTo>
                    <a:lnTo>
                      <a:pt x="135479" y="118113"/>
                    </a:lnTo>
                    <a:lnTo>
                      <a:pt x="135280" y="117727"/>
                    </a:lnTo>
                    <a:lnTo>
                      <a:pt x="135082" y="117355"/>
                    </a:lnTo>
                    <a:lnTo>
                      <a:pt x="134870" y="116970"/>
                    </a:lnTo>
                    <a:lnTo>
                      <a:pt x="134672" y="116597"/>
                    </a:lnTo>
                    <a:lnTo>
                      <a:pt x="134473" y="116224"/>
                    </a:lnTo>
                    <a:lnTo>
                      <a:pt x="134274" y="115839"/>
                    </a:lnTo>
                    <a:lnTo>
                      <a:pt x="134050" y="115467"/>
                    </a:lnTo>
                    <a:lnTo>
                      <a:pt x="133852" y="115094"/>
                    </a:lnTo>
                    <a:lnTo>
                      <a:pt x="133641" y="114734"/>
                    </a:lnTo>
                    <a:lnTo>
                      <a:pt x="133429" y="114361"/>
                    </a:lnTo>
                    <a:lnTo>
                      <a:pt x="133218" y="113988"/>
                    </a:lnTo>
                    <a:lnTo>
                      <a:pt x="133007" y="113628"/>
                    </a:lnTo>
                    <a:lnTo>
                      <a:pt x="132783" y="113255"/>
                    </a:lnTo>
                    <a:lnTo>
                      <a:pt x="132560" y="112883"/>
                    </a:lnTo>
                    <a:lnTo>
                      <a:pt x="132349" y="112522"/>
                    </a:lnTo>
                    <a:lnTo>
                      <a:pt x="132113" y="112162"/>
                    </a:lnTo>
                    <a:lnTo>
                      <a:pt x="131901" y="111802"/>
                    </a:lnTo>
                    <a:lnTo>
                      <a:pt x="131665" y="111442"/>
                    </a:lnTo>
                    <a:lnTo>
                      <a:pt x="131442" y="111081"/>
                    </a:lnTo>
                    <a:lnTo>
                      <a:pt x="131206" y="110721"/>
                    </a:lnTo>
                    <a:lnTo>
                      <a:pt x="130982" y="110361"/>
                    </a:lnTo>
                    <a:lnTo>
                      <a:pt x="130746" y="110001"/>
                    </a:lnTo>
                    <a:lnTo>
                      <a:pt x="130523" y="109665"/>
                    </a:lnTo>
                    <a:lnTo>
                      <a:pt x="130286" y="109305"/>
                    </a:lnTo>
                    <a:lnTo>
                      <a:pt x="130050" y="108957"/>
                    </a:lnTo>
                    <a:lnTo>
                      <a:pt x="129802" y="108609"/>
                    </a:lnTo>
                    <a:lnTo>
                      <a:pt x="129566" y="108262"/>
                    </a:lnTo>
                    <a:lnTo>
                      <a:pt x="129318" y="107901"/>
                    </a:lnTo>
                    <a:lnTo>
                      <a:pt x="129069" y="107566"/>
                    </a:lnTo>
                    <a:lnTo>
                      <a:pt x="128833" y="107218"/>
                    </a:lnTo>
                    <a:lnTo>
                      <a:pt x="128585" y="106870"/>
                    </a:lnTo>
                    <a:lnTo>
                      <a:pt x="128336" y="106535"/>
                    </a:lnTo>
                    <a:lnTo>
                      <a:pt x="128075" y="106199"/>
                    </a:lnTo>
                    <a:lnTo>
                      <a:pt x="127827" y="105852"/>
                    </a:lnTo>
                    <a:lnTo>
                      <a:pt x="127578" y="105516"/>
                    </a:lnTo>
                    <a:lnTo>
                      <a:pt x="127318" y="105193"/>
                    </a:lnTo>
                    <a:lnTo>
                      <a:pt x="127057" y="104858"/>
                    </a:lnTo>
                    <a:lnTo>
                      <a:pt x="126796" y="104510"/>
                    </a:lnTo>
                    <a:lnTo>
                      <a:pt x="126535" y="104187"/>
                    </a:lnTo>
                    <a:lnTo>
                      <a:pt x="126274" y="103864"/>
                    </a:lnTo>
                    <a:lnTo>
                      <a:pt x="126013" y="103541"/>
                    </a:lnTo>
                    <a:lnTo>
                      <a:pt x="125740" y="103206"/>
                    </a:lnTo>
                    <a:lnTo>
                      <a:pt x="125467" y="102883"/>
                    </a:lnTo>
                    <a:lnTo>
                      <a:pt x="125193" y="102560"/>
                    </a:lnTo>
                    <a:lnTo>
                      <a:pt x="124932" y="102249"/>
                    </a:lnTo>
                    <a:lnTo>
                      <a:pt x="124647" y="101914"/>
                    </a:lnTo>
                    <a:lnTo>
                      <a:pt x="124373" y="101603"/>
                    </a:lnTo>
                    <a:lnTo>
                      <a:pt x="124100" y="101280"/>
                    </a:lnTo>
                    <a:lnTo>
                      <a:pt x="123814" y="100970"/>
                    </a:lnTo>
                    <a:lnTo>
                      <a:pt x="123541" y="100659"/>
                    </a:lnTo>
                    <a:lnTo>
                      <a:pt x="123243" y="100348"/>
                    </a:lnTo>
                    <a:lnTo>
                      <a:pt x="122957" y="100038"/>
                    </a:lnTo>
                    <a:lnTo>
                      <a:pt x="122672" y="99727"/>
                    </a:lnTo>
                    <a:lnTo>
                      <a:pt x="122386" y="99429"/>
                    </a:lnTo>
                    <a:lnTo>
                      <a:pt x="122100" y="99131"/>
                    </a:lnTo>
                    <a:lnTo>
                      <a:pt x="121814" y="98820"/>
                    </a:lnTo>
                    <a:lnTo>
                      <a:pt x="121504" y="98522"/>
                    </a:lnTo>
                    <a:lnTo>
                      <a:pt x="121218" y="98224"/>
                    </a:lnTo>
                    <a:lnTo>
                      <a:pt x="120920" y="97914"/>
                    </a:lnTo>
                    <a:lnTo>
                      <a:pt x="120609" y="97628"/>
                    </a:lnTo>
                    <a:lnTo>
                      <a:pt x="120311" y="97330"/>
                    </a:lnTo>
                    <a:lnTo>
                      <a:pt x="120013" y="97044"/>
                    </a:lnTo>
                    <a:lnTo>
                      <a:pt x="119703" y="96758"/>
                    </a:lnTo>
                    <a:lnTo>
                      <a:pt x="119392" y="96473"/>
                    </a:lnTo>
                    <a:lnTo>
                      <a:pt x="119081" y="96174"/>
                    </a:lnTo>
                    <a:lnTo>
                      <a:pt x="118783" y="95901"/>
                    </a:lnTo>
                    <a:lnTo>
                      <a:pt x="118460" y="95615"/>
                    </a:lnTo>
                    <a:lnTo>
                      <a:pt x="118150" y="95342"/>
                    </a:lnTo>
                    <a:lnTo>
                      <a:pt x="117827" y="95069"/>
                    </a:lnTo>
                    <a:lnTo>
                      <a:pt x="117516" y="94783"/>
                    </a:lnTo>
                    <a:lnTo>
                      <a:pt x="117193" y="94510"/>
                    </a:lnTo>
                    <a:lnTo>
                      <a:pt x="116870" y="94237"/>
                    </a:lnTo>
                    <a:lnTo>
                      <a:pt x="116547" y="93976"/>
                    </a:lnTo>
                    <a:lnTo>
                      <a:pt x="116224" y="93702"/>
                    </a:lnTo>
                    <a:lnTo>
                      <a:pt x="115889" y="93442"/>
                    </a:lnTo>
                    <a:lnTo>
                      <a:pt x="115566" y="93193"/>
                    </a:lnTo>
                    <a:lnTo>
                      <a:pt x="115230" y="92920"/>
                    </a:lnTo>
                    <a:lnTo>
                      <a:pt x="114895" y="92659"/>
                    </a:lnTo>
                    <a:lnTo>
                      <a:pt x="114572" y="92410"/>
                    </a:lnTo>
                    <a:lnTo>
                      <a:pt x="114224" y="92162"/>
                    </a:lnTo>
                    <a:lnTo>
                      <a:pt x="113889" y="91901"/>
                    </a:lnTo>
                    <a:lnTo>
                      <a:pt x="113553" y="91653"/>
                    </a:lnTo>
                    <a:lnTo>
                      <a:pt x="113218" y="90410"/>
                    </a:lnTo>
                    <a:lnTo>
                      <a:pt x="112883" y="90174"/>
                    </a:lnTo>
                    <a:lnTo>
                      <a:pt x="112535" y="89926"/>
                    </a:lnTo>
                    <a:lnTo>
                      <a:pt x="112187" y="89678"/>
                    </a:lnTo>
                    <a:lnTo>
                      <a:pt x="111839" y="89454"/>
                    </a:lnTo>
                    <a:lnTo>
                      <a:pt x="111491" y="89218"/>
                    </a:lnTo>
                    <a:lnTo>
                      <a:pt x="111131" y="88982"/>
                    </a:lnTo>
                    <a:lnTo>
                      <a:pt x="110783" y="88758"/>
                    </a:lnTo>
                    <a:lnTo>
                      <a:pt x="110411" y="88522"/>
                    </a:lnTo>
                    <a:lnTo>
                      <a:pt x="110063" y="88299"/>
                    </a:lnTo>
                    <a:lnTo>
                      <a:pt x="109703" y="88087"/>
                    </a:lnTo>
                    <a:lnTo>
                      <a:pt x="109330" y="87851"/>
                    </a:lnTo>
                    <a:lnTo>
                      <a:pt x="108970" y="87640"/>
                    </a:lnTo>
                    <a:lnTo>
                      <a:pt x="108597" y="87429"/>
                    </a:lnTo>
                    <a:lnTo>
                      <a:pt x="108224" y="87205"/>
                    </a:lnTo>
                    <a:lnTo>
                      <a:pt x="107864" y="87007"/>
                    </a:lnTo>
                    <a:lnTo>
                      <a:pt x="107491" y="86796"/>
                    </a:lnTo>
                    <a:lnTo>
                      <a:pt x="107119" y="86597"/>
                    </a:lnTo>
                    <a:lnTo>
                      <a:pt x="106746" y="86398"/>
                    </a:lnTo>
                    <a:lnTo>
                      <a:pt x="106361" y="86199"/>
                    </a:lnTo>
                    <a:lnTo>
                      <a:pt x="105976" y="86001"/>
                    </a:lnTo>
                    <a:lnTo>
                      <a:pt x="105603" y="85802"/>
                    </a:lnTo>
                    <a:lnTo>
                      <a:pt x="105218" y="85615"/>
                    </a:lnTo>
                    <a:lnTo>
                      <a:pt x="104833" y="85429"/>
                    </a:lnTo>
                    <a:lnTo>
                      <a:pt x="104448" y="85243"/>
                    </a:lnTo>
                    <a:lnTo>
                      <a:pt x="104063" y="85069"/>
                    </a:lnTo>
                    <a:lnTo>
                      <a:pt x="103678" y="84882"/>
                    </a:lnTo>
                    <a:lnTo>
                      <a:pt x="103268" y="84709"/>
                    </a:lnTo>
                    <a:lnTo>
                      <a:pt x="102883" y="84535"/>
                    </a:lnTo>
                    <a:lnTo>
                      <a:pt x="102497" y="84373"/>
                    </a:lnTo>
                    <a:lnTo>
                      <a:pt x="102038" y="84199"/>
                    </a:lnTo>
                    <a:lnTo>
                      <a:pt x="101640" y="84038"/>
                    </a:lnTo>
                    <a:lnTo>
                      <a:pt x="101255" y="83876"/>
                    </a:lnTo>
                    <a:lnTo>
                      <a:pt x="100845" y="83715"/>
                    </a:lnTo>
                    <a:lnTo>
                      <a:pt x="100448" y="83566"/>
                    </a:lnTo>
                    <a:lnTo>
                      <a:pt x="100038" y="83417"/>
                    </a:lnTo>
                    <a:lnTo>
                      <a:pt x="99628" y="83268"/>
                    </a:lnTo>
                    <a:lnTo>
                      <a:pt x="99218" y="83119"/>
                    </a:lnTo>
                    <a:lnTo>
                      <a:pt x="98808" y="82982"/>
                    </a:lnTo>
                    <a:lnTo>
                      <a:pt x="98398" y="82845"/>
                    </a:lnTo>
                    <a:lnTo>
                      <a:pt x="97976" y="82696"/>
                    </a:lnTo>
                    <a:lnTo>
                      <a:pt x="97578" y="82572"/>
                    </a:lnTo>
                    <a:lnTo>
                      <a:pt x="97168" y="82448"/>
                    </a:lnTo>
                    <a:lnTo>
                      <a:pt x="96746" y="82323"/>
                    </a:lnTo>
                    <a:lnTo>
                      <a:pt x="96311" y="82199"/>
                    </a:lnTo>
                    <a:lnTo>
                      <a:pt x="95901" y="82075"/>
                    </a:lnTo>
                    <a:lnTo>
                      <a:pt x="95479" y="81963"/>
                    </a:lnTo>
                    <a:lnTo>
                      <a:pt x="95056" y="81851"/>
                    </a:lnTo>
                    <a:lnTo>
                      <a:pt x="94634" y="81740"/>
                    </a:lnTo>
                    <a:lnTo>
                      <a:pt x="94212" y="81640"/>
                    </a:lnTo>
                    <a:lnTo>
                      <a:pt x="93777" y="81528"/>
                    </a:lnTo>
                    <a:lnTo>
                      <a:pt x="93342" y="81429"/>
                    </a:lnTo>
                    <a:lnTo>
                      <a:pt x="92920" y="81342"/>
                    </a:lnTo>
                    <a:lnTo>
                      <a:pt x="92497" y="81243"/>
                    </a:lnTo>
                    <a:lnTo>
                      <a:pt x="92063" y="81156"/>
                    </a:lnTo>
                    <a:lnTo>
                      <a:pt x="91628" y="81069"/>
                    </a:lnTo>
                    <a:lnTo>
                      <a:pt x="91193" y="80994"/>
                    </a:lnTo>
                    <a:lnTo>
                      <a:pt x="90758" y="80920"/>
                    </a:lnTo>
                    <a:lnTo>
                      <a:pt x="90311" y="80845"/>
                    </a:lnTo>
                    <a:lnTo>
                      <a:pt x="89864" y="80771"/>
                    </a:lnTo>
                    <a:lnTo>
                      <a:pt x="89442" y="80709"/>
                    </a:lnTo>
                    <a:lnTo>
                      <a:pt x="88994" y="80709"/>
                    </a:lnTo>
                    <a:lnTo>
                      <a:pt x="88547" y="80646"/>
                    </a:lnTo>
                    <a:lnTo>
                      <a:pt x="88112" y="80646"/>
                    </a:lnTo>
                    <a:lnTo>
                      <a:pt x="87665" y="80646"/>
                    </a:lnTo>
                    <a:lnTo>
                      <a:pt x="87230" y="80646"/>
                    </a:lnTo>
                    <a:lnTo>
                      <a:pt x="86783" y="80646"/>
                    </a:lnTo>
                    <a:lnTo>
                      <a:pt x="86336" y="80646"/>
                    </a:lnTo>
                    <a:lnTo>
                      <a:pt x="85889" y="80646"/>
                    </a:lnTo>
                    <a:lnTo>
                      <a:pt x="85442" y="80646"/>
                    </a:lnTo>
                    <a:lnTo>
                      <a:pt x="84982" y="80646"/>
                    </a:lnTo>
                    <a:lnTo>
                      <a:pt x="84535" y="80646"/>
                    </a:lnTo>
                    <a:lnTo>
                      <a:pt x="84087" y="80646"/>
                    </a:lnTo>
                    <a:lnTo>
                      <a:pt x="83628" y="80646"/>
                    </a:lnTo>
                    <a:lnTo>
                      <a:pt x="79901" y="80646"/>
                    </a:lnTo>
                    <a:lnTo>
                      <a:pt x="79901" y="80473"/>
                    </a:lnTo>
                    <a:lnTo>
                      <a:pt x="79901" y="80311"/>
                    </a:lnTo>
                    <a:lnTo>
                      <a:pt x="79901" y="80137"/>
                    </a:lnTo>
                    <a:lnTo>
                      <a:pt x="79901" y="79963"/>
                    </a:lnTo>
                    <a:lnTo>
                      <a:pt x="79901" y="79789"/>
                    </a:lnTo>
                    <a:lnTo>
                      <a:pt x="79901" y="79628"/>
                    </a:lnTo>
                    <a:lnTo>
                      <a:pt x="79901" y="79466"/>
                    </a:lnTo>
                    <a:lnTo>
                      <a:pt x="79901" y="79292"/>
                    </a:lnTo>
                    <a:lnTo>
                      <a:pt x="79901" y="79131"/>
                    </a:lnTo>
                    <a:lnTo>
                      <a:pt x="79901" y="78969"/>
                    </a:lnTo>
                    <a:lnTo>
                      <a:pt x="79901" y="78808"/>
                    </a:lnTo>
                    <a:lnTo>
                      <a:pt x="79901" y="78646"/>
                    </a:lnTo>
                    <a:lnTo>
                      <a:pt x="79901" y="78497"/>
                    </a:lnTo>
                    <a:lnTo>
                      <a:pt x="79901" y="78336"/>
                    </a:lnTo>
                    <a:lnTo>
                      <a:pt x="79901" y="78187"/>
                    </a:lnTo>
                    <a:lnTo>
                      <a:pt x="79901" y="78025"/>
                    </a:lnTo>
                    <a:lnTo>
                      <a:pt x="79901" y="77876"/>
                    </a:lnTo>
                    <a:lnTo>
                      <a:pt x="79901" y="77727"/>
                    </a:lnTo>
                    <a:lnTo>
                      <a:pt x="79901" y="77566"/>
                    </a:lnTo>
                    <a:lnTo>
                      <a:pt x="79901" y="77417"/>
                    </a:lnTo>
                    <a:lnTo>
                      <a:pt x="79901" y="77268"/>
                    </a:lnTo>
                    <a:lnTo>
                      <a:pt x="79963" y="77118"/>
                    </a:lnTo>
                    <a:lnTo>
                      <a:pt x="79963" y="76969"/>
                    </a:lnTo>
                    <a:lnTo>
                      <a:pt x="79963" y="76833"/>
                    </a:lnTo>
                    <a:lnTo>
                      <a:pt x="80025" y="76684"/>
                    </a:lnTo>
                    <a:lnTo>
                      <a:pt x="80025" y="76547"/>
                    </a:lnTo>
                    <a:lnTo>
                      <a:pt x="80087" y="76410"/>
                    </a:lnTo>
                    <a:lnTo>
                      <a:pt x="80087" y="76261"/>
                    </a:lnTo>
                    <a:lnTo>
                      <a:pt x="80150" y="76112"/>
                    </a:lnTo>
                    <a:lnTo>
                      <a:pt x="80150" y="75988"/>
                    </a:lnTo>
                    <a:lnTo>
                      <a:pt x="80150" y="75851"/>
                    </a:lnTo>
                    <a:lnTo>
                      <a:pt x="80212" y="75715"/>
                    </a:lnTo>
                    <a:lnTo>
                      <a:pt x="80274" y="75566"/>
                    </a:lnTo>
                    <a:lnTo>
                      <a:pt x="80274" y="75441"/>
                    </a:lnTo>
                    <a:lnTo>
                      <a:pt x="80336" y="75305"/>
                    </a:lnTo>
                    <a:lnTo>
                      <a:pt x="80336" y="75181"/>
                    </a:lnTo>
                    <a:lnTo>
                      <a:pt x="80398" y="75044"/>
                    </a:lnTo>
                    <a:lnTo>
                      <a:pt x="80398" y="74907"/>
                    </a:lnTo>
                    <a:lnTo>
                      <a:pt x="80460" y="74783"/>
                    </a:lnTo>
                    <a:lnTo>
                      <a:pt x="80460" y="74659"/>
                    </a:lnTo>
                    <a:lnTo>
                      <a:pt x="80522" y="74535"/>
                    </a:lnTo>
                    <a:lnTo>
                      <a:pt x="80597" y="74410"/>
                    </a:lnTo>
                    <a:lnTo>
                      <a:pt x="80597" y="74274"/>
                    </a:lnTo>
                    <a:lnTo>
                      <a:pt x="80659" y="74162"/>
                    </a:lnTo>
                    <a:lnTo>
                      <a:pt x="80721" y="74025"/>
                    </a:lnTo>
                    <a:lnTo>
                      <a:pt x="80721" y="73913"/>
                    </a:lnTo>
                    <a:lnTo>
                      <a:pt x="80783" y="73789"/>
                    </a:lnTo>
                    <a:lnTo>
                      <a:pt x="80858" y="73665"/>
                    </a:lnTo>
                    <a:lnTo>
                      <a:pt x="80858" y="73553"/>
                    </a:lnTo>
                    <a:lnTo>
                      <a:pt x="80932" y="73441"/>
                    </a:lnTo>
                    <a:lnTo>
                      <a:pt x="80932" y="73317"/>
                    </a:lnTo>
                    <a:lnTo>
                      <a:pt x="80994" y="73205"/>
                    </a:lnTo>
                    <a:lnTo>
                      <a:pt x="81069" y="73094"/>
                    </a:lnTo>
                    <a:lnTo>
                      <a:pt x="81131" y="72969"/>
                    </a:lnTo>
                    <a:lnTo>
                      <a:pt x="81205" y="72858"/>
                    </a:lnTo>
                    <a:lnTo>
                      <a:pt x="81268" y="72746"/>
                    </a:lnTo>
                    <a:lnTo>
                      <a:pt x="81330" y="72634"/>
                    </a:lnTo>
                    <a:lnTo>
                      <a:pt x="81404" y="72522"/>
                    </a:lnTo>
                    <a:lnTo>
                      <a:pt x="81479" y="72410"/>
                    </a:lnTo>
                    <a:lnTo>
                      <a:pt x="81479" y="72323"/>
                    </a:lnTo>
                    <a:lnTo>
                      <a:pt x="81553" y="72199"/>
                    </a:lnTo>
                    <a:lnTo>
                      <a:pt x="81628" y="72087"/>
                    </a:lnTo>
                    <a:lnTo>
                      <a:pt x="81702" y="71988"/>
                    </a:lnTo>
                    <a:lnTo>
                      <a:pt x="81702" y="71889"/>
                    </a:lnTo>
                    <a:lnTo>
                      <a:pt x="81777" y="71777"/>
                    </a:lnTo>
                    <a:lnTo>
                      <a:pt x="81839" y="71677"/>
                    </a:lnTo>
                    <a:lnTo>
                      <a:pt x="81914" y="71566"/>
                    </a:lnTo>
                    <a:lnTo>
                      <a:pt x="81988" y="71466"/>
                    </a:lnTo>
                    <a:lnTo>
                      <a:pt x="81988" y="71379"/>
                    </a:lnTo>
                    <a:lnTo>
                      <a:pt x="82063" y="71280"/>
                    </a:lnTo>
                    <a:lnTo>
                      <a:pt x="82137" y="71168"/>
                    </a:lnTo>
                    <a:lnTo>
                      <a:pt x="82212" y="71069"/>
                    </a:lnTo>
                    <a:lnTo>
                      <a:pt x="82286" y="70969"/>
                    </a:lnTo>
                    <a:lnTo>
                      <a:pt x="82361" y="70882"/>
                    </a:lnTo>
                    <a:lnTo>
                      <a:pt x="82361" y="70795"/>
                    </a:lnTo>
                    <a:lnTo>
                      <a:pt x="82448" y="70684"/>
                    </a:lnTo>
                    <a:lnTo>
                      <a:pt x="82522" y="70597"/>
                    </a:lnTo>
                    <a:lnTo>
                      <a:pt x="82584" y="70510"/>
                    </a:lnTo>
                    <a:lnTo>
                      <a:pt x="82659" y="70410"/>
                    </a:lnTo>
                    <a:lnTo>
                      <a:pt x="82746" y="70311"/>
                    </a:lnTo>
                    <a:lnTo>
                      <a:pt x="82820" y="70224"/>
                    </a:lnTo>
                    <a:lnTo>
                      <a:pt x="82882" y="70137"/>
                    </a:lnTo>
                    <a:lnTo>
                      <a:pt x="82969" y="70050"/>
                    </a:lnTo>
                    <a:lnTo>
                      <a:pt x="83044" y="69951"/>
                    </a:lnTo>
                    <a:lnTo>
                      <a:pt x="83106" y="69876"/>
                    </a:lnTo>
                    <a:lnTo>
                      <a:pt x="83193" y="69777"/>
                    </a:lnTo>
                    <a:lnTo>
                      <a:pt x="83280" y="69690"/>
                    </a:lnTo>
                    <a:lnTo>
                      <a:pt x="83355" y="69603"/>
                    </a:lnTo>
                    <a:lnTo>
                      <a:pt x="83429" y="69516"/>
                    </a:lnTo>
                    <a:lnTo>
                      <a:pt x="83504" y="69441"/>
                    </a:lnTo>
                    <a:lnTo>
                      <a:pt x="83578" y="69354"/>
                    </a:lnTo>
                    <a:lnTo>
                      <a:pt x="83665" y="69255"/>
                    </a:lnTo>
                    <a:lnTo>
                      <a:pt x="83740" y="69168"/>
                    </a:lnTo>
                    <a:lnTo>
                      <a:pt x="83814" y="69106"/>
                    </a:lnTo>
                    <a:lnTo>
                      <a:pt x="83901" y="69019"/>
                    </a:lnTo>
                    <a:lnTo>
                      <a:pt x="83976" y="68945"/>
                    </a:lnTo>
                    <a:lnTo>
                      <a:pt x="84063" y="68858"/>
                    </a:lnTo>
                    <a:lnTo>
                      <a:pt x="84150" y="68771"/>
                    </a:lnTo>
                    <a:lnTo>
                      <a:pt x="84212" y="68696"/>
                    </a:lnTo>
                    <a:lnTo>
                      <a:pt x="84299" y="68622"/>
                    </a:lnTo>
                    <a:lnTo>
                      <a:pt x="84373" y="68547"/>
                    </a:lnTo>
                    <a:lnTo>
                      <a:pt x="84460" y="68472"/>
                    </a:lnTo>
                    <a:lnTo>
                      <a:pt x="84547" y="68386"/>
                    </a:lnTo>
                    <a:lnTo>
                      <a:pt x="84634" y="68311"/>
                    </a:lnTo>
                    <a:lnTo>
                      <a:pt x="84709" y="68236"/>
                    </a:lnTo>
                    <a:lnTo>
                      <a:pt x="84796" y="68162"/>
                    </a:lnTo>
                    <a:lnTo>
                      <a:pt x="84870" y="68087"/>
                    </a:lnTo>
                    <a:lnTo>
                      <a:pt x="84957" y="68013"/>
                    </a:lnTo>
                    <a:lnTo>
                      <a:pt x="85044" y="67938"/>
                    </a:lnTo>
                    <a:lnTo>
                      <a:pt x="85119" y="67864"/>
                    </a:lnTo>
                    <a:lnTo>
                      <a:pt x="85205" y="67802"/>
                    </a:lnTo>
                    <a:lnTo>
                      <a:pt x="85292" y="67727"/>
                    </a:lnTo>
                    <a:lnTo>
                      <a:pt x="85392" y="67653"/>
                    </a:lnTo>
                    <a:lnTo>
                      <a:pt x="85479" y="67578"/>
                    </a:lnTo>
                    <a:lnTo>
                      <a:pt x="85566" y="67504"/>
                    </a:lnTo>
                    <a:lnTo>
                      <a:pt x="85640" y="67441"/>
                    </a:lnTo>
                    <a:lnTo>
                      <a:pt x="85727" y="67441"/>
                    </a:lnTo>
                    <a:lnTo>
                      <a:pt x="85827" y="67367"/>
                    </a:lnTo>
                    <a:lnTo>
                      <a:pt x="85914" y="67292"/>
                    </a:lnTo>
                    <a:lnTo>
                      <a:pt x="86001" y="67230"/>
                    </a:lnTo>
                    <a:lnTo>
                      <a:pt x="86075" y="67230"/>
                    </a:lnTo>
                    <a:lnTo>
                      <a:pt x="86162" y="67168"/>
                    </a:lnTo>
                    <a:lnTo>
                      <a:pt x="86261" y="67094"/>
                    </a:lnTo>
                    <a:lnTo>
                      <a:pt x="86348" y="67031"/>
                    </a:lnTo>
                    <a:lnTo>
                      <a:pt x="86448" y="67031"/>
                    </a:lnTo>
                    <a:lnTo>
                      <a:pt x="86535" y="66957"/>
                    </a:lnTo>
                    <a:lnTo>
                      <a:pt x="86622" y="66895"/>
                    </a:lnTo>
                    <a:lnTo>
                      <a:pt x="86721" y="66895"/>
                    </a:lnTo>
                    <a:lnTo>
                      <a:pt x="86808" y="66833"/>
                    </a:lnTo>
                    <a:lnTo>
                      <a:pt x="86895" y="66771"/>
                    </a:lnTo>
                    <a:lnTo>
                      <a:pt x="86994" y="66771"/>
                    </a:lnTo>
                    <a:lnTo>
                      <a:pt x="87081" y="66696"/>
                    </a:lnTo>
                    <a:lnTo>
                      <a:pt x="87181" y="66696"/>
                    </a:lnTo>
                    <a:lnTo>
                      <a:pt x="87268" y="66696"/>
                    </a:lnTo>
                    <a:lnTo>
                      <a:pt x="87367" y="66696"/>
                    </a:lnTo>
                    <a:lnTo>
                      <a:pt x="87454" y="66634"/>
                    </a:lnTo>
                    <a:lnTo>
                      <a:pt x="87553" y="66634"/>
                    </a:lnTo>
                    <a:lnTo>
                      <a:pt x="89615" y="65566"/>
                    </a:lnTo>
                    <a:lnTo>
                      <a:pt x="89715" y="65566"/>
                    </a:lnTo>
                    <a:lnTo>
                      <a:pt x="89814" y="65566"/>
                    </a:lnTo>
                    <a:lnTo>
                      <a:pt x="89901" y="65566"/>
                    </a:lnTo>
                    <a:lnTo>
                      <a:pt x="90013" y="65566"/>
                    </a:lnTo>
                    <a:lnTo>
                      <a:pt x="90112" y="65503"/>
                    </a:lnTo>
                    <a:lnTo>
                      <a:pt x="90199" y="65503"/>
                    </a:lnTo>
                    <a:lnTo>
                      <a:pt x="90286" y="65503"/>
                    </a:lnTo>
                    <a:lnTo>
                      <a:pt x="90386" y="65503"/>
                    </a:lnTo>
                    <a:lnTo>
                      <a:pt x="90485" y="65503"/>
                    </a:lnTo>
                    <a:lnTo>
                      <a:pt x="90597" y="65441"/>
                    </a:lnTo>
                    <a:lnTo>
                      <a:pt x="90696" y="65441"/>
                    </a:lnTo>
                    <a:lnTo>
                      <a:pt x="90783" y="65441"/>
                    </a:lnTo>
                    <a:lnTo>
                      <a:pt x="90895" y="65441"/>
                    </a:lnTo>
                    <a:lnTo>
                      <a:pt x="90994" y="65441"/>
                    </a:lnTo>
                    <a:lnTo>
                      <a:pt x="91081" y="65441"/>
                    </a:lnTo>
                    <a:lnTo>
                      <a:pt x="91193" y="65441"/>
                    </a:lnTo>
                    <a:lnTo>
                      <a:pt x="91305" y="65441"/>
                    </a:lnTo>
                    <a:lnTo>
                      <a:pt x="91404" y="65441"/>
                    </a:lnTo>
                    <a:lnTo>
                      <a:pt x="91504" y="65441"/>
                    </a:lnTo>
                    <a:lnTo>
                      <a:pt x="91591" y="65441"/>
                    </a:lnTo>
                    <a:lnTo>
                      <a:pt x="91702" y="65441"/>
                    </a:lnTo>
                    <a:lnTo>
                      <a:pt x="91827" y="65441"/>
                    </a:lnTo>
                    <a:lnTo>
                      <a:pt x="91926" y="65441"/>
                    </a:lnTo>
                    <a:lnTo>
                      <a:pt x="92038" y="65441"/>
                    </a:lnTo>
                    <a:lnTo>
                      <a:pt x="92125" y="65441"/>
                    </a:lnTo>
                    <a:lnTo>
                      <a:pt x="92224" y="65441"/>
                    </a:lnTo>
                    <a:lnTo>
                      <a:pt x="92348" y="65379"/>
                    </a:lnTo>
                    <a:lnTo>
                      <a:pt x="92460" y="65379"/>
                    </a:lnTo>
                    <a:lnTo>
                      <a:pt x="92560" y="65379"/>
                    </a:lnTo>
                    <a:lnTo>
                      <a:pt x="92659" y="65379"/>
                    </a:lnTo>
                    <a:lnTo>
                      <a:pt x="92771" y="65379"/>
                    </a:lnTo>
                    <a:lnTo>
                      <a:pt x="92883" y="65379"/>
                    </a:lnTo>
                    <a:lnTo>
                      <a:pt x="92994" y="65379"/>
                    </a:lnTo>
                    <a:lnTo>
                      <a:pt x="93106" y="65379"/>
                    </a:lnTo>
                    <a:lnTo>
                      <a:pt x="93218" y="65379"/>
                    </a:lnTo>
                    <a:lnTo>
                      <a:pt x="93317" y="65379"/>
                    </a:lnTo>
                    <a:lnTo>
                      <a:pt x="93429" y="65379"/>
                    </a:lnTo>
                    <a:lnTo>
                      <a:pt x="93541" y="65379"/>
                    </a:lnTo>
                    <a:lnTo>
                      <a:pt x="93653" y="65379"/>
                    </a:lnTo>
                    <a:lnTo>
                      <a:pt x="93777" y="65379"/>
                    </a:lnTo>
                    <a:lnTo>
                      <a:pt x="93889" y="65379"/>
                    </a:lnTo>
                    <a:lnTo>
                      <a:pt x="93988" y="65379"/>
                    </a:lnTo>
                    <a:lnTo>
                      <a:pt x="94112" y="65379"/>
                    </a:lnTo>
                    <a:lnTo>
                      <a:pt x="94224" y="65379"/>
                    </a:lnTo>
                    <a:lnTo>
                      <a:pt x="94336" y="65379"/>
                    </a:lnTo>
                    <a:lnTo>
                      <a:pt x="94448" y="65379"/>
                    </a:lnTo>
                    <a:lnTo>
                      <a:pt x="94572" y="65379"/>
                    </a:lnTo>
                    <a:lnTo>
                      <a:pt x="94684" y="65379"/>
                    </a:lnTo>
                    <a:lnTo>
                      <a:pt x="94783" y="65379"/>
                    </a:lnTo>
                    <a:lnTo>
                      <a:pt x="94920" y="65379"/>
                    </a:lnTo>
                    <a:lnTo>
                      <a:pt x="95032" y="65379"/>
                    </a:lnTo>
                    <a:lnTo>
                      <a:pt x="95156" y="65379"/>
                    </a:lnTo>
                    <a:lnTo>
                      <a:pt x="95268" y="65379"/>
                    </a:lnTo>
                    <a:lnTo>
                      <a:pt x="95379" y="65379"/>
                    </a:lnTo>
                    <a:lnTo>
                      <a:pt x="95504" y="65379"/>
                    </a:lnTo>
                    <a:lnTo>
                      <a:pt x="95628" y="65379"/>
                    </a:lnTo>
                    <a:lnTo>
                      <a:pt x="95752" y="65379"/>
                    </a:lnTo>
                    <a:lnTo>
                      <a:pt x="95864" y="65379"/>
                    </a:lnTo>
                    <a:lnTo>
                      <a:pt x="95976" y="65379"/>
                    </a:lnTo>
                    <a:lnTo>
                      <a:pt x="96100" y="65379"/>
                    </a:lnTo>
                    <a:lnTo>
                      <a:pt x="96237" y="65379"/>
                    </a:lnTo>
                    <a:lnTo>
                      <a:pt x="96336" y="65379"/>
                    </a:lnTo>
                    <a:lnTo>
                      <a:pt x="96584" y="65379"/>
                    </a:lnTo>
                    <a:lnTo>
                      <a:pt x="96833" y="65317"/>
                    </a:lnTo>
                    <a:lnTo>
                      <a:pt x="97081" y="65317"/>
                    </a:lnTo>
                    <a:lnTo>
                      <a:pt x="97342" y="65317"/>
                    </a:lnTo>
                    <a:lnTo>
                      <a:pt x="97578" y="65317"/>
                    </a:lnTo>
                    <a:lnTo>
                      <a:pt x="97827" y="65317"/>
                    </a:lnTo>
                    <a:lnTo>
                      <a:pt x="98088" y="65317"/>
                    </a:lnTo>
                    <a:lnTo>
                      <a:pt x="98348" y="65317"/>
                    </a:lnTo>
                    <a:lnTo>
                      <a:pt x="98597" y="65317"/>
                    </a:lnTo>
                    <a:lnTo>
                      <a:pt x="98870" y="65317"/>
                    </a:lnTo>
                    <a:lnTo>
                      <a:pt x="99119" y="65317"/>
                    </a:lnTo>
                    <a:lnTo>
                      <a:pt x="99379" y="65317"/>
                    </a:lnTo>
                    <a:lnTo>
                      <a:pt x="99640" y="65317"/>
                    </a:lnTo>
                    <a:lnTo>
                      <a:pt x="99901" y="65317"/>
                    </a:lnTo>
                    <a:lnTo>
                      <a:pt x="100175" y="65317"/>
                    </a:lnTo>
                    <a:lnTo>
                      <a:pt x="100435" y="65317"/>
                    </a:lnTo>
                    <a:lnTo>
                      <a:pt x="100709" y="65317"/>
                    </a:lnTo>
                    <a:lnTo>
                      <a:pt x="104858" y="65317"/>
                    </a:lnTo>
                    <a:lnTo>
                      <a:pt x="105131" y="65317"/>
                    </a:lnTo>
                    <a:lnTo>
                      <a:pt x="105417" y="65317"/>
                    </a:lnTo>
                    <a:lnTo>
                      <a:pt x="105765" y="65317"/>
                    </a:lnTo>
                    <a:lnTo>
                      <a:pt x="106050" y="65317"/>
                    </a:lnTo>
                    <a:lnTo>
                      <a:pt x="106348" y="65317"/>
                    </a:lnTo>
                    <a:lnTo>
                      <a:pt x="106634" y="65317"/>
                    </a:lnTo>
                    <a:lnTo>
                      <a:pt x="106920" y="65317"/>
                    </a:lnTo>
                    <a:lnTo>
                      <a:pt x="107206" y="65317"/>
                    </a:lnTo>
                    <a:lnTo>
                      <a:pt x="107491" y="65317"/>
                    </a:lnTo>
                    <a:lnTo>
                      <a:pt x="107789" y="65317"/>
                    </a:lnTo>
                    <a:lnTo>
                      <a:pt x="108063" y="65317"/>
                    </a:lnTo>
                    <a:lnTo>
                      <a:pt x="108361" y="65317"/>
                    </a:lnTo>
                    <a:lnTo>
                      <a:pt x="108659" y="65317"/>
                    </a:lnTo>
                    <a:lnTo>
                      <a:pt x="108945" y="65317"/>
                    </a:lnTo>
                    <a:lnTo>
                      <a:pt x="109243" y="65317"/>
                    </a:lnTo>
                    <a:lnTo>
                      <a:pt x="109529" y="65317"/>
                    </a:lnTo>
                    <a:lnTo>
                      <a:pt x="109814" y="65379"/>
                    </a:lnTo>
                    <a:lnTo>
                      <a:pt x="110112" y="65379"/>
                    </a:lnTo>
                    <a:lnTo>
                      <a:pt x="110411" y="65379"/>
                    </a:lnTo>
                    <a:lnTo>
                      <a:pt x="110696" y="65441"/>
                    </a:lnTo>
                    <a:lnTo>
                      <a:pt x="110994" y="65503"/>
                    </a:lnTo>
                    <a:lnTo>
                      <a:pt x="111280" y="65503"/>
                    </a:lnTo>
                    <a:lnTo>
                      <a:pt x="111578" y="65578"/>
                    </a:lnTo>
                    <a:lnTo>
                      <a:pt x="111876" y="65653"/>
                    </a:lnTo>
                    <a:lnTo>
                      <a:pt x="112162" y="65715"/>
                    </a:lnTo>
                    <a:lnTo>
                      <a:pt x="112448" y="65789"/>
                    </a:lnTo>
                    <a:lnTo>
                      <a:pt x="112746" y="65864"/>
                    </a:lnTo>
                    <a:lnTo>
                      <a:pt x="113044" y="65951"/>
                    </a:lnTo>
                    <a:lnTo>
                      <a:pt x="113330" y="66025"/>
                    </a:lnTo>
                    <a:lnTo>
                      <a:pt x="113628" y="66112"/>
                    </a:lnTo>
                    <a:lnTo>
                      <a:pt x="113914" y="66199"/>
                    </a:lnTo>
                    <a:lnTo>
                      <a:pt x="114199" y="66286"/>
                    </a:lnTo>
                    <a:lnTo>
                      <a:pt x="114485" y="66373"/>
                    </a:lnTo>
                    <a:lnTo>
                      <a:pt x="114796" y="66472"/>
                    </a:lnTo>
                    <a:lnTo>
                      <a:pt x="115081" y="66559"/>
                    </a:lnTo>
                    <a:lnTo>
                      <a:pt x="115367" y="66659"/>
                    </a:lnTo>
                    <a:lnTo>
                      <a:pt x="115653" y="66758"/>
                    </a:lnTo>
                    <a:lnTo>
                      <a:pt x="115939" y="66858"/>
                    </a:lnTo>
                    <a:lnTo>
                      <a:pt x="116224" y="66957"/>
                    </a:lnTo>
                    <a:lnTo>
                      <a:pt x="116522" y="67069"/>
                    </a:lnTo>
                    <a:lnTo>
                      <a:pt x="116808" y="67181"/>
                    </a:lnTo>
                    <a:lnTo>
                      <a:pt x="117094" y="67280"/>
                    </a:lnTo>
                    <a:lnTo>
                      <a:pt x="117380" y="67392"/>
                    </a:lnTo>
                    <a:lnTo>
                      <a:pt x="117665" y="67504"/>
                    </a:lnTo>
                    <a:lnTo>
                      <a:pt x="117951" y="67615"/>
                    </a:lnTo>
                    <a:lnTo>
                      <a:pt x="118237" y="67740"/>
                    </a:lnTo>
                    <a:lnTo>
                      <a:pt x="118510" y="67864"/>
                    </a:lnTo>
                    <a:lnTo>
                      <a:pt x="118808" y="67976"/>
                    </a:lnTo>
                    <a:lnTo>
                      <a:pt x="119081" y="68100"/>
                    </a:lnTo>
                    <a:lnTo>
                      <a:pt x="119367" y="68236"/>
                    </a:lnTo>
                    <a:lnTo>
                      <a:pt x="119640" y="68348"/>
                    </a:lnTo>
                    <a:lnTo>
                      <a:pt x="119914" y="68485"/>
                    </a:lnTo>
                    <a:lnTo>
                      <a:pt x="120187" y="68609"/>
                    </a:lnTo>
                    <a:lnTo>
                      <a:pt x="120473" y="68758"/>
                    </a:lnTo>
                    <a:lnTo>
                      <a:pt x="120746" y="68882"/>
                    </a:lnTo>
                    <a:lnTo>
                      <a:pt x="121019" y="69019"/>
                    </a:lnTo>
                    <a:lnTo>
                      <a:pt x="121293" y="69156"/>
                    </a:lnTo>
                    <a:lnTo>
                      <a:pt x="121566" y="69305"/>
                    </a:lnTo>
                    <a:lnTo>
                      <a:pt x="121827" y="69441"/>
                    </a:lnTo>
                    <a:lnTo>
                      <a:pt x="122100" y="69590"/>
                    </a:lnTo>
                    <a:lnTo>
                      <a:pt x="122373" y="69740"/>
                    </a:lnTo>
                    <a:lnTo>
                      <a:pt x="122634" y="69889"/>
                    </a:lnTo>
                    <a:lnTo>
                      <a:pt x="122895" y="70038"/>
                    </a:lnTo>
                    <a:lnTo>
                      <a:pt x="123156" y="70187"/>
                    </a:lnTo>
                    <a:lnTo>
                      <a:pt x="123429" y="70336"/>
                    </a:lnTo>
                    <a:lnTo>
                      <a:pt x="123690" y="70497"/>
                    </a:lnTo>
                    <a:lnTo>
                      <a:pt x="123951" y="70646"/>
                    </a:lnTo>
                    <a:lnTo>
                      <a:pt x="124199" y="70808"/>
                    </a:lnTo>
                    <a:lnTo>
                      <a:pt x="124460" y="70969"/>
                    </a:lnTo>
                    <a:lnTo>
                      <a:pt x="124721" y="71131"/>
                    </a:lnTo>
                    <a:lnTo>
                      <a:pt x="124970" y="71292"/>
                    </a:lnTo>
                    <a:lnTo>
                      <a:pt x="125231" y="71454"/>
                    </a:lnTo>
                    <a:lnTo>
                      <a:pt x="125479" y="71628"/>
                    </a:lnTo>
                    <a:lnTo>
                      <a:pt x="125715" y="71789"/>
                    </a:lnTo>
                    <a:lnTo>
                      <a:pt x="125963" y="71963"/>
                    </a:lnTo>
                    <a:lnTo>
                      <a:pt x="126212" y="72137"/>
                    </a:lnTo>
                    <a:lnTo>
                      <a:pt x="126448" y="72311"/>
                    </a:lnTo>
                    <a:lnTo>
                      <a:pt x="126696" y="72485"/>
                    </a:lnTo>
                    <a:lnTo>
                      <a:pt x="126932" y="72659"/>
                    </a:lnTo>
                    <a:lnTo>
                      <a:pt x="127181" y="72833"/>
                    </a:lnTo>
                    <a:lnTo>
                      <a:pt x="127404" y="73019"/>
                    </a:lnTo>
                    <a:lnTo>
                      <a:pt x="127641" y="73193"/>
                    </a:lnTo>
                    <a:lnTo>
                      <a:pt x="127877" y="73379"/>
                    </a:lnTo>
                    <a:lnTo>
                      <a:pt x="128113" y="73566"/>
                    </a:lnTo>
                    <a:lnTo>
                      <a:pt x="128336" y="73740"/>
                    </a:lnTo>
                    <a:lnTo>
                      <a:pt x="128560" y="73926"/>
                    </a:lnTo>
                    <a:lnTo>
                      <a:pt x="128796" y="74125"/>
                    </a:lnTo>
                    <a:lnTo>
                      <a:pt x="129007" y="74311"/>
                    </a:lnTo>
                    <a:lnTo>
                      <a:pt x="129268" y="74535"/>
                    </a:lnTo>
                    <a:lnTo>
                      <a:pt x="146659" y="54336"/>
                    </a:lnTo>
                    <a:lnTo>
                      <a:pt x="146311" y="54038"/>
                    </a:lnTo>
                    <a:lnTo>
                      <a:pt x="145926" y="53715"/>
                    </a:lnTo>
                    <a:lnTo>
                      <a:pt x="145541" y="53392"/>
                    </a:lnTo>
                    <a:lnTo>
                      <a:pt x="145144" y="53081"/>
                    </a:lnTo>
                    <a:lnTo>
                      <a:pt x="144759" y="52758"/>
                    </a:lnTo>
                    <a:lnTo>
                      <a:pt x="144374" y="52448"/>
                    </a:lnTo>
                    <a:lnTo>
                      <a:pt x="143976" y="52137"/>
                    </a:lnTo>
                    <a:lnTo>
                      <a:pt x="143579" y="51839"/>
                    </a:lnTo>
                    <a:lnTo>
                      <a:pt x="143181" y="51528"/>
                    </a:lnTo>
                    <a:lnTo>
                      <a:pt x="142771" y="51230"/>
                    </a:lnTo>
                    <a:lnTo>
                      <a:pt x="142374" y="50932"/>
                    </a:lnTo>
                    <a:lnTo>
                      <a:pt x="141976" y="50646"/>
                    </a:lnTo>
                    <a:lnTo>
                      <a:pt x="141554" y="50348"/>
                    </a:lnTo>
                    <a:lnTo>
                      <a:pt x="141156" y="50075"/>
                    </a:lnTo>
                    <a:lnTo>
                      <a:pt x="140734" y="49789"/>
                    </a:lnTo>
                    <a:lnTo>
                      <a:pt x="140324" y="49503"/>
                    </a:lnTo>
                    <a:lnTo>
                      <a:pt x="139901" y="49230"/>
                    </a:lnTo>
                    <a:lnTo>
                      <a:pt x="139492" y="48957"/>
                    </a:lnTo>
                    <a:lnTo>
                      <a:pt x="139069" y="48684"/>
                    </a:lnTo>
                    <a:lnTo>
                      <a:pt x="138647" y="48423"/>
                    </a:lnTo>
                    <a:lnTo>
                      <a:pt x="138224" y="48149"/>
                    </a:lnTo>
                    <a:lnTo>
                      <a:pt x="137802" y="47888"/>
                    </a:lnTo>
                    <a:lnTo>
                      <a:pt x="137367" y="47628"/>
                    </a:lnTo>
                    <a:lnTo>
                      <a:pt x="136945" y="47379"/>
                    </a:lnTo>
                    <a:lnTo>
                      <a:pt x="136523" y="47131"/>
                    </a:lnTo>
                    <a:lnTo>
                      <a:pt x="136088" y="46882"/>
                    </a:lnTo>
                    <a:lnTo>
                      <a:pt x="135641" y="46634"/>
                    </a:lnTo>
                    <a:lnTo>
                      <a:pt x="135218" y="46398"/>
                    </a:lnTo>
                    <a:lnTo>
                      <a:pt x="134783" y="46149"/>
                    </a:lnTo>
                    <a:lnTo>
                      <a:pt x="134349" y="45926"/>
                    </a:lnTo>
                    <a:lnTo>
                      <a:pt x="133901" y="45690"/>
                    </a:lnTo>
                    <a:lnTo>
                      <a:pt x="133467" y="45466"/>
                    </a:lnTo>
                    <a:lnTo>
                      <a:pt x="133019" y="45230"/>
                    </a:lnTo>
                    <a:lnTo>
                      <a:pt x="132572" y="45006"/>
                    </a:lnTo>
                    <a:lnTo>
                      <a:pt x="132125" y="44783"/>
                    </a:lnTo>
                    <a:lnTo>
                      <a:pt x="131678" y="44572"/>
                    </a:lnTo>
                    <a:lnTo>
                      <a:pt x="131231" y="44361"/>
                    </a:lnTo>
                    <a:lnTo>
                      <a:pt x="130771" y="44149"/>
                    </a:lnTo>
                    <a:lnTo>
                      <a:pt x="130324" y="43938"/>
                    </a:lnTo>
                    <a:lnTo>
                      <a:pt x="129877" y="43739"/>
                    </a:lnTo>
                    <a:lnTo>
                      <a:pt x="129417" y="43541"/>
                    </a:lnTo>
                    <a:lnTo>
                      <a:pt x="128970" y="43342"/>
                    </a:lnTo>
                    <a:lnTo>
                      <a:pt x="128510" y="43156"/>
                    </a:lnTo>
                    <a:lnTo>
                      <a:pt x="128050" y="42957"/>
                    </a:lnTo>
                    <a:lnTo>
                      <a:pt x="127591" y="42770"/>
                    </a:lnTo>
                    <a:lnTo>
                      <a:pt x="127131" y="42597"/>
                    </a:lnTo>
                    <a:lnTo>
                      <a:pt x="126659" y="42410"/>
                    </a:lnTo>
                    <a:lnTo>
                      <a:pt x="126200" y="42236"/>
                    </a:lnTo>
                    <a:lnTo>
                      <a:pt x="125740" y="42062"/>
                    </a:lnTo>
                    <a:lnTo>
                      <a:pt x="125268" y="41901"/>
                    </a:lnTo>
                    <a:lnTo>
                      <a:pt x="124808" y="41727"/>
                    </a:lnTo>
                    <a:lnTo>
                      <a:pt x="124336" y="41565"/>
                    </a:lnTo>
                    <a:lnTo>
                      <a:pt x="123864" y="41404"/>
                    </a:lnTo>
                    <a:lnTo>
                      <a:pt x="123392" y="41242"/>
                    </a:lnTo>
                    <a:lnTo>
                      <a:pt x="122920" y="41093"/>
                    </a:lnTo>
                    <a:lnTo>
                      <a:pt x="122460" y="40944"/>
                    </a:lnTo>
                    <a:lnTo>
                      <a:pt x="121976" y="40795"/>
                    </a:lnTo>
                    <a:lnTo>
                      <a:pt x="121504" y="40646"/>
                    </a:lnTo>
                    <a:lnTo>
                      <a:pt x="121032" y="40522"/>
                    </a:lnTo>
                    <a:lnTo>
                      <a:pt x="120560" y="40373"/>
                    </a:lnTo>
                    <a:lnTo>
                      <a:pt x="120075" y="40249"/>
                    </a:lnTo>
                    <a:lnTo>
                      <a:pt x="119603" y="40112"/>
                    </a:lnTo>
                    <a:lnTo>
                      <a:pt x="119131" y="39988"/>
                    </a:lnTo>
                    <a:lnTo>
                      <a:pt x="118634" y="39864"/>
                    </a:lnTo>
                    <a:lnTo>
                      <a:pt x="118460" y="39864"/>
                    </a:lnTo>
                    <a:lnTo>
                      <a:pt x="118460" y="39864"/>
                    </a:lnTo>
                    <a:lnTo>
                      <a:pt x="118609" y="39690"/>
                    </a:lnTo>
                    <a:lnTo>
                      <a:pt x="118771" y="39516"/>
                    </a:lnTo>
                    <a:lnTo>
                      <a:pt x="118908" y="39354"/>
                    </a:lnTo>
                    <a:lnTo>
                      <a:pt x="119069" y="39180"/>
                    </a:lnTo>
                    <a:lnTo>
                      <a:pt x="119218" y="39019"/>
                    </a:lnTo>
                    <a:lnTo>
                      <a:pt x="119367" y="38857"/>
                    </a:lnTo>
                    <a:lnTo>
                      <a:pt x="119529" y="38696"/>
                    </a:lnTo>
                    <a:lnTo>
                      <a:pt x="119678" y="38534"/>
                    </a:lnTo>
                    <a:lnTo>
                      <a:pt x="119827" y="38373"/>
                    </a:lnTo>
                    <a:lnTo>
                      <a:pt x="119988" y="38224"/>
                    </a:lnTo>
                    <a:lnTo>
                      <a:pt x="120137" y="38062"/>
                    </a:lnTo>
                    <a:lnTo>
                      <a:pt x="120299" y="37913"/>
                    </a:lnTo>
                    <a:lnTo>
                      <a:pt x="120460" y="37752"/>
                    </a:lnTo>
                    <a:lnTo>
                      <a:pt x="120609" y="37603"/>
                    </a:lnTo>
                    <a:lnTo>
                      <a:pt x="120758" y="37454"/>
                    </a:lnTo>
                    <a:lnTo>
                      <a:pt x="120920" y="37305"/>
                    </a:lnTo>
                    <a:lnTo>
                      <a:pt x="121081" y="37156"/>
                    </a:lnTo>
                    <a:lnTo>
                      <a:pt x="121231" y="37019"/>
                    </a:lnTo>
                    <a:lnTo>
                      <a:pt x="121392" y="36870"/>
                    </a:lnTo>
                    <a:lnTo>
                      <a:pt x="121541" y="36733"/>
                    </a:lnTo>
                    <a:lnTo>
                      <a:pt x="121703" y="36584"/>
                    </a:lnTo>
                    <a:lnTo>
                      <a:pt x="121864" y="36435"/>
                    </a:lnTo>
                    <a:lnTo>
                      <a:pt x="122013" y="36311"/>
                    </a:lnTo>
                    <a:lnTo>
                      <a:pt x="122175" y="36174"/>
                    </a:lnTo>
                    <a:lnTo>
                      <a:pt x="122336" y="36037"/>
                    </a:lnTo>
                    <a:lnTo>
                      <a:pt x="122498" y="35888"/>
                    </a:lnTo>
                    <a:lnTo>
                      <a:pt x="122659" y="35752"/>
                    </a:lnTo>
                    <a:lnTo>
                      <a:pt x="122821" y="35628"/>
                    </a:lnTo>
                    <a:lnTo>
                      <a:pt x="122982" y="35503"/>
                    </a:lnTo>
                    <a:lnTo>
                      <a:pt x="123131" y="35367"/>
                    </a:lnTo>
                    <a:lnTo>
                      <a:pt x="123305" y="35230"/>
                    </a:lnTo>
                    <a:lnTo>
                      <a:pt x="123454" y="35118"/>
                    </a:lnTo>
                    <a:lnTo>
                      <a:pt x="123628" y="34994"/>
                    </a:lnTo>
                    <a:lnTo>
                      <a:pt x="123790" y="34857"/>
                    </a:lnTo>
                    <a:lnTo>
                      <a:pt x="123939" y="34746"/>
                    </a:lnTo>
                    <a:lnTo>
                      <a:pt x="124113" y="34609"/>
                    </a:lnTo>
                    <a:lnTo>
                      <a:pt x="124274" y="34497"/>
                    </a:lnTo>
                    <a:lnTo>
                      <a:pt x="124398" y="32025"/>
                    </a:lnTo>
                    <a:lnTo>
                      <a:pt x="124572" y="31901"/>
                    </a:lnTo>
                    <a:lnTo>
                      <a:pt x="124734" y="31777"/>
                    </a:lnTo>
                    <a:lnTo>
                      <a:pt x="124908" y="31665"/>
                    </a:lnTo>
                    <a:lnTo>
                      <a:pt x="125069" y="31553"/>
                    </a:lnTo>
                    <a:lnTo>
                      <a:pt x="125231" y="31441"/>
                    </a:lnTo>
                    <a:lnTo>
                      <a:pt x="125404" y="31317"/>
                    </a:lnTo>
                    <a:lnTo>
                      <a:pt x="125566" y="31205"/>
                    </a:lnTo>
                    <a:lnTo>
                      <a:pt x="125715" y="31106"/>
                    </a:lnTo>
                    <a:lnTo>
                      <a:pt x="125889" y="30994"/>
                    </a:lnTo>
                    <a:lnTo>
                      <a:pt x="126063" y="30882"/>
                    </a:lnTo>
                    <a:lnTo>
                      <a:pt x="126224" y="30770"/>
                    </a:lnTo>
                    <a:lnTo>
                      <a:pt x="126386" y="30671"/>
                    </a:lnTo>
                    <a:lnTo>
                      <a:pt x="126560" y="30572"/>
                    </a:lnTo>
                    <a:lnTo>
                      <a:pt x="126734" y="30460"/>
                    </a:lnTo>
                    <a:lnTo>
                      <a:pt x="126895" y="30360"/>
                    </a:lnTo>
                    <a:lnTo>
                      <a:pt x="127057" y="30261"/>
                    </a:lnTo>
                    <a:lnTo>
                      <a:pt x="127218" y="30162"/>
                    </a:lnTo>
                    <a:lnTo>
                      <a:pt x="127392" y="30075"/>
                    </a:lnTo>
                    <a:lnTo>
                      <a:pt x="127566" y="29963"/>
                    </a:lnTo>
                    <a:lnTo>
                      <a:pt x="127740" y="29864"/>
                    </a:lnTo>
                    <a:lnTo>
                      <a:pt x="127914" y="29764"/>
                    </a:lnTo>
                    <a:lnTo>
                      <a:pt x="128075" y="29677"/>
                    </a:lnTo>
                    <a:lnTo>
                      <a:pt x="128249" y="29578"/>
                    </a:lnTo>
                    <a:lnTo>
                      <a:pt x="128423" y="29491"/>
                    </a:lnTo>
                    <a:lnTo>
                      <a:pt x="128585" y="29404"/>
                    </a:lnTo>
                    <a:lnTo>
                      <a:pt x="128759" y="29305"/>
                    </a:lnTo>
                    <a:lnTo>
                      <a:pt x="128932" y="29218"/>
                    </a:lnTo>
                    <a:lnTo>
                      <a:pt x="129106" y="29131"/>
                    </a:lnTo>
                    <a:lnTo>
                      <a:pt x="129293" y="29031"/>
                    </a:lnTo>
                    <a:lnTo>
                      <a:pt x="129442" y="28957"/>
                    </a:lnTo>
                    <a:lnTo>
                      <a:pt x="129616" y="28882"/>
                    </a:lnTo>
                    <a:lnTo>
                      <a:pt x="129802" y="28783"/>
                    </a:lnTo>
                    <a:lnTo>
                      <a:pt x="129964" y="28708"/>
                    </a:lnTo>
                    <a:lnTo>
                      <a:pt x="130137" y="28621"/>
                    </a:lnTo>
                    <a:lnTo>
                      <a:pt x="130311" y="28547"/>
                    </a:lnTo>
                    <a:lnTo>
                      <a:pt x="130485" y="28460"/>
                    </a:lnTo>
                    <a:lnTo>
                      <a:pt x="130672" y="28385"/>
                    </a:lnTo>
                    <a:lnTo>
                      <a:pt x="130846" y="28298"/>
                    </a:lnTo>
                    <a:lnTo>
                      <a:pt x="131007" y="28236"/>
                    </a:lnTo>
                    <a:lnTo>
                      <a:pt x="131181" y="28162"/>
                    </a:lnTo>
                    <a:lnTo>
                      <a:pt x="131367" y="28075"/>
                    </a:lnTo>
                    <a:lnTo>
                      <a:pt x="131541" y="28000"/>
                    </a:lnTo>
                    <a:lnTo>
                      <a:pt x="131715" y="27926"/>
                    </a:lnTo>
                    <a:lnTo>
                      <a:pt x="131901" y="27851"/>
                    </a:lnTo>
                    <a:lnTo>
                      <a:pt x="132075" y="27851"/>
                    </a:lnTo>
                    <a:lnTo>
                      <a:pt x="132249" y="27777"/>
                    </a:lnTo>
                    <a:lnTo>
                      <a:pt x="132423" y="27714"/>
                    </a:lnTo>
                    <a:lnTo>
                      <a:pt x="132609" y="27640"/>
                    </a:lnTo>
                    <a:lnTo>
                      <a:pt x="132783" y="27640"/>
                    </a:lnTo>
                    <a:lnTo>
                      <a:pt x="132957" y="27578"/>
                    </a:lnTo>
                    <a:lnTo>
                      <a:pt x="133144" y="27503"/>
                    </a:lnTo>
                    <a:lnTo>
                      <a:pt x="133330" y="27503"/>
                    </a:lnTo>
                    <a:lnTo>
                      <a:pt x="133504" y="27441"/>
                    </a:lnTo>
                    <a:lnTo>
                      <a:pt x="133678" y="27441"/>
                    </a:lnTo>
                    <a:lnTo>
                      <a:pt x="133877" y="27379"/>
                    </a:lnTo>
                    <a:lnTo>
                      <a:pt x="134063" y="27317"/>
                    </a:lnTo>
                    <a:lnTo>
                      <a:pt x="134237" y="27317"/>
                    </a:lnTo>
                    <a:lnTo>
                      <a:pt x="134411" y="27317"/>
                    </a:lnTo>
                    <a:lnTo>
                      <a:pt x="134572" y="27317"/>
                    </a:lnTo>
                    <a:lnTo>
                      <a:pt x="134771" y="27317"/>
                    </a:lnTo>
                    <a:lnTo>
                      <a:pt x="134957" y="27255"/>
                    </a:lnTo>
                    <a:lnTo>
                      <a:pt x="135131" y="27255"/>
                    </a:lnTo>
                    <a:lnTo>
                      <a:pt x="135330" y="27255"/>
                    </a:lnTo>
                    <a:lnTo>
                      <a:pt x="135516" y="27255"/>
                    </a:lnTo>
                    <a:lnTo>
                      <a:pt x="135678" y="27255"/>
                    </a:lnTo>
                    <a:lnTo>
                      <a:pt x="135877" y="27255"/>
                    </a:lnTo>
                    <a:lnTo>
                      <a:pt x="136063" y="27255"/>
                    </a:lnTo>
                    <a:lnTo>
                      <a:pt x="136224" y="27255"/>
                    </a:lnTo>
                    <a:lnTo>
                      <a:pt x="136411" y="27255"/>
                    </a:lnTo>
                    <a:lnTo>
                      <a:pt x="136622" y="27255"/>
                    </a:lnTo>
                    <a:lnTo>
                      <a:pt x="136796" y="27255"/>
                    </a:lnTo>
                    <a:lnTo>
                      <a:pt x="136970" y="27255"/>
                    </a:lnTo>
                    <a:lnTo>
                      <a:pt x="137169" y="27255"/>
                    </a:lnTo>
                    <a:lnTo>
                      <a:pt x="137355" y="27255"/>
                    </a:lnTo>
                    <a:lnTo>
                      <a:pt x="137541" y="27255"/>
                    </a:lnTo>
                    <a:lnTo>
                      <a:pt x="137728" y="27255"/>
                    </a:lnTo>
                    <a:lnTo>
                      <a:pt x="137914" y="27255"/>
                    </a:lnTo>
                    <a:lnTo>
                      <a:pt x="138088" y="27255"/>
                    </a:lnTo>
                    <a:lnTo>
                      <a:pt x="138287" y="27255"/>
                    </a:lnTo>
                    <a:lnTo>
                      <a:pt x="138473" y="27255"/>
                    </a:lnTo>
                    <a:lnTo>
                      <a:pt x="138659" y="27255"/>
                    </a:lnTo>
                    <a:lnTo>
                      <a:pt x="138846" y="27255"/>
                    </a:lnTo>
                    <a:lnTo>
                      <a:pt x="139032" y="27255"/>
                    </a:lnTo>
                    <a:lnTo>
                      <a:pt x="139231" y="27255"/>
                    </a:lnTo>
                    <a:lnTo>
                      <a:pt x="139417" y="27255"/>
                    </a:lnTo>
                    <a:lnTo>
                      <a:pt x="139591" y="27255"/>
                    </a:lnTo>
                    <a:lnTo>
                      <a:pt x="139790" y="27255"/>
                    </a:lnTo>
                    <a:lnTo>
                      <a:pt x="140001" y="27255"/>
                    </a:lnTo>
                    <a:lnTo>
                      <a:pt x="140162" y="27255"/>
                    </a:lnTo>
                    <a:lnTo>
                      <a:pt x="140361" y="27255"/>
                    </a:lnTo>
                    <a:lnTo>
                      <a:pt x="140547" y="27255"/>
                    </a:lnTo>
                    <a:lnTo>
                      <a:pt x="140746" y="27255"/>
                    </a:lnTo>
                    <a:lnTo>
                      <a:pt x="140933" y="27255"/>
                    </a:lnTo>
                    <a:lnTo>
                      <a:pt x="141119" y="27255"/>
                    </a:lnTo>
                    <a:lnTo>
                      <a:pt x="141318" y="27255"/>
                    </a:lnTo>
                    <a:lnTo>
                      <a:pt x="141504" y="27255"/>
                    </a:lnTo>
                    <a:lnTo>
                      <a:pt x="141690" y="27255"/>
                    </a:lnTo>
                    <a:lnTo>
                      <a:pt x="141877" y="27255"/>
                    </a:lnTo>
                    <a:lnTo>
                      <a:pt x="142075" y="27255"/>
                    </a:lnTo>
                    <a:lnTo>
                      <a:pt x="142262" y="27255"/>
                    </a:lnTo>
                    <a:lnTo>
                      <a:pt x="142460" y="27255"/>
                    </a:lnTo>
                    <a:lnTo>
                      <a:pt x="142672" y="27255"/>
                    </a:lnTo>
                    <a:lnTo>
                      <a:pt x="142846" y="27255"/>
                    </a:lnTo>
                    <a:lnTo>
                      <a:pt x="150485" y="27255"/>
                    </a:lnTo>
                    <a:lnTo>
                      <a:pt x="150697" y="27255"/>
                    </a:lnTo>
                    <a:lnTo>
                      <a:pt x="150883" y="27255"/>
                    </a:lnTo>
                    <a:lnTo>
                      <a:pt x="151082" y="27255"/>
                    </a:lnTo>
                    <a:lnTo>
                      <a:pt x="151280" y="27255"/>
                    </a:lnTo>
                    <a:lnTo>
                      <a:pt x="151479" y="27255"/>
                    </a:lnTo>
                    <a:lnTo>
                      <a:pt x="151665" y="27255"/>
                    </a:lnTo>
                    <a:lnTo>
                      <a:pt x="151852" y="27255"/>
                    </a:lnTo>
                    <a:lnTo>
                      <a:pt x="152063" y="27255"/>
                    </a:lnTo>
                    <a:lnTo>
                      <a:pt x="152262" y="27255"/>
                    </a:lnTo>
                    <a:lnTo>
                      <a:pt x="152448" y="27255"/>
                    </a:lnTo>
                    <a:lnTo>
                      <a:pt x="152647" y="27255"/>
                    </a:lnTo>
                    <a:lnTo>
                      <a:pt x="152846" y="27255"/>
                    </a:lnTo>
                    <a:lnTo>
                      <a:pt x="153020" y="27255"/>
                    </a:lnTo>
                    <a:lnTo>
                      <a:pt x="153218" y="27255"/>
                    </a:lnTo>
                    <a:lnTo>
                      <a:pt x="153417" y="27255"/>
                    </a:lnTo>
                    <a:lnTo>
                      <a:pt x="153616" y="27255"/>
                    </a:lnTo>
                    <a:lnTo>
                      <a:pt x="153815" y="27255"/>
                    </a:lnTo>
                    <a:lnTo>
                      <a:pt x="153989" y="27255"/>
                    </a:lnTo>
                    <a:lnTo>
                      <a:pt x="154187" y="27255"/>
                    </a:lnTo>
                    <a:lnTo>
                      <a:pt x="154398" y="27255"/>
                    </a:lnTo>
                    <a:lnTo>
                      <a:pt x="154572" y="27255"/>
                    </a:lnTo>
                    <a:lnTo>
                      <a:pt x="154771" y="27255"/>
                    </a:lnTo>
                    <a:lnTo>
                      <a:pt x="154957" y="27255"/>
                    </a:lnTo>
                    <a:lnTo>
                      <a:pt x="155156" y="27255"/>
                    </a:lnTo>
                    <a:lnTo>
                      <a:pt x="155343" y="27255"/>
                    </a:lnTo>
                    <a:lnTo>
                      <a:pt x="155529" y="27255"/>
                    </a:lnTo>
                    <a:lnTo>
                      <a:pt x="155740" y="27255"/>
                    </a:lnTo>
                    <a:lnTo>
                      <a:pt x="155926" y="27255"/>
                    </a:lnTo>
                    <a:lnTo>
                      <a:pt x="156125" y="27255"/>
                    </a:lnTo>
                    <a:lnTo>
                      <a:pt x="156311" y="27255"/>
                    </a:lnTo>
                    <a:lnTo>
                      <a:pt x="156498" y="27255"/>
                    </a:lnTo>
                    <a:lnTo>
                      <a:pt x="156684" y="27255"/>
                    </a:lnTo>
                    <a:lnTo>
                      <a:pt x="156858" y="27255"/>
                    </a:lnTo>
                    <a:lnTo>
                      <a:pt x="157069" y="27255"/>
                    </a:lnTo>
                    <a:lnTo>
                      <a:pt x="157256" y="27255"/>
                    </a:lnTo>
                    <a:lnTo>
                      <a:pt x="157442" y="27255"/>
                    </a:lnTo>
                    <a:lnTo>
                      <a:pt x="157653" y="27255"/>
                    </a:lnTo>
                    <a:lnTo>
                      <a:pt x="157815" y="27255"/>
                    </a:lnTo>
                    <a:lnTo>
                      <a:pt x="158001" y="27255"/>
                    </a:lnTo>
                    <a:lnTo>
                      <a:pt x="158212" y="27255"/>
                    </a:lnTo>
                    <a:lnTo>
                      <a:pt x="158398" y="27255"/>
                    </a:lnTo>
                    <a:lnTo>
                      <a:pt x="158585" y="27255"/>
                    </a:lnTo>
                    <a:lnTo>
                      <a:pt x="158771" y="27255"/>
                    </a:lnTo>
                    <a:lnTo>
                      <a:pt x="158957" y="27255"/>
                    </a:lnTo>
                    <a:lnTo>
                      <a:pt x="159131" y="27255"/>
                    </a:lnTo>
                    <a:lnTo>
                      <a:pt x="159330" y="27255"/>
                    </a:lnTo>
                    <a:lnTo>
                      <a:pt x="159516" y="27317"/>
                    </a:lnTo>
                    <a:lnTo>
                      <a:pt x="159703" y="27317"/>
                    </a:lnTo>
                    <a:lnTo>
                      <a:pt x="159889" y="27317"/>
                    </a:lnTo>
                    <a:lnTo>
                      <a:pt x="160075" y="27317"/>
                    </a:lnTo>
                    <a:lnTo>
                      <a:pt x="160262" y="27317"/>
                    </a:lnTo>
                    <a:lnTo>
                      <a:pt x="160436" y="27379"/>
                    </a:lnTo>
                    <a:lnTo>
                      <a:pt x="160635" y="27379"/>
                    </a:lnTo>
                    <a:lnTo>
                      <a:pt x="160808" y="27379"/>
                    </a:lnTo>
                    <a:lnTo>
                      <a:pt x="160982" y="27379"/>
                    </a:lnTo>
                    <a:lnTo>
                      <a:pt x="161181" y="27379"/>
                    </a:lnTo>
                    <a:lnTo>
                      <a:pt x="161355" y="27379"/>
                    </a:lnTo>
                    <a:lnTo>
                      <a:pt x="161541" y="27379"/>
                    </a:lnTo>
                    <a:lnTo>
                      <a:pt x="161728" y="27441"/>
                    </a:lnTo>
                    <a:lnTo>
                      <a:pt x="161902" y="27441"/>
                    </a:lnTo>
                    <a:lnTo>
                      <a:pt x="162063" y="27441"/>
                    </a:lnTo>
                    <a:lnTo>
                      <a:pt x="162448" y="27578"/>
                    </a:lnTo>
                    <a:lnTo>
                      <a:pt x="162808" y="27702"/>
                    </a:lnTo>
                    <a:lnTo>
                      <a:pt x="163156" y="27826"/>
                    </a:lnTo>
                    <a:lnTo>
                      <a:pt x="163516" y="27950"/>
                    </a:lnTo>
                    <a:lnTo>
                      <a:pt x="163864" y="28075"/>
                    </a:lnTo>
                    <a:lnTo>
                      <a:pt x="164225" y="28224"/>
                    </a:lnTo>
                    <a:lnTo>
                      <a:pt x="164572" y="28348"/>
                    </a:lnTo>
                    <a:lnTo>
                      <a:pt x="164908" y="28485"/>
                    </a:lnTo>
                    <a:lnTo>
                      <a:pt x="165256" y="28621"/>
                    </a:lnTo>
                    <a:lnTo>
                      <a:pt x="165603" y="28770"/>
                    </a:lnTo>
                    <a:lnTo>
                      <a:pt x="165939" y="28907"/>
                    </a:lnTo>
                    <a:lnTo>
                      <a:pt x="166274" y="29056"/>
                    </a:lnTo>
                    <a:lnTo>
                      <a:pt x="166597" y="29193"/>
                    </a:lnTo>
                    <a:lnTo>
                      <a:pt x="166945" y="29354"/>
                    </a:lnTo>
                    <a:lnTo>
                      <a:pt x="167268" y="29503"/>
                    </a:lnTo>
                    <a:lnTo>
                      <a:pt x="167591" y="29652"/>
                    </a:lnTo>
                    <a:lnTo>
                      <a:pt x="167926" y="29801"/>
                    </a:lnTo>
                    <a:lnTo>
                      <a:pt x="168237" y="29963"/>
                    </a:lnTo>
                    <a:lnTo>
                      <a:pt x="168560" y="30112"/>
                    </a:lnTo>
                    <a:lnTo>
                      <a:pt x="168883" y="30273"/>
                    </a:lnTo>
                    <a:lnTo>
                      <a:pt x="169181" y="30435"/>
                    </a:lnTo>
                    <a:lnTo>
                      <a:pt x="169504" y="30609"/>
                    </a:lnTo>
                    <a:lnTo>
                      <a:pt x="169802" y="30770"/>
                    </a:lnTo>
                    <a:lnTo>
                      <a:pt x="170113" y="30932"/>
                    </a:lnTo>
                    <a:lnTo>
                      <a:pt x="170423" y="31093"/>
                    </a:lnTo>
                    <a:lnTo>
                      <a:pt x="170709" y="31267"/>
                    </a:lnTo>
                    <a:lnTo>
                      <a:pt x="170995" y="31429"/>
                    </a:lnTo>
                    <a:lnTo>
                      <a:pt x="171293" y="31603"/>
                    </a:lnTo>
                    <a:lnTo>
                      <a:pt x="171579" y="31764"/>
                    </a:lnTo>
                    <a:lnTo>
                      <a:pt x="171877" y="31951"/>
                    </a:lnTo>
                    <a:lnTo>
                      <a:pt x="172150" y="32124"/>
                    </a:lnTo>
                    <a:lnTo>
                      <a:pt x="172423" y="32298"/>
                    </a:lnTo>
                    <a:lnTo>
                      <a:pt x="172709" y="32472"/>
                    </a:lnTo>
                    <a:lnTo>
                      <a:pt x="172833" y="32559"/>
                    </a:lnTo>
                    <a:lnTo>
                      <a:pt x="172970" y="32646"/>
                    </a:lnTo>
                    <a:lnTo>
                      <a:pt x="173107" y="32733"/>
                    </a:lnTo>
                    <a:lnTo>
                      <a:pt x="173243" y="32820"/>
                    </a:lnTo>
                    <a:lnTo>
                      <a:pt x="173368" y="32907"/>
                    </a:lnTo>
                    <a:lnTo>
                      <a:pt x="173492" y="33006"/>
                    </a:lnTo>
                    <a:lnTo>
                      <a:pt x="173641" y="33093"/>
                    </a:lnTo>
                    <a:lnTo>
                      <a:pt x="173753" y="33180"/>
                    </a:lnTo>
                    <a:lnTo>
                      <a:pt x="173889" y="33267"/>
                    </a:lnTo>
                    <a:lnTo>
                      <a:pt x="174013" y="33367"/>
                    </a:lnTo>
                    <a:lnTo>
                      <a:pt x="174138" y="33454"/>
                    </a:lnTo>
                    <a:lnTo>
                      <a:pt x="174262" y="33541"/>
                    </a:lnTo>
                    <a:lnTo>
                      <a:pt x="174386" y="33628"/>
                    </a:lnTo>
                    <a:lnTo>
                      <a:pt x="174498" y="33714"/>
                    </a:lnTo>
                    <a:lnTo>
                      <a:pt x="174622" y="33801"/>
                    </a:lnTo>
                    <a:lnTo>
                      <a:pt x="174759" y="33913"/>
                    </a:lnTo>
                    <a:lnTo>
                      <a:pt x="174871" y="33988"/>
                    </a:lnTo>
                    <a:lnTo>
                      <a:pt x="174995" y="34075"/>
                    </a:lnTo>
                    <a:lnTo>
                      <a:pt x="175107" y="34174"/>
                    </a:lnTo>
                    <a:lnTo>
                      <a:pt x="175231" y="34273"/>
                    </a:lnTo>
                    <a:lnTo>
                      <a:pt x="175343" y="34348"/>
                    </a:lnTo>
                    <a:lnTo>
                      <a:pt x="175454" y="34435"/>
                    </a:lnTo>
                    <a:lnTo>
                      <a:pt x="175579" y="34547"/>
                    </a:lnTo>
                    <a:lnTo>
                      <a:pt x="175678" y="34621"/>
                    </a:lnTo>
                    <a:lnTo>
                      <a:pt x="175790" y="34708"/>
                    </a:lnTo>
                    <a:lnTo>
                      <a:pt x="175914" y="34808"/>
                    </a:lnTo>
                    <a:lnTo>
                      <a:pt x="176026" y="34895"/>
                    </a:lnTo>
                    <a:lnTo>
                      <a:pt x="176125" y="34982"/>
                    </a:lnTo>
                    <a:lnTo>
                      <a:pt x="176225" y="35081"/>
                    </a:lnTo>
                    <a:lnTo>
                      <a:pt x="176349" y="35168"/>
                    </a:lnTo>
                    <a:lnTo>
                      <a:pt x="176448" y="35267"/>
                    </a:lnTo>
                    <a:lnTo>
                      <a:pt x="176548" y="35354"/>
                    </a:lnTo>
                    <a:lnTo>
                      <a:pt x="176647" y="35429"/>
                    </a:lnTo>
                    <a:lnTo>
                      <a:pt x="176759" y="35528"/>
                    </a:lnTo>
                    <a:lnTo>
                      <a:pt x="176846" y="35615"/>
                    </a:lnTo>
                    <a:lnTo>
                      <a:pt x="176945" y="35702"/>
                    </a:lnTo>
                    <a:lnTo>
                      <a:pt x="177057" y="35814"/>
                    </a:lnTo>
                    <a:lnTo>
                      <a:pt x="177144" y="35888"/>
                    </a:lnTo>
                    <a:lnTo>
                      <a:pt x="177231" y="35963"/>
                    </a:lnTo>
                    <a:lnTo>
                      <a:pt x="177355" y="36062"/>
                    </a:lnTo>
                    <a:lnTo>
                      <a:pt x="177442" y="36162"/>
                    </a:lnTo>
                    <a:lnTo>
                      <a:pt x="177529" y="36236"/>
                    </a:lnTo>
                    <a:lnTo>
                      <a:pt x="177628" y="36336"/>
                    </a:lnTo>
                    <a:lnTo>
                      <a:pt x="177703" y="36423"/>
                    </a:lnTo>
                    <a:lnTo>
                      <a:pt x="177802" y="36510"/>
                    </a:lnTo>
                    <a:lnTo>
                      <a:pt x="177889" y="36596"/>
                    </a:lnTo>
                    <a:lnTo>
                      <a:pt x="177976" y="36683"/>
                    </a:lnTo>
                    <a:lnTo>
                      <a:pt x="178063" y="36770"/>
                    </a:lnTo>
                    <a:lnTo>
                      <a:pt x="178138" y="36857"/>
                    </a:lnTo>
                    <a:lnTo>
                      <a:pt x="178225" y="36944"/>
                    </a:lnTo>
                    <a:lnTo>
                      <a:pt x="178312" y="37031"/>
                    </a:lnTo>
                    <a:lnTo>
                      <a:pt x="178399" y="37118"/>
                    </a:lnTo>
                    <a:lnTo>
                      <a:pt x="178473" y="37205"/>
                    </a:lnTo>
                    <a:lnTo>
                      <a:pt x="178548" y="37292"/>
                    </a:lnTo>
                    <a:lnTo>
                      <a:pt x="178635" y="37379"/>
                    </a:lnTo>
                    <a:lnTo>
                      <a:pt x="178709" y="37466"/>
                    </a:lnTo>
                    <a:lnTo>
                      <a:pt x="178784" y="37553"/>
                    </a:lnTo>
                    <a:lnTo>
                      <a:pt x="178858" y="37628"/>
                    </a:lnTo>
                    <a:lnTo>
                      <a:pt x="178933" y="37715"/>
                    </a:lnTo>
                    <a:lnTo>
                      <a:pt x="179007" y="37789"/>
                    </a:lnTo>
                    <a:lnTo>
                      <a:pt x="179069" y="37876"/>
                    </a:lnTo>
                    <a:lnTo>
                      <a:pt x="179144" y="37963"/>
                    </a:lnTo>
                    <a:lnTo>
                      <a:pt x="179206" y="38037"/>
                    </a:lnTo>
                    <a:lnTo>
                      <a:pt x="179268" y="38124"/>
                    </a:lnTo>
                    <a:lnTo>
                      <a:pt x="179330" y="38199"/>
                    </a:lnTo>
                    <a:lnTo>
                      <a:pt x="179405" y="38286"/>
                    </a:lnTo>
                    <a:lnTo>
                      <a:pt x="179467" y="38360"/>
                    </a:lnTo>
                    <a:lnTo>
                      <a:pt x="179467" y="38435"/>
                    </a:lnTo>
                    <a:lnTo>
                      <a:pt x="179529" y="38522"/>
                    </a:lnTo>
                    <a:lnTo>
                      <a:pt x="179591" y="38609"/>
                    </a:lnTo>
                    <a:lnTo>
                      <a:pt x="179591" y="38683"/>
                    </a:lnTo>
                    <a:lnTo>
                      <a:pt x="179591" y="38758"/>
                    </a:lnTo>
                    <a:lnTo>
                      <a:pt x="179591" y="38833"/>
                    </a:lnTo>
                    <a:lnTo>
                      <a:pt x="179653" y="38907"/>
                    </a:lnTo>
                    <a:lnTo>
                      <a:pt x="179653" y="38982"/>
                    </a:lnTo>
                    <a:lnTo>
                      <a:pt x="179653" y="39056"/>
                    </a:lnTo>
                    <a:lnTo>
                      <a:pt x="179715" y="39131"/>
                    </a:lnTo>
                    <a:lnTo>
                      <a:pt x="179715" y="39205"/>
                    </a:lnTo>
                    <a:lnTo>
                      <a:pt x="179715" y="39267"/>
                    </a:lnTo>
                    <a:lnTo>
                      <a:pt x="179715" y="39342"/>
                    </a:lnTo>
                    <a:lnTo>
                      <a:pt x="179715" y="39416"/>
                    </a:lnTo>
                    <a:lnTo>
                      <a:pt x="179715" y="39491"/>
                    </a:lnTo>
                    <a:lnTo>
                      <a:pt x="179715" y="39491"/>
                    </a:lnTo>
                    <a:lnTo>
                      <a:pt x="179715" y="39553"/>
                    </a:lnTo>
                    <a:lnTo>
                      <a:pt x="179715" y="39628"/>
                    </a:lnTo>
                    <a:lnTo>
                      <a:pt x="179715" y="39702"/>
                    </a:lnTo>
                    <a:lnTo>
                      <a:pt x="179715" y="39702"/>
                    </a:lnTo>
                    <a:lnTo>
                      <a:pt x="179715" y="39764"/>
                    </a:lnTo>
                    <a:lnTo>
                      <a:pt x="179715" y="39826"/>
                    </a:lnTo>
                    <a:lnTo>
                      <a:pt x="179715" y="39901"/>
                    </a:lnTo>
                    <a:lnTo>
                      <a:pt x="179715" y="39901"/>
                    </a:lnTo>
                    <a:lnTo>
                      <a:pt x="179715" y="39901"/>
                    </a:lnTo>
                    <a:lnTo>
                      <a:pt x="179715" y="39963"/>
                    </a:lnTo>
                    <a:lnTo>
                      <a:pt x="179715" y="40025"/>
                    </a:lnTo>
                    <a:lnTo>
                      <a:pt x="179715" y="40025"/>
                    </a:lnTo>
                    <a:lnTo>
                      <a:pt x="179715" y="40025"/>
                    </a:lnTo>
                    <a:lnTo>
                      <a:pt x="179715" y="40025"/>
                    </a:lnTo>
                    <a:lnTo>
                      <a:pt x="179715" y="40025"/>
                    </a:lnTo>
                    <a:lnTo>
                      <a:pt x="179715" y="40087"/>
                    </a:lnTo>
                    <a:lnTo>
                      <a:pt x="179715" y="40149"/>
                    </a:lnTo>
                    <a:lnTo>
                      <a:pt x="179715" y="40149"/>
                    </a:lnTo>
                    <a:lnTo>
                      <a:pt x="179715" y="40149"/>
                    </a:lnTo>
                    <a:lnTo>
                      <a:pt x="179715" y="40149"/>
                    </a:lnTo>
                    <a:lnTo>
                      <a:pt x="179715" y="40149"/>
                    </a:lnTo>
                    <a:lnTo>
                      <a:pt x="179715" y="40211"/>
                    </a:lnTo>
                    <a:lnTo>
                      <a:pt x="179715" y="40211"/>
                    </a:lnTo>
                    <a:lnTo>
                      <a:pt x="179715" y="40211"/>
                    </a:lnTo>
                    <a:lnTo>
                      <a:pt x="179715" y="40211"/>
                    </a:lnTo>
                    <a:lnTo>
                      <a:pt x="179715" y="40298"/>
                    </a:lnTo>
                    <a:lnTo>
                      <a:pt x="179715" y="40298"/>
                    </a:lnTo>
                    <a:lnTo>
                      <a:pt x="179715" y="40833"/>
                    </a:lnTo>
                    <a:lnTo>
                      <a:pt x="179715" y="40833"/>
                    </a:lnTo>
                    <a:lnTo>
                      <a:pt x="179715" y="41963"/>
                    </a:lnTo>
                    <a:lnTo>
                      <a:pt x="179715" y="41963"/>
                    </a:lnTo>
                    <a:lnTo>
                      <a:pt x="179715" y="41963"/>
                    </a:lnTo>
                    <a:lnTo>
                      <a:pt x="179715" y="41963"/>
                    </a:lnTo>
                    <a:lnTo>
                      <a:pt x="179715" y="41963"/>
                    </a:lnTo>
                    <a:lnTo>
                      <a:pt x="179715" y="41963"/>
                    </a:lnTo>
                    <a:lnTo>
                      <a:pt x="179715" y="42038"/>
                    </a:lnTo>
                    <a:lnTo>
                      <a:pt x="193020" y="41975"/>
                    </a:lnTo>
                    <a:lnTo>
                      <a:pt x="206361" y="42050"/>
                    </a:lnTo>
                    <a:lnTo>
                      <a:pt x="206361" y="41975"/>
                    </a:lnTo>
                    <a:lnTo>
                      <a:pt x="206361" y="41975"/>
                    </a:lnTo>
                    <a:lnTo>
                      <a:pt x="206361" y="41975"/>
                    </a:lnTo>
                    <a:lnTo>
                      <a:pt x="206361" y="41975"/>
                    </a:lnTo>
                    <a:lnTo>
                      <a:pt x="206361" y="41975"/>
                    </a:lnTo>
                    <a:lnTo>
                      <a:pt x="206361" y="41975"/>
                    </a:lnTo>
                    <a:lnTo>
                      <a:pt x="206361" y="41975"/>
                    </a:lnTo>
                    <a:lnTo>
                      <a:pt x="206361" y="41975"/>
                    </a:lnTo>
                    <a:lnTo>
                      <a:pt x="206361" y="41888"/>
                    </a:lnTo>
                    <a:lnTo>
                      <a:pt x="206361" y="41888"/>
                    </a:lnTo>
                    <a:lnTo>
                      <a:pt x="206361" y="41677"/>
                    </a:lnTo>
                    <a:lnTo>
                      <a:pt x="206361" y="41677"/>
                    </a:lnTo>
                    <a:lnTo>
                      <a:pt x="206361" y="41479"/>
                    </a:lnTo>
                    <a:lnTo>
                      <a:pt x="206361" y="41479"/>
                    </a:lnTo>
                    <a:lnTo>
                      <a:pt x="206361" y="41479"/>
                    </a:lnTo>
                    <a:lnTo>
                      <a:pt x="206361" y="41479"/>
                    </a:lnTo>
                    <a:lnTo>
                      <a:pt x="206361" y="41379"/>
                    </a:lnTo>
                    <a:lnTo>
                      <a:pt x="206361" y="41379"/>
                    </a:lnTo>
                    <a:lnTo>
                      <a:pt x="206361" y="41317"/>
                    </a:lnTo>
                    <a:lnTo>
                      <a:pt x="206361" y="41317"/>
                    </a:lnTo>
                    <a:lnTo>
                      <a:pt x="206361" y="41317"/>
                    </a:lnTo>
                    <a:lnTo>
                      <a:pt x="206361" y="41317"/>
                    </a:lnTo>
                    <a:lnTo>
                      <a:pt x="206361" y="41255"/>
                    </a:lnTo>
                    <a:lnTo>
                      <a:pt x="206361" y="41255"/>
                    </a:lnTo>
                    <a:lnTo>
                      <a:pt x="206361" y="41255"/>
                    </a:lnTo>
                    <a:lnTo>
                      <a:pt x="206361" y="41255"/>
                    </a:lnTo>
                    <a:lnTo>
                      <a:pt x="206361" y="41193"/>
                    </a:lnTo>
                    <a:lnTo>
                      <a:pt x="206361" y="41193"/>
                    </a:lnTo>
                    <a:lnTo>
                      <a:pt x="206361" y="41193"/>
                    </a:lnTo>
                    <a:lnTo>
                      <a:pt x="206361" y="41131"/>
                    </a:lnTo>
                    <a:lnTo>
                      <a:pt x="206361" y="41131"/>
                    </a:lnTo>
                    <a:lnTo>
                      <a:pt x="206361" y="41069"/>
                    </a:lnTo>
                    <a:lnTo>
                      <a:pt x="206361" y="41069"/>
                    </a:lnTo>
                    <a:lnTo>
                      <a:pt x="206361" y="40994"/>
                    </a:lnTo>
                    <a:lnTo>
                      <a:pt x="206361" y="40932"/>
                    </a:lnTo>
                    <a:lnTo>
                      <a:pt x="206361" y="40870"/>
                    </a:lnTo>
                    <a:lnTo>
                      <a:pt x="206361" y="40870"/>
                    </a:lnTo>
                    <a:lnTo>
                      <a:pt x="206361" y="40795"/>
                    </a:lnTo>
                    <a:lnTo>
                      <a:pt x="206361" y="40721"/>
                    </a:lnTo>
                    <a:lnTo>
                      <a:pt x="206361" y="40659"/>
                    </a:lnTo>
                    <a:lnTo>
                      <a:pt x="206361" y="40659"/>
                    </a:lnTo>
                    <a:lnTo>
                      <a:pt x="206424" y="40584"/>
                    </a:lnTo>
                    <a:lnTo>
                      <a:pt x="206424" y="40510"/>
                    </a:lnTo>
                    <a:lnTo>
                      <a:pt x="206424" y="40435"/>
                    </a:lnTo>
                    <a:lnTo>
                      <a:pt x="206424" y="40373"/>
                    </a:lnTo>
                    <a:lnTo>
                      <a:pt x="206424" y="40298"/>
                    </a:lnTo>
                    <a:lnTo>
                      <a:pt x="206424" y="40224"/>
                    </a:lnTo>
                    <a:lnTo>
                      <a:pt x="206424" y="40149"/>
                    </a:lnTo>
                    <a:lnTo>
                      <a:pt x="206424" y="40075"/>
                    </a:lnTo>
                    <a:lnTo>
                      <a:pt x="206486" y="40000"/>
                    </a:lnTo>
                    <a:lnTo>
                      <a:pt x="206548" y="39926"/>
                    </a:lnTo>
                    <a:lnTo>
                      <a:pt x="206548" y="39851"/>
                    </a:lnTo>
                    <a:lnTo>
                      <a:pt x="206548" y="39777"/>
                    </a:lnTo>
                    <a:lnTo>
                      <a:pt x="206610" y="39702"/>
                    </a:lnTo>
                    <a:lnTo>
                      <a:pt x="206672" y="39603"/>
                    </a:lnTo>
                    <a:lnTo>
                      <a:pt x="206734" y="39528"/>
                    </a:lnTo>
                    <a:lnTo>
                      <a:pt x="206734" y="39466"/>
                    </a:lnTo>
                    <a:lnTo>
                      <a:pt x="206809" y="39367"/>
                    </a:lnTo>
                    <a:lnTo>
                      <a:pt x="206871" y="39292"/>
                    </a:lnTo>
                    <a:lnTo>
                      <a:pt x="206933" y="39205"/>
                    </a:lnTo>
                    <a:lnTo>
                      <a:pt x="207007" y="39131"/>
                    </a:lnTo>
                    <a:lnTo>
                      <a:pt x="207070" y="39044"/>
                    </a:lnTo>
                    <a:lnTo>
                      <a:pt x="207144" y="38957"/>
                    </a:lnTo>
                    <a:lnTo>
                      <a:pt x="207219" y="38882"/>
                    </a:lnTo>
                    <a:lnTo>
                      <a:pt x="207219" y="38795"/>
                    </a:lnTo>
                    <a:lnTo>
                      <a:pt x="207306" y="38721"/>
                    </a:lnTo>
                    <a:lnTo>
                      <a:pt x="207306" y="38634"/>
                    </a:lnTo>
                    <a:lnTo>
                      <a:pt x="207380" y="38547"/>
                    </a:lnTo>
                    <a:lnTo>
                      <a:pt x="207467" y="38460"/>
                    </a:lnTo>
                    <a:lnTo>
                      <a:pt x="207554" y="38373"/>
                    </a:lnTo>
                    <a:lnTo>
                      <a:pt x="207554" y="38298"/>
                    </a:lnTo>
                    <a:lnTo>
                      <a:pt x="207641" y="38211"/>
                    </a:lnTo>
                    <a:lnTo>
                      <a:pt x="207740" y="38112"/>
                    </a:lnTo>
                    <a:lnTo>
                      <a:pt x="207815" y="38025"/>
                    </a:lnTo>
                    <a:lnTo>
                      <a:pt x="207889" y="37938"/>
                    </a:lnTo>
                    <a:lnTo>
                      <a:pt x="207976" y="37851"/>
                    </a:lnTo>
                    <a:lnTo>
                      <a:pt x="208063" y="37764"/>
                    </a:lnTo>
                    <a:lnTo>
                      <a:pt x="208150" y="37677"/>
                    </a:lnTo>
                    <a:lnTo>
                      <a:pt x="208250" y="37590"/>
                    </a:lnTo>
                    <a:lnTo>
                      <a:pt x="208337" y="37503"/>
                    </a:lnTo>
                    <a:lnTo>
                      <a:pt x="208424" y="37404"/>
                    </a:lnTo>
                    <a:lnTo>
                      <a:pt x="208511" y="37329"/>
                    </a:lnTo>
                    <a:lnTo>
                      <a:pt x="208610" y="37230"/>
                    </a:lnTo>
                    <a:lnTo>
                      <a:pt x="208709" y="37131"/>
                    </a:lnTo>
                    <a:lnTo>
                      <a:pt x="208809" y="37056"/>
                    </a:lnTo>
                    <a:lnTo>
                      <a:pt x="208896" y="36982"/>
                    </a:lnTo>
                    <a:lnTo>
                      <a:pt x="209007" y="36870"/>
                    </a:lnTo>
                    <a:lnTo>
                      <a:pt x="209107" y="36783"/>
                    </a:lnTo>
                    <a:lnTo>
                      <a:pt x="209206" y="36696"/>
                    </a:lnTo>
                    <a:lnTo>
                      <a:pt x="209306" y="36596"/>
                    </a:lnTo>
                    <a:lnTo>
                      <a:pt x="209417" y="36510"/>
                    </a:lnTo>
                    <a:lnTo>
                      <a:pt x="209504" y="36435"/>
                    </a:lnTo>
                    <a:lnTo>
                      <a:pt x="209616" y="36336"/>
                    </a:lnTo>
                    <a:lnTo>
                      <a:pt x="209728" y="36249"/>
                    </a:lnTo>
                    <a:lnTo>
                      <a:pt x="209840" y="36149"/>
                    </a:lnTo>
                    <a:lnTo>
                      <a:pt x="209939" y="36062"/>
                    </a:lnTo>
                    <a:lnTo>
                      <a:pt x="210039" y="35988"/>
                    </a:lnTo>
                    <a:lnTo>
                      <a:pt x="210163" y="35876"/>
                    </a:lnTo>
                    <a:lnTo>
                      <a:pt x="210275" y="35789"/>
                    </a:lnTo>
                    <a:lnTo>
                      <a:pt x="210374" y="35714"/>
                    </a:lnTo>
                    <a:lnTo>
                      <a:pt x="210511" y="35603"/>
                    </a:lnTo>
                    <a:lnTo>
                      <a:pt x="210610" y="35528"/>
                    </a:lnTo>
                    <a:lnTo>
                      <a:pt x="210722" y="35441"/>
                    </a:lnTo>
                    <a:lnTo>
                      <a:pt x="210846" y="35342"/>
                    </a:lnTo>
                    <a:lnTo>
                      <a:pt x="210970" y="35242"/>
                    </a:lnTo>
                    <a:lnTo>
                      <a:pt x="211082" y="35155"/>
                    </a:lnTo>
                    <a:lnTo>
                      <a:pt x="211194" y="35081"/>
                    </a:lnTo>
                    <a:lnTo>
                      <a:pt x="211330" y="34969"/>
                    </a:lnTo>
                    <a:lnTo>
                      <a:pt x="211442" y="34882"/>
                    </a:lnTo>
                    <a:lnTo>
                      <a:pt x="211566" y="34795"/>
                    </a:lnTo>
                    <a:lnTo>
                      <a:pt x="211703" y="34708"/>
                    </a:lnTo>
                    <a:lnTo>
                      <a:pt x="211815" y="34621"/>
                    </a:lnTo>
                    <a:lnTo>
                      <a:pt x="211939" y="34534"/>
                    </a:lnTo>
                    <a:lnTo>
                      <a:pt x="212076" y="34435"/>
                    </a:lnTo>
                    <a:lnTo>
                      <a:pt x="212212" y="34348"/>
                    </a:lnTo>
                    <a:lnTo>
                      <a:pt x="212324" y="34261"/>
                    </a:lnTo>
                    <a:lnTo>
                      <a:pt x="212461" y="34174"/>
                    </a:lnTo>
                    <a:lnTo>
                      <a:pt x="212598" y="34075"/>
                    </a:lnTo>
                    <a:lnTo>
                      <a:pt x="212722" y="33988"/>
                    </a:lnTo>
                    <a:lnTo>
                      <a:pt x="212858" y="33901"/>
                    </a:lnTo>
                    <a:lnTo>
                      <a:pt x="212983" y="33826"/>
                    </a:lnTo>
                    <a:lnTo>
                      <a:pt x="213132" y="33727"/>
                    </a:lnTo>
                    <a:lnTo>
                      <a:pt x="213243" y="33640"/>
                    </a:lnTo>
                    <a:lnTo>
                      <a:pt x="213529" y="33466"/>
                    </a:lnTo>
                    <a:lnTo>
                      <a:pt x="213803" y="33292"/>
                    </a:lnTo>
                    <a:lnTo>
                      <a:pt x="214088" y="33118"/>
                    </a:lnTo>
                    <a:lnTo>
                      <a:pt x="217567" y="32025"/>
                    </a:lnTo>
                    <a:lnTo>
                      <a:pt x="217852" y="31864"/>
                    </a:lnTo>
                    <a:lnTo>
                      <a:pt x="218138" y="31690"/>
                    </a:lnTo>
                    <a:lnTo>
                      <a:pt x="218448" y="31528"/>
                    </a:lnTo>
                    <a:lnTo>
                      <a:pt x="218734" y="31354"/>
                    </a:lnTo>
                    <a:lnTo>
                      <a:pt x="219032" y="31193"/>
                    </a:lnTo>
                    <a:lnTo>
                      <a:pt x="219343" y="31031"/>
                    </a:lnTo>
                    <a:lnTo>
                      <a:pt x="219653" y="30870"/>
                    </a:lnTo>
                    <a:lnTo>
                      <a:pt x="219964" y="30696"/>
                    </a:lnTo>
                    <a:lnTo>
                      <a:pt x="220275" y="30534"/>
                    </a:lnTo>
                    <a:lnTo>
                      <a:pt x="220585" y="30373"/>
                    </a:lnTo>
                    <a:lnTo>
                      <a:pt x="220908" y="30224"/>
                    </a:lnTo>
                    <a:lnTo>
                      <a:pt x="221231" y="30062"/>
                    </a:lnTo>
                    <a:lnTo>
                      <a:pt x="221554" y="29913"/>
                    </a:lnTo>
                    <a:lnTo>
                      <a:pt x="221877" y="29764"/>
                    </a:lnTo>
                    <a:lnTo>
                      <a:pt x="222212" y="29615"/>
                    </a:lnTo>
                    <a:lnTo>
                      <a:pt x="222535" y="29454"/>
                    </a:lnTo>
                    <a:lnTo>
                      <a:pt x="222883" y="29317"/>
                    </a:lnTo>
                    <a:lnTo>
                      <a:pt x="223206" y="29168"/>
                    </a:lnTo>
                    <a:lnTo>
                      <a:pt x="223542" y="29031"/>
                    </a:lnTo>
                    <a:lnTo>
                      <a:pt x="223890" y="28882"/>
                    </a:lnTo>
                    <a:lnTo>
                      <a:pt x="224237" y="28746"/>
                    </a:lnTo>
                    <a:lnTo>
                      <a:pt x="224585" y="28609"/>
                    </a:lnTo>
                    <a:lnTo>
                      <a:pt x="224921" y="28485"/>
                    </a:lnTo>
                    <a:lnTo>
                      <a:pt x="225281" y="28336"/>
                    </a:lnTo>
                    <a:lnTo>
                      <a:pt x="225629" y="28211"/>
                    </a:lnTo>
                    <a:lnTo>
                      <a:pt x="225989" y="28087"/>
                    </a:lnTo>
                    <a:lnTo>
                      <a:pt x="226349" y="27963"/>
                    </a:lnTo>
                    <a:lnTo>
                      <a:pt x="226709" y="27839"/>
                    </a:lnTo>
                    <a:lnTo>
                      <a:pt x="227082" y="27702"/>
                    </a:lnTo>
                    <a:lnTo>
                      <a:pt x="227256" y="27702"/>
                    </a:lnTo>
                    <a:lnTo>
                      <a:pt x="227430" y="27702"/>
                    </a:lnTo>
                    <a:lnTo>
                      <a:pt x="227616" y="27628"/>
                    </a:lnTo>
                    <a:lnTo>
                      <a:pt x="227790" y="27628"/>
                    </a:lnTo>
                    <a:lnTo>
                      <a:pt x="227964" y="27628"/>
                    </a:lnTo>
                    <a:lnTo>
                      <a:pt x="228163" y="27628"/>
                    </a:lnTo>
                    <a:lnTo>
                      <a:pt x="228337" y="27628"/>
                    </a:lnTo>
                    <a:lnTo>
                      <a:pt x="228523" y="27628"/>
                    </a:lnTo>
                    <a:lnTo>
                      <a:pt x="228709" y="27628"/>
                    </a:lnTo>
                    <a:lnTo>
                      <a:pt x="228896" y="27565"/>
                    </a:lnTo>
                    <a:lnTo>
                      <a:pt x="229070" y="27565"/>
                    </a:lnTo>
                    <a:lnTo>
                      <a:pt x="229256" y="27565"/>
                    </a:lnTo>
                    <a:lnTo>
                      <a:pt x="229455" y="27565"/>
                    </a:lnTo>
                    <a:lnTo>
                      <a:pt x="229641" y="27565"/>
                    </a:lnTo>
                    <a:lnTo>
                      <a:pt x="229815" y="27503"/>
                    </a:lnTo>
                    <a:lnTo>
                      <a:pt x="230014" y="27503"/>
                    </a:lnTo>
                    <a:lnTo>
                      <a:pt x="230200" y="27503"/>
                    </a:lnTo>
                    <a:lnTo>
                      <a:pt x="230386" y="27503"/>
                    </a:lnTo>
                    <a:lnTo>
                      <a:pt x="230573" y="27503"/>
                    </a:lnTo>
                    <a:lnTo>
                      <a:pt x="230747" y="27503"/>
                    </a:lnTo>
                    <a:lnTo>
                      <a:pt x="230933" y="27503"/>
                    </a:lnTo>
                    <a:lnTo>
                      <a:pt x="231144" y="27503"/>
                    </a:lnTo>
                    <a:lnTo>
                      <a:pt x="231331" y="27503"/>
                    </a:lnTo>
                    <a:lnTo>
                      <a:pt x="231504" y="27503"/>
                    </a:lnTo>
                    <a:lnTo>
                      <a:pt x="231703" y="27503"/>
                    </a:lnTo>
                    <a:lnTo>
                      <a:pt x="231890" y="27503"/>
                    </a:lnTo>
                    <a:lnTo>
                      <a:pt x="232088" y="27503"/>
                    </a:lnTo>
                    <a:lnTo>
                      <a:pt x="232287" y="27503"/>
                    </a:lnTo>
                    <a:lnTo>
                      <a:pt x="232461" y="27503"/>
                    </a:lnTo>
                    <a:lnTo>
                      <a:pt x="232647" y="27503"/>
                    </a:lnTo>
                    <a:lnTo>
                      <a:pt x="232846" y="27503"/>
                    </a:lnTo>
                    <a:lnTo>
                      <a:pt x="233032" y="27503"/>
                    </a:lnTo>
                    <a:lnTo>
                      <a:pt x="233219" y="27503"/>
                    </a:lnTo>
                    <a:lnTo>
                      <a:pt x="233418" y="27503"/>
                    </a:lnTo>
                    <a:lnTo>
                      <a:pt x="233616" y="27503"/>
                    </a:lnTo>
                    <a:lnTo>
                      <a:pt x="233803" y="27503"/>
                    </a:lnTo>
                    <a:lnTo>
                      <a:pt x="233989" y="27503"/>
                    </a:lnTo>
                    <a:lnTo>
                      <a:pt x="234188" y="27503"/>
                    </a:lnTo>
                    <a:lnTo>
                      <a:pt x="234386" y="27503"/>
                    </a:lnTo>
                    <a:lnTo>
                      <a:pt x="234573" y="27503"/>
                    </a:lnTo>
                    <a:lnTo>
                      <a:pt x="234759" y="27503"/>
                    </a:lnTo>
                    <a:lnTo>
                      <a:pt x="234970" y="27503"/>
                    </a:lnTo>
                    <a:lnTo>
                      <a:pt x="235157" y="27503"/>
                    </a:lnTo>
                    <a:lnTo>
                      <a:pt x="235343" y="27503"/>
                    </a:lnTo>
                    <a:lnTo>
                      <a:pt x="235529" y="27503"/>
                    </a:lnTo>
                    <a:lnTo>
                      <a:pt x="235728" y="27503"/>
                    </a:lnTo>
                    <a:lnTo>
                      <a:pt x="235939" y="27503"/>
                    </a:lnTo>
                    <a:lnTo>
                      <a:pt x="236126" y="27503"/>
                    </a:lnTo>
                    <a:lnTo>
                      <a:pt x="236312" y="27503"/>
                    </a:lnTo>
                    <a:lnTo>
                      <a:pt x="236511" y="27503"/>
                    </a:lnTo>
                    <a:lnTo>
                      <a:pt x="236709" y="27503"/>
                    </a:lnTo>
                    <a:lnTo>
                      <a:pt x="236883" y="27503"/>
                    </a:lnTo>
                    <a:lnTo>
                      <a:pt x="237082" y="27503"/>
                    </a:lnTo>
                    <a:lnTo>
                      <a:pt x="237306" y="27503"/>
                    </a:lnTo>
                    <a:lnTo>
                      <a:pt x="237492" y="27503"/>
                    </a:lnTo>
                    <a:lnTo>
                      <a:pt x="237678" y="27503"/>
                    </a:lnTo>
                    <a:lnTo>
                      <a:pt x="237877" y="27503"/>
                    </a:lnTo>
                    <a:lnTo>
                      <a:pt x="238076" y="27503"/>
                    </a:lnTo>
                    <a:lnTo>
                      <a:pt x="238275" y="27503"/>
                    </a:lnTo>
                    <a:lnTo>
                      <a:pt x="238449" y="27503"/>
                    </a:lnTo>
                    <a:lnTo>
                      <a:pt x="238660" y="27503"/>
                    </a:lnTo>
                    <a:lnTo>
                      <a:pt x="246237" y="27503"/>
                    </a:lnTo>
                    <a:lnTo>
                      <a:pt x="246424" y="27503"/>
                    </a:lnTo>
                    <a:lnTo>
                      <a:pt x="246623" y="27503"/>
                    </a:lnTo>
                    <a:lnTo>
                      <a:pt x="246809" y="27503"/>
                    </a:lnTo>
                    <a:lnTo>
                      <a:pt x="247008" y="27503"/>
                    </a:lnTo>
                    <a:lnTo>
                      <a:pt x="247219" y="27503"/>
                    </a:lnTo>
                    <a:lnTo>
                      <a:pt x="247380" y="27503"/>
                    </a:lnTo>
                    <a:lnTo>
                      <a:pt x="247567" y="27503"/>
                    </a:lnTo>
                    <a:lnTo>
                      <a:pt x="247765" y="27503"/>
                    </a:lnTo>
                    <a:lnTo>
                      <a:pt x="247952" y="27503"/>
                    </a:lnTo>
                    <a:lnTo>
                      <a:pt x="248138" y="27503"/>
                    </a:lnTo>
                    <a:lnTo>
                      <a:pt x="248337" y="27503"/>
                    </a:lnTo>
                    <a:lnTo>
                      <a:pt x="248523" y="27503"/>
                    </a:lnTo>
                    <a:lnTo>
                      <a:pt x="248710" y="27503"/>
                    </a:lnTo>
                    <a:lnTo>
                      <a:pt x="248908" y="27503"/>
                    </a:lnTo>
                    <a:lnTo>
                      <a:pt x="249082" y="27503"/>
                    </a:lnTo>
                    <a:lnTo>
                      <a:pt x="249281" y="27503"/>
                    </a:lnTo>
                    <a:lnTo>
                      <a:pt x="249480" y="27503"/>
                    </a:lnTo>
                    <a:lnTo>
                      <a:pt x="249654" y="27503"/>
                    </a:lnTo>
                    <a:lnTo>
                      <a:pt x="249852" y="27503"/>
                    </a:lnTo>
                    <a:lnTo>
                      <a:pt x="250039" y="27503"/>
                    </a:lnTo>
                    <a:lnTo>
                      <a:pt x="250225" y="27503"/>
                    </a:lnTo>
                    <a:lnTo>
                      <a:pt x="250424" y="27503"/>
                    </a:lnTo>
                    <a:lnTo>
                      <a:pt x="250598" y="27503"/>
                    </a:lnTo>
                    <a:lnTo>
                      <a:pt x="250784" y="27503"/>
                    </a:lnTo>
                    <a:lnTo>
                      <a:pt x="250995" y="27503"/>
                    </a:lnTo>
                    <a:lnTo>
                      <a:pt x="251169" y="27503"/>
                    </a:lnTo>
                    <a:lnTo>
                      <a:pt x="251343" y="27503"/>
                    </a:lnTo>
                    <a:lnTo>
                      <a:pt x="251529" y="27503"/>
                    </a:lnTo>
                    <a:lnTo>
                      <a:pt x="251728" y="27503"/>
                    </a:lnTo>
                    <a:lnTo>
                      <a:pt x="251915" y="27503"/>
                    </a:lnTo>
                    <a:lnTo>
                      <a:pt x="252101" y="27503"/>
                    </a:lnTo>
                    <a:lnTo>
                      <a:pt x="252275" y="27503"/>
                    </a:lnTo>
                    <a:lnTo>
                      <a:pt x="252461" y="27503"/>
                    </a:lnTo>
                    <a:lnTo>
                      <a:pt x="252660" y="27503"/>
                    </a:lnTo>
                    <a:lnTo>
                      <a:pt x="252846" y="27503"/>
                    </a:lnTo>
                    <a:lnTo>
                      <a:pt x="253008" y="27503"/>
                    </a:lnTo>
                    <a:lnTo>
                      <a:pt x="253194" y="27503"/>
                    </a:lnTo>
                    <a:lnTo>
                      <a:pt x="253393" y="27503"/>
                    </a:lnTo>
                    <a:lnTo>
                      <a:pt x="253567" y="27503"/>
                    </a:lnTo>
                    <a:lnTo>
                      <a:pt x="253753" y="27503"/>
                    </a:lnTo>
                    <a:lnTo>
                      <a:pt x="253939" y="27503"/>
                    </a:lnTo>
                    <a:lnTo>
                      <a:pt x="254113" y="27503"/>
                    </a:lnTo>
                    <a:lnTo>
                      <a:pt x="254300" y="27565"/>
                    </a:lnTo>
                    <a:lnTo>
                      <a:pt x="254498" y="27565"/>
                    </a:lnTo>
                    <a:lnTo>
                      <a:pt x="254672" y="27565"/>
                    </a:lnTo>
                    <a:lnTo>
                      <a:pt x="254846" y="27565"/>
                    </a:lnTo>
                    <a:lnTo>
                      <a:pt x="255020" y="27565"/>
                    </a:lnTo>
                    <a:lnTo>
                      <a:pt x="255206" y="27628"/>
                    </a:lnTo>
                    <a:lnTo>
                      <a:pt x="255393" y="27690"/>
                    </a:lnTo>
                    <a:lnTo>
                      <a:pt x="255567" y="27690"/>
                    </a:lnTo>
                    <a:lnTo>
                      <a:pt x="255741" y="27752"/>
                    </a:lnTo>
                    <a:lnTo>
                      <a:pt x="255927" y="27752"/>
                    </a:lnTo>
                    <a:lnTo>
                      <a:pt x="256113" y="27826"/>
                    </a:lnTo>
                    <a:lnTo>
                      <a:pt x="256287" y="27888"/>
                    </a:lnTo>
                    <a:lnTo>
                      <a:pt x="256461" y="27888"/>
                    </a:lnTo>
                    <a:lnTo>
                      <a:pt x="256647" y="27963"/>
                    </a:lnTo>
                    <a:lnTo>
                      <a:pt x="256821" y="28025"/>
                    </a:lnTo>
                    <a:lnTo>
                      <a:pt x="256995" y="28100"/>
                    </a:lnTo>
                    <a:lnTo>
                      <a:pt x="257169" y="28100"/>
                    </a:lnTo>
                    <a:lnTo>
                      <a:pt x="257356" y="28174"/>
                    </a:lnTo>
                    <a:lnTo>
                      <a:pt x="257530" y="28249"/>
                    </a:lnTo>
                    <a:lnTo>
                      <a:pt x="257703" y="28323"/>
                    </a:lnTo>
                    <a:lnTo>
                      <a:pt x="257890" y="28410"/>
                    </a:lnTo>
                    <a:lnTo>
                      <a:pt x="258064" y="28485"/>
                    </a:lnTo>
                    <a:lnTo>
                      <a:pt x="258225" y="28547"/>
                    </a:lnTo>
                    <a:lnTo>
                      <a:pt x="258399" y="28634"/>
                    </a:lnTo>
                    <a:lnTo>
                      <a:pt x="258585" y="28708"/>
                    </a:lnTo>
                    <a:lnTo>
                      <a:pt x="258759" y="28795"/>
                    </a:lnTo>
                    <a:lnTo>
                      <a:pt x="258933" y="28870"/>
                    </a:lnTo>
                    <a:lnTo>
                      <a:pt x="259107" y="28957"/>
                    </a:lnTo>
                    <a:lnTo>
                      <a:pt x="259269" y="29031"/>
                    </a:lnTo>
                    <a:lnTo>
                      <a:pt x="259467" y="29131"/>
                    </a:lnTo>
                    <a:lnTo>
                      <a:pt x="259629" y="29205"/>
                    </a:lnTo>
                    <a:lnTo>
                      <a:pt x="259790" y="29280"/>
                    </a:lnTo>
                    <a:lnTo>
                      <a:pt x="259977" y="29379"/>
                    </a:lnTo>
                    <a:lnTo>
                      <a:pt x="260138" y="29466"/>
                    </a:lnTo>
                    <a:lnTo>
                      <a:pt x="260312" y="29553"/>
                    </a:lnTo>
                    <a:lnTo>
                      <a:pt x="260498" y="29652"/>
                    </a:lnTo>
                    <a:lnTo>
                      <a:pt x="260660" y="29739"/>
                    </a:lnTo>
                    <a:lnTo>
                      <a:pt x="260821" y="29826"/>
                    </a:lnTo>
                    <a:lnTo>
                      <a:pt x="260995" y="29926"/>
                    </a:lnTo>
                    <a:lnTo>
                      <a:pt x="261169" y="30013"/>
                    </a:lnTo>
                    <a:lnTo>
                      <a:pt x="261331" y="30112"/>
                    </a:lnTo>
                    <a:lnTo>
                      <a:pt x="261505" y="30211"/>
                    </a:lnTo>
                    <a:lnTo>
                      <a:pt x="261691" y="30323"/>
                    </a:lnTo>
                    <a:lnTo>
                      <a:pt x="261852" y="30410"/>
                    </a:lnTo>
                    <a:lnTo>
                      <a:pt x="262014" y="30509"/>
                    </a:lnTo>
                    <a:lnTo>
                      <a:pt x="262175" y="30609"/>
                    </a:lnTo>
                    <a:lnTo>
                      <a:pt x="262349" y="30708"/>
                    </a:lnTo>
                    <a:lnTo>
                      <a:pt x="262523" y="30820"/>
                    </a:lnTo>
                    <a:lnTo>
                      <a:pt x="262685" y="30919"/>
                    </a:lnTo>
                    <a:lnTo>
                      <a:pt x="262834" y="31019"/>
                    </a:lnTo>
                    <a:lnTo>
                      <a:pt x="263008" y="31131"/>
                    </a:lnTo>
                    <a:lnTo>
                      <a:pt x="263194" y="31242"/>
                    </a:lnTo>
                    <a:lnTo>
                      <a:pt x="263356" y="31354"/>
                    </a:lnTo>
                    <a:lnTo>
                      <a:pt x="263517" y="31454"/>
                    </a:lnTo>
                    <a:lnTo>
                      <a:pt x="263666" y="31565"/>
                    </a:lnTo>
                    <a:lnTo>
                      <a:pt x="263840" y="31690"/>
                    </a:lnTo>
                    <a:lnTo>
                      <a:pt x="264014" y="31801"/>
                    </a:lnTo>
                    <a:lnTo>
                      <a:pt x="264175" y="31913"/>
                    </a:lnTo>
                    <a:lnTo>
                      <a:pt x="264337" y="32025"/>
                    </a:lnTo>
                    <a:lnTo>
                      <a:pt x="264511" y="32149"/>
                    </a:lnTo>
                    <a:lnTo>
                      <a:pt x="264672" y="32273"/>
                    </a:lnTo>
                    <a:lnTo>
                      <a:pt x="264821" y="32385"/>
                    </a:lnTo>
                    <a:lnTo>
                      <a:pt x="264995" y="32497"/>
                    </a:lnTo>
                    <a:lnTo>
                      <a:pt x="265157" y="32634"/>
                    </a:lnTo>
                    <a:lnTo>
                      <a:pt x="265306" y="32746"/>
                    </a:lnTo>
                    <a:lnTo>
                      <a:pt x="265480" y="32882"/>
                    </a:lnTo>
                    <a:lnTo>
                      <a:pt x="265641" y="33006"/>
                    </a:lnTo>
                    <a:lnTo>
                      <a:pt x="265803" y="33131"/>
                    </a:lnTo>
                    <a:lnTo>
                      <a:pt x="265964" y="33255"/>
                    </a:lnTo>
                    <a:lnTo>
                      <a:pt x="266126" y="33392"/>
                    </a:lnTo>
                    <a:lnTo>
                      <a:pt x="266287" y="33516"/>
                    </a:lnTo>
                    <a:lnTo>
                      <a:pt x="266436" y="33652"/>
                    </a:lnTo>
                    <a:lnTo>
                      <a:pt x="266598" y="33777"/>
                    </a:lnTo>
                    <a:lnTo>
                      <a:pt x="266759" y="33926"/>
                    </a:lnTo>
                    <a:lnTo>
                      <a:pt x="266921" y="34062"/>
                    </a:lnTo>
                    <a:lnTo>
                      <a:pt x="267082" y="34199"/>
                    </a:lnTo>
                    <a:lnTo>
                      <a:pt x="267231" y="34323"/>
                    </a:lnTo>
                    <a:lnTo>
                      <a:pt x="267393" y="34472"/>
                    </a:lnTo>
                    <a:lnTo>
                      <a:pt x="267554" y="34621"/>
                    </a:lnTo>
                    <a:lnTo>
                      <a:pt x="267716" y="34758"/>
                    </a:lnTo>
                    <a:lnTo>
                      <a:pt x="267865" y="34907"/>
                    </a:lnTo>
                    <a:lnTo>
                      <a:pt x="268026" y="35044"/>
                    </a:lnTo>
                    <a:lnTo>
                      <a:pt x="268176" y="35193"/>
                    </a:lnTo>
                    <a:lnTo>
                      <a:pt x="268337" y="35342"/>
                    </a:lnTo>
                    <a:lnTo>
                      <a:pt x="268486" y="35491"/>
                    </a:lnTo>
                    <a:lnTo>
                      <a:pt x="268648" y="35640"/>
                    </a:lnTo>
                    <a:lnTo>
                      <a:pt x="268797" y="35789"/>
                    </a:lnTo>
                    <a:lnTo>
                      <a:pt x="268958" y="35951"/>
                    </a:lnTo>
                    <a:lnTo>
                      <a:pt x="269120" y="36112"/>
                    </a:lnTo>
                    <a:lnTo>
                      <a:pt x="269269" y="36261"/>
                    </a:lnTo>
                    <a:lnTo>
                      <a:pt x="269430" y="36423"/>
                    </a:lnTo>
                    <a:lnTo>
                      <a:pt x="269579" y="36584"/>
                    </a:lnTo>
                    <a:lnTo>
                      <a:pt x="269728" y="36746"/>
                    </a:lnTo>
                    <a:lnTo>
                      <a:pt x="269877" y="36907"/>
                    </a:lnTo>
                    <a:lnTo>
                      <a:pt x="270039" y="37069"/>
                    </a:lnTo>
                    <a:lnTo>
                      <a:pt x="270188" y="37242"/>
                    </a:lnTo>
                    <a:lnTo>
                      <a:pt x="270337" y="37404"/>
                    </a:lnTo>
                    <a:lnTo>
                      <a:pt x="270498" y="37578"/>
                    </a:lnTo>
                    <a:lnTo>
                      <a:pt x="270648" y="37752"/>
                    </a:lnTo>
                    <a:lnTo>
                      <a:pt x="270648" y="37752"/>
                    </a:lnTo>
                    <a:lnTo>
                      <a:pt x="270474" y="37752"/>
                    </a:lnTo>
                    <a:lnTo>
                      <a:pt x="269977" y="37876"/>
                    </a:lnTo>
                    <a:lnTo>
                      <a:pt x="269505" y="38000"/>
                    </a:lnTo>
                    <a:lnTo>
                      <a:pt x="269033" y="38137"/>
                    </a:lnTo>
                    <a:lnTo>
                      <a:pt x="268561" y="38261"/>
                    </a:lnTo>
                    <a:lnTo>
                      <a:pt x="268089" y="38410"/>
                    </a:lnTo>
                    <a:lnTo>
                      <a:pt x="267617" y="38534"/>
                    </a:lnTo>
                    <a:lnTo>
                      <a:pt x="267132" y="38683"/>
                    </a:lnTo>
                    <a:lnTo>
                      <a:pt x="266648" y="38833"/>
                    </a:lnTo>
                    <a:lnTo>
                      <a:pt x="266188" y="38982"/>
                    </a:lnTo>
                    <a:lnTo>
                      <a:pt x="265716" y="39131"/>
                    </a:lnTo>
                    <a:lnTo>
                      <a:pt x="265244" y="39292"/>
                    </a:lnTo>
                    <a:lnTo>
                      <a:pt x="264772" y="39454"/>
                    </a:lnTo>
                    <a:lnTo>
                      <a:pt x="264312" y="39615"/>
                    </a:lnTo>
                    <a:lnTo>
                      <a:pt x="263840" y="39789"/>
                    </a:lnTo>
                    <a:lnTo>
                      <a:pt x="263368" y="39951"/>
                    </a:lnTo>
                    <a:lnTo>
                      <a:pt x="262908" y="40124"/>
                    </a:lnTo>
                    <a:lnTo>
                      <a:pt x="262449" y="40298"/>
                    </a:lnTo>
                    <a:lnTo>
                      <a:pt x="261977" y="40485"/>
                    </a:lnTo>
                    <a:lnTo>
                      <a:pt x="261517" y="40659"/>
                    </a:lnTo>
                    <a:lnTo>
                      <a:pt x="261070" y="40845"/>
                    </a:lnTo>
                    <a:lnTo>
                      <a:pt x="260610" y="41044"/>
                    </a:lnTo>
                    <a:lnTo>
                      <a:pt x="260151" y="41230"/>
                    </a:lnTo>
                    <a:lnTo>
                      <a:pt x="259691" y="41429"/>
                    </a:lnTo>
                    <a:lnTo>
                      <a:pt x="259231" y="41628"/>
                    </a:lnTo>
                    <a:lnTo>
                      <a:pt x="258784" y="41826"/>
                    </a:lnTo>
                    <a:lnTo>
                      <a:pt x="258337" y="42038"/>
                    </a:lnTo>
                    <a:lnTo>
                      <a:pt x="257877" y="42249"/>
                    </a:lnTo>
                    <a:lnTo>
                      <a:pt x="257430" y="42460"/>
                    </a:lnTo>
                    <a:lnTo>
                      <a:pt x="256983" y="42671"/>
                    </a:lnTo>
                    <a:lnTo>
                      <a:pt x="256548" y="42895"/>
                    </a:lnTo>
                    <a:lnTo>
                      <a:pt x="256088" y="43118"/>
                    </a:lnTo>
                    <a:lnTo>
                      <a:pt x="255654" y="43342"/>
                    </a:lnTo>
                    <a:lnTo>
                      <a:pt x="255206" y="43578"/>
                    </a:lnTo>
                    <a:lnTo>
                      <a:pt x="254759" y="43814"/>
                    </a:lnTo>
                    <a:lnTo>
                      <a:pt x="254337" y="44038"/>
                    </a:lnTo>
                    <a:lnTo>
                      <a:pt x="253902" y="44286"/>
                    </a:lnTo>
                    <a:lnTo>
                      <a:pt x="253467" y="44522"/>
                    </a:lnTo>
                    <a:lnTo>
                      <a:pt x="253020" y="44770"/>
                    </a:lnTo>
                    <a:lnTo>
                      <a:pt x="252598" y="45019"/>
                    </a:lnTo>
                    <a:lnTo>
                      <a:pt x="252163" y="45267"/>
                    </a:lnTo>
                    <a:lnTo>
                      <a:pt x="251741" y="45516"/>
                    </a:lnTo>
                    <a:lnTo>
                      <a:pt x="251306" y="45777"/>
                    </a:lnTo>
                    <a:lnTo>
                      <a:pt x="250883" y="46038"/>
                    </a:lnTo>
                    <a:lnTo>
                      <a:pt x="250461" y="46311"/>
                    </a:lnTo>
                    <a:lnTo>
                      <a:pt x="250039" y="46572"/>
                    </a:lnTo>
                    <a:lnTo>
                      <a:pt x="249616" y="46845"/>
                    </a:lnTo>
                    <a:lnTo>
                      <a:pt x="249206" y="47118"/>
                    </a:lnTo>
                    <a:lnTo>
                      <a:pt x="248797" y="47392"/>
                    </a:lnTo>
                    <a:lnTo>
                      <a:pt x="248374" y="47677"/>
                    </a:lnTo>
                    <a:lnTo>
                      <a:pt x="247964" y="47963"/>
                    </a:lnTo>
                    <a:lnTo>
                      <a:pt x="247554" y="48249"/>
                    </a:lnTo>
                    <a:lnTo>
                      <a:pt x="247144" y="48534"/>
                    </a:lnTo>
                    <a:lnTo>
                      <a:pt x="246747" y="48820"/>
                    </a:lnTo>
                    <a:lnTo>
                      <a:pt x="246337" y="49118"/>
                    </a:lnTo>
                    <a:lnTo>
                      <a:pt x="245939" y="49416"/>
                    </a:lnTo>
                    <a:lnTo>
                      <a:pt x="245542" y="49727"/>
                    </a:lnTo>
                    <a:lnTo>
                      <a:pt x="245132" y="50025"/>
                    </a:lnTo>
                    <a:lnTo>
                      <a:pt x="244747" y="50336"/>
                    </a:lnTo>
                    <a:lnTo>
                      <a:pt x="244349" y="50646"/>
                    </a:lnTo>
                    <a:lnTo>
                      <a:pt x="243964" y="50969"/>
                    </a:lnTo>
                    <a:lnTo>
                      <a:pt x="243567" y="51280"/>
                    </a:lnTo>
                    <a:lnTo>
                      <a:pt x="243194" y="51603"/>
                    </a:lnTo>
                    <a:lnTo>
                      <a:pt x="242809" y="51926"/>
                    </a:lnTo>
                    <a:lnTo>
                      <a:pt x="242461" y="52224"/>
                    </a:lnTo>
                    <a:lnTo>
                      <a:pt x="259852" y="72423"/>
                    </a:lnTo>
                    <a:lnTo>
                      <a:pt x="260101" y="72199"/>
                    </a:lnTo>
                    <a:lnTo>
                      <a:pt x="260325" y="72013"/>
                    </a:lnTo>
                    <a:lnTo>
                      <a:pt x="260548" y="71814"/>
                    </a:lnTo>
                    <a:lnTo>
                      <a:pt x="260772" y="71628"/>
                    </a:lnTo>
                    <a:lnTo>
                      <a:pt x="261008" y="71454"/>
                    </a:lnTo>
                    <a:lnTo>
                      <a:pt x="261231" y="71268"/>
                    </a:lnTo>
                    <a:lnTo>
                      <a:pt x="261467" y="71081"/>
                    </a:lnTo>
                    <a:lnTo>
                      <a:pt x="261703" y="70907"/>
                    </a:lnTo>
                    <a:lnTo>
                      <a:pt x="261939" y="70721"/>
                    </a:lnTo>
                    <a:lnTo>
                      <a:pt x="262175" y="70547"/>
                    </a:lnTo>
                    <a:lnTo>
                      <a:pt x="262412" y="70373"/>
                    </a:lnTo>
                    <a:lnTo>
                      <a:pt x="262660" y="70199"/>
                    </a:lnTo>
                    <a:lnTo>
                      <a:pt x="262896" y="70025"/>
                    </a:lnTo>
                    <a:lnTo>
                      <a:pt x="263144" y="69851"/>
                    </a:lnTo>
                    <a:lnTo>
                      <a:pt x="263393" y="69677"/>
                    </a:lnTo>
                    <a:lnTo>
                      <a:pt x="263629" y="69516"/>
                    </a:lnTo>
                    <a:lnTo>
                      <a:pt x="263890" y="69342"/>
                    </a:lnTo>
                    <a:lnTo>
                      <a:pt x="264138" y="69181"/>
                    </a:lnTo>
                    <a:lnTo>
                      <a:pt x="264399" y="69019"/>
                    </a:lnTo>
                    <a:lnTo>
                      <a:pt x="264648" y="68858"/>
                    </a:lnTo>
                    <a:lnTo>
                      <a:pt x="264908" y="68696"/>
                    </a:lnTo>
                    <a:lnTo>
                      <a:pt x="265169" y="68535"/>
                    </a:lnTo>
                    <a:lnTo>
                      <a:pt x="265430" y="68386"/>
                    </a:lnTo>
                    <a:lnTo>
                      <a:pt x="265691" y="68224"/>
                    </a:lnTo>
                    <a:lnTo>
                      <a:pt x="265952" y="68075"/>
                    </a:lnTo>
                    <a:lnTo>
                      <a:pt x="266213" y="67926"/>
                    </a:lnTo>
                    <a:lnTo>
                      <a:pt x="266474" y="67777"/>
                    </a:lnTo>
                    <a:lnTo>
                      <a:pt x="266734" y="67628"/>
                    </a:lnTo>
                    <a:lnTo>
                      <a:pt x="267008" y="67479"/>
                    </a:lnTo>
                    <a:lnTo>
                      <a:pt x="267281" y="67330"/>
                    </a:lnTo>
                    <a:lnTo>
                      <a:pt x="267542" y="67193"/>
                    </a:lnTo>
                    <a:lnTo>
                      <a:pt x="267815" y="67044"/>
                    </a:lnTo>
                    <a:lnTo>
                      <a:pt x="268101" y="66907"/>
                    </a:lnTo>
                    <a:lnTo>
                      <a:pt x="268362" y="66771"/>
                    </a:lnTo>
                    <a:lnTo>
                      <a:pt x="268648" y="66646"/>
                    </a:lnTo>
                    <a:lnTo>
                      <a:pt x="268921" y="66497"/>
                    </a:lnTo>
                    <a:lnTo>
                      <a:pt x="269207" y="66373"/>
                    </a:lnTo>
                    <a:lnTo>
                      <a:pt x="269480" y="66236"/>
                    </a:lnTo>
                    <a:lnTo>
                      <a:pt x="269753" y="66125"/>
                    </a:lnTo>
                    <a:lnTo>
                      <a:pt x="270039" y="65988"/>
                    </a:lnTo>
                    <a:lnTo>
                      <a:pt x="270312" y="65864"/>
                    </a:lnTo>
                    <a:lnTo>
                      <a:pt x="270598" y="65752"/>
                    </a:lnTo>
                    <a:lnTo>
                      <a:pt x="270871" y="65628"/>
                    </a:lnTo>
                    <a:lnTo>
                      <a:pt x="271169" y="65503"/>
                    </a:lnTo>
                    <a:lnTo>
                      <a:pt x="271455" y="65392"/>
                    </a:lnTo>
                    <a:lnTo>
                      <a:pt x="271741" y="65280"/>
                    </a:lnTo>
                    <a:lnTo>
                      <a:pt x="272014" y="65168"/>
                    </a:lnTo>
                    <a:lnTo>
                      <a:pt x="272300" y="65069"/>
                    </a:lnTo>
                    <a:lnTo>
                      <a:pt x="272585" y="64957"/>
                    </a:lnTo>
                    <a:lnTo>
                      <a:pt x="272884" y="64845"/>
                    </a:lnTo>
                    <a:lnTo>
                      <a:pt x="273169" y="64746"/>
                    </a:lnTo>
                    <a:lnTo>
                      <a:pt x="273455" y="64646"/>
                    </a:lnTo>
                    <a:lnTo>
                      <a:pt x="273753" y="64547"/>
                    </a:lnTo>
                    <a:lnTo>
                      <a:pt x="274026" y="64448"/>
                    </a:lnTo>
                    <a:lnTo>
                      <a:pt x="274325" y="64361"/>
                    </a:lnTo>
                    <a:lnTo>
                      <a:pt x="274623" y="64261"/>
                    </a:lnTo>
                    <a:lnTo>
                      <a:pt x="274908" y="64174"/>
                    </a:lnTo>
                    <a:lnTo>
                      <a:pt x="275194" y="64087"/>
                    </a:lnTo>
                    <a:lnTo>
                      <a:pt x="275492" y="64000"/>
                    </a:lnTo>
                    <a:lnTo>
                      <a:pt x="275778" y="63913"/>
                    </a:lnTo>
                    <a:lnTo>
                      <a:pt x="276076" y="63839"/>
                    </a:lnTo>
                    <a:lnTo>
                      <a:pt x="276362" y="63752"/>
                    </a:lnTo>
                    <a:lnTo>
                      <a:pt x="276672" y="63677"/>
                    </a:lnTo>
                    <a:lnTo>
                      <a:pt x="276946" y="63603"/>
                    </a:lnTo>
                    <a:lnTo>
                      <a:pt x="277231" y="63541"/>
                    </a:lnTo>
                    <a:lnTo>
                      <a:pt x="277530" y="63466"/>
                    </a:lnTo>
                    <a:lnTo>
                      <a:pt x="277828" y="63392"/>
                    </a:lnTo>
                    <a:lnTo>
                      <a:pt x="278126" y="63392"/>
                    </a:lnTo>
                    <a:lnTo>
                      <a:pt x="278436" y="63081"/>
                    </a:lnTo>
                    <a:lnTo>
                      <a:pt x="278735" y="63019"/>
                    </a:lnTo>
                    <a:lnTo>
                      <a:pt x="279020" y="63019"/>
                    </a:lnTo>
                    <a:lnTo>
                      <a:pt x="279306" y="63019"/>
                    </a:lnTo>
                    <a:lnTo>
                      <a:pt x="279604" y="62957"/>
                    </a:lnTo>
                    <a:lnTo>
                      <a:pt x="279902" y="62957"/>
                    </a:lnTo>
                    <a:lnTo>
                      <a:pt x="280188" y="62957"/>
                    </a:lnTo>
                    <a:lnTo>
                      <a:pt x="280486" y="62957"/>
                    </a:lnTo>
                    <a:lnTo>
                      <a:pt x="280772" y="62957"/>
                    </a:lnTo>
                    <a:lnTo>
                      <a:pt x="281070" y="62957"/>
                    </a:lnTo>
                    <a:lnTo>
                      <a:pt x="281343" y="62957"/>
                    </a:lnTo>
                    <a:lnTo>
                      <a:pt x="281641" y="62957"/>
                    </a:lnTo>
                    <a:lnTo>
                      <a:pt x="281940" y="62957"/>
                    </a:lnTo>
                    <a:lnTo>
                      <a:pt x="282213" y="62957"/>
                    </a:lnTo>
                    <a:lnTo>
                      <a:pt x="282499" y="62957"/>
                    </a:lnTo>
                    <a:lnTo>
                      <a:pt x="282797" y="62957"/>
                    </a:lnTo>
                    <a:lnTo>
                      <a:pt x="283082" y="62957"/>
                    </a:lnTo>
                    <a:lnTo>
                      <a:pt x="283368" y="62957"/>
                    </a:lnTo>
                    <a:lnTo>
                      <a:pt x="283654" y="62957"/>
                    </a:lnTo>
                    <a:lnTo>
                      <a:pt x="283940" y="62957"/>
                    </a:lnTo>
                    <a:lnTo>
                      <a:pt x="284225" y="62957"/>
                    </a:lnTo>
                    <a:lnTo>
                      <a:pt x="288374" y="62957"/>
                    </a:lnTo>
                    <a:lnTo>
                      <a:pt x="288648" y="62957"/>
                    </a:lnTo>
                    <a:lnTo>
                      <a:pt x="288921" y="62957"/>
                    </a:lnTo>
                    <a:lnTo>
                      <a:pt x="289182" y="62957"/>
                    </a:lnTo>
                    <a:lnTo>
                      <a:pt x="289443" y="62957"/>
                    </a:lnTo>
                    <a:lnTo>
                      <a:pt x="289704" y="62957"/>
                    </a:lnTo>
                    <a:lnTo>
                      <a:pt x="289964" y="62957"/>
                    </a:lnTo>
                    <a:lnTo>
                      <a:pt x="290225" y="62957"/>
                    </a:lnTo>
                    <a:lnTo>
                      <a:pt x="290486" y="62957"/>
                    </a:lnTo>
                    <a:lnTo>
                      <a:pt x="290747" y="62957"/>
                    </a:lnTo>
                    <a:lnTo>
                      <a:pt x="290996" y="62957"/>
                    </a:lnTo>
                    <a:lnTo>
                      <a:pt x="291256" y="62957"/>
                    </a:lnTo>
                    <a:lnTo>
                      <a:pt x="291505" y="62957"/>
                    </a:lnTo>
                    <a:lnTo>
                      <a:pt x="291753" y="62957"/>
                    </a:lnTo>
                    <a:lnTo>
                      <a:pt x="291989" y="62957"/>
                    </a:lnTo>
                    <a:lnTo>
                      <a:pt x="292250" y="62957"/>
                    </a:lnTo>
                    <a:lnTo>
                      <a:pt x="292499" y="63019"/>
                    </a:lnTo>
                    <a:lnTo>
                      <a:pt x="292760" y="63019"/>
                    </a:lnTo>
                    <a:lnTo>
                      <a:pt x="292859" y="63019"/>
                    </a:lnTo>
                    <a:lnTo>
                      <a:pt x="292983" y="63019"/>
                    </a:lnTo>
                    <a:lnTo>
                      <a:pt x="293107" y="63019"/>
                    </a:lnTo>
                    <a:lnTo>
                      <a:pt x="293232" y="63019"/>
                    </a:lnTo>
                    <a:lnTo>
                      <a:pt x="293343" y="63019"/>
                    </a:lnTo>
                    <a:lnTo>
                      <a:pt x="293455" y="63019"/>
                    </a:lnTo>
                    <a:lnTo>
                      <a:pt x="293592" y="63019"/>
                    </a:lnTo>
                    <a:lnTo>
                      <a:pt x="293704" y="63019"/>
                    </a:lnTo>
                    <a:lnTo>
                      <a:pt x="293815" y="63019"/>
                    </a:lnTo>
                    <a:lnTo>
                      <a:pt x="293940" y="63019"/>
                    </a:lnTo>
                    <a:lnTo>
                      <a:pt x="294051" y="63019"/>
                    </a:lnTo>
                    <a:lnTo>
                      <a:pt x="294163" y="63019"/>
                    </a:lnTo>
                    <a:lnTo>
                      <a:pt x="294300" y="63019"/>
                    </a:lnTo>
                    <a:lnTo>
                      <a:pt x="294412" y="63019"/>
                    </a:lnTo>
                    <a:lnTo>
                      <a:pt x="294524" y="63019"/>
                    </a:lnTo>
                    <a:lnTo>
                      <a:pt x="294635" y="63019"/>
                    </a:lnTo>
                    <a:lnTo>
                      <a:pt x="294747" y="63019"/>
                    </a:lnTo>
                    <a:lnTo>
                      <a:pt x="294859" y="63019"/>
                    </a:lnTo>
                    <a:lnTo>
                      <a:pt x="294971" y="63019"/>
                    </a:lnTo>
                    <a:lnTo>
                      <a:pt x="295095" y="63019"/>
                    </a:lnTo>
                    <a:lnTo>
                      <a:pt x="295194" y="63019"/>
                    </a:lnTo>
                    <a:lnTo>
                      <a:pt x="295319" y="63019"/>
                    </a:lnTo>
                    <a:lnTo>
                      <a:pt x="295430" y="63019"/>
                    </a:lnTo>
                    <a:lnTo>
                      <a:pt x="295542" y="63019"/>
                    </a:lnTo>
                    <a:lnTo>
                      <a:pt x="295654" y="63019"/>
                    </a:lnTo>
                    <a:lnTo>
                      <a:pt x="295766" y="63019"/>
                    </a:lnTo>
                    <a:lnTo>
                      <a:pt x="295878" y="63019"/>
                    </a:lnTo>
                    <a:lnTo>
                      <a:pt x="295989" y="63019"/>
                    </a:lnTo>
                    <a:lnTo>
                      <a:pt x="296089" y="63019"/>
                    </a:lnTo>
                    <a:lnTo>
                      <a:pt x="296201" y="63019"/>
                    </a:lnTo>
                    <a:lnTo>
                      <a:pt x="296325" y="63019"/>
                    </a:lnTo>
                    <a:lnTo>
                      <a:pt x="296437" y="63019"/>
                    </a:lnTo>
                    <a:lnTo>
                      <a:pt x="296524" y="63019"/>
                    </a:lnTo>
                    <a:lnTo>
                      <a:pt x="296635" y="63019"/>
                    </a:lnTo>
                    <a:lnTo>
                      <a:pt x="296735" y="63019"/>
                    </a:lnTo>
                    <a:lnTo>
                      <a:pt x="296859" y="63081"/>
                    </a:lnTo>
                    <a:lnTo>
                      <a:pt x="296971" y="63081"/>
                    </a:lnTo>
                    <a:lnTo>
                      <a:pt x="297058" y="63081"/>
                    </a:lnTo>
                    <a:lnTo>
                      <a:pt x="297157" y="63081"/>
                    </a:lnTo>
                    <a:lnTo>
                      <a:pt x="297269" y="63081"/>
                    </a:lnTo>
                    <a:lnTo>
                      <a:pt x="297381" y="63081"/>
                    </a:lnTo>
                    <a:lnTo>
                      <a:pt x="297480" y="63081"/>
                    </a:lnTo>
                    <a:lnTo>
                      <a:pt x="297579" y="63081"/>
                    </a:lnTo>
                    <a:lnTo>
                      <a:pt x="297691" y="63143"/>
                    </a:lnTo>
                    <a:lnTo>
                      <a:pt x="297791" y="63143"/>
                    </a:lnTo>
                    <a:lnTo>
                      <a:pt x="297902" y="63143"/>
                    </a:lnTo>
                    <a:lnTo>
                      <a:pt x="298002" y="63143"/>
                    </a:lnTo>
                    <a:lnTo>
                      <a:pt x="298089" y="63143"/>
                    </a:lnTo>
                    <a:lnTo>
                      <a:pt x="298188" y="63143"/>
                    </a:lnTo>
                    <a:lnTo>
                      <a:pt x="298288" y="63143"/>
                    </a:lnTo>
                    <a:lnTo>
                      <a:pt x="298387" y="63143"/>
                    </a:lnTo>
                    <a:lnTo>
                      <a:pt x="298486" y="63143"/>
                    </a:lnTo>
                    <a:lnTo>
                      <a:pt x="298598" y="63205"/>
                    </a:lnTo>
                    <a:lnTo>
                      <a:pt x="298697" y="63205"/>
                    </a:lnTo>
                    <a:lnTo>
                      <a:pt x="298797" y="63205"/>
                    </a:lnTo>
                    <a:lnTo>
                      <a:pt x="298896" y="63205"/>
                    </a:lnTo>
                    <a:lnTo>
                      <a:pt x="298983" y="63205"/>
                    </a:lnTo>
                    <a:lnTo>
                      <a:pt x="299083" y="63267"/>
                    </a:lnTo>
                    <a:lnTo>
                      <a:pt x="299194" y="63267"/>
                    </a:lnTo>
                    <a:lnTo>
                      <a:pt x="299269" y="63267"/>
                    </a:lnTo>
                    <a:lnTo>
                      <a:pt x="299368" y="63267"/>
                    </a:lnTo>
                    <a:lnTo>
                      <a:pt x="299468" y="63267"/>
                    </a:lnTo>
                    <a:lnTo>
                      <a:pt x="299567" y="63330"/>
                    </a:lnTo>
                    <a:lnTo>
                      <a:pt x="299654" y="63330"/>
                    </a:lnTo>
                    <a:lnTo>
                      <a:pt x="299753" y="63392"/>
                    </a:lnTo>
                    <a:lnTo>
                      <a:pt x="299853" y="63392"/>
                    </a:lnTo>
                    <a:lnTo>
                      <a:pt x="299927" y="63392"/>
                    </a:lnTo>
                    <a:lnTo>
                      <a:pt x="300027" y="63392"/>
                    </a:lnTo>
                    <a:lnTo>
                      <a:pt x="300126" y="63466"/>
                    </a:lnTo>
                    <a:lnTo>
                      <a:pt x="300213" y="63466"/>
                    </a:lnTo>
                    <a:lnTo>
                      <a:pt x="300312" y="63528"/>
                    </a:lnTo>
                    <a:lnTo>
                      <a:pt x="300387" y="63590"/>
                    </a:lnTo>
                    <a:lnTo>
                      <a:pt x="300486" y="63590"/>
                    </a:lnTo>
                    <a:lnTo>
                      <a:pt x="300573" y="63653"/>
                    </a:lnTo>
                    <a:lnTo>
                      <a:pt x="300673" y="63727"/>
                    </a:lnTo>
                    <a:lnTo>
                      <a:pt x="300760" y="63727"/>
                    </a:lnTo>
                    <a:lnTo>
                      <a:pt x="300847" y="63789"/>
                    </a:lnTo>
                    <a:lnTo>
                      <a:pt x="300946" y="63864"/>
                    </a:lnTo>
                    <a:lnTo>
                      <a:pt x="301045" y="63938"/>
                    </a:lnTo>
                    <a:lnTo>
                      <a:pt x="301120" y="63938"/>
                    </a:lnTo>
                    <a:lnTo>
                      <a:pt x="301194" y="64000"/>
                    </a:lnTo>
                    <a:lnTo>
                      <a:pt x="301294" y="64075"/>
                    </a:lnTo>
                    <a:lnTo>
                      <a:pt x="301393" y="64149"/>
                    </a:lnTo>
                    <a:lnTo>
                      <a:pt x="301468" y="64149"/>
                    </a:lnTo>
                    <a:lnTo>
                      <a:pt x="301555" y="64212"/>
                    </a:lnTo>
                    <a:lnTo>
                      <a:pt x="301642" y="64286"/>
                    </a:lnTo>
                    <a:lnTo>
                      <a:pt x="301729" y="64361"/>
                    </a:lnTo>
                    <a:lnTo>
                      <a:pt x="301815" y="64435"/>
                    </a:lnTo>
                    <a:lnTo>
                      <a:pt x="301902" y="64510"/>
                    </a:lnTo>
                    <a:lnTo>
                      <a:pt x="301989" y="64572"/>
                    </a:lnTo>
                    <a:lnTo>
                      <a:pt x="302064" y="64646"/>
                    </a:lnTo>
                    <a:lnTo>
                      <a:pt x="302151" y="64721"/>
                    </a:lnTo>
                    <a:lnTo>
                      <a:pt x="302238" y="64795"/>
                    </a:lnTo>
                    <a:lnTo>
                      <a:pt x="302312" y="64870"/>
                    </a:lnTo>
                    <a:lnTo>
                      <a:pt x="302399" y="64944"/>
                    </a:lnTo>
                    <a:lnTo>
                      <a:pt x="302474" y="65019"/>
                    </a:lnTo>
                    <a:lnTo>
                      <a:pt x="302561" y="65094"/>
                    </a:lnTo>
                    <a:lnTo>
                      <a:pt x="302648" y="65181"/>
                    </a:lnTo>
                    <a:lnTo>
                      <a:pt x="302735" y="65255"/>
                    </a:lnTo>
                    <a:lnTo>
                      <a:pt x="302822" y="65330"/>
                    </a:lnTo>
                    <a:lnTo>
                      <a:pt x="302896" y="65404"/>
                    </a:lnTo>
                    <a:lnTo>
                      <a:pt x="302971" y="65479"/>
                    </a:lnTo>
                    <a:lnTo>
                      <a:pt x="303058" y="65566"/>
                    </a:lnTo>
                    <a:lnTo>
                      <a:pt x="303132" y="65653"/>
                    </a:lnTo>
                    <a:lnTo>
                      <a:pt x="303219" y="65727"/>
                    </a:lnTo>
                    <a:lnTo>
                      <a:pt x="303306" y="65814"/>
                    </a:lnTo>
                    <a:lnTo>
                      <a:pt x="303368" y="65876"/>
                    </a:lnTo>
                    <a:lnTo>
                      <a:pt x="303443" y="65963"/>
                    </a:lnTo>
                    <a:lnTo>
                      <a:pt x="303530" y="66062"/>
                    </a:lnTo>
                    <a:lnTo>
                      <a:pt x="303604" y="66149"/>
                    </a:lnTo>
                    <a:lnTo>
                      <a:pt x="303679" y="66224"/>
                    </a:lnTo>
                    <a:lnTo>
                      <a:pt x="303766" y="66311"/>
                    </a:lnTo>
                    <a:lnTo>
                      <a:pt x="303840" y="66398"/>
                    </a:lnTo>
                    <a:lnTo>
                      <a:pt x="303915" y="66485"/>
                    </a:lnTo>
                    <a:lnTo>
                      <a:pt x="303989" y="66572"/>
                    </a:lnTo>
                    <a:lnTo>
                      <a:pt x="304064" y="66659"/>
                    </a:lnTo>
                    <a:lnTo>
                      <a:pt x="304151" y="66758"/>
                    </a:lnTo>
                    <a:lnTo>
                      <a:pt x="304225" y="66845"/>
                    </a:lnTo>
                    <a:lnTo>
                      <a:pt x="304300" y="66932"/>
                    </a:lnTo>
                    <a:lnTo>
                      <a:pt x="304362" y="67019"/>
                    </a:lnTo>
                    <a:lnTo>
                      <a:pt x="304449" y="67118"/>
                    </a:lnTo>
                    <a:lnTo>
                      <a:pt x="304524" y="67218"/>
                    </a:lnTo>
                    <a:lnTo>
                      <a:pt x="304598" y="67305"/>
                    </a:lnTo>
                    <a:lnTo>
                      <a:pt x="304673" y="67404"/>
                    </a:lnTo>
                    <a:lnTo>
                      <a:pt x="304747" y="67504"/>
                    </a:lnTo>
                    <a:lnTo>
                      <a:pt x="304809" y="67578"/>
                    </a:lnTo>
                    <a:lnTo>
                      <a:pt x="304884" y="67690"/>
                    </a:lnTo>
                    <a:lnTo>
                      <a:pt x="304958" y="67777"/>
                    </a:lnTo>
                    <a:lnTo>
                      <a:pt x="305033" y="67876"/>
                    </a:lnTo>
                    <a:lnTo>
                      <a:pt x="305107" y="67988"/>
                    </a:lnTo>
                    <a:lnTo>
                      <a:pt x="305182" y="68087"/>
                    </a:lnTo>
                    <a:lnTo>
                      <a:pt x="305256" y="68187"/>
                    </a:lnTo>
                    <a:lnTo>
                      <a:pt x="305256" y="68274"/>
                    </a:lnTo>
                    <a:lnTo>
                      <a:pt x="305331" y="68386"/>
                    </a:lnTo>
                    <a:lnTo>
                      <a:pt x="305393" y="68485"/>
                    </a:lnTo>
                    <a:lnTo>
                      <a:pt x="305468" y="68597"/>
                    </a:lnTo>
                    <a:lnTo>
                      <a:pt x="305542" y="68708"/>
                    </a:lnTo>
                    <a:lnTo>
                      <a:pt x="305604" y="68795"/>
                    </a:lnTo>
                    <a:lnTo>
                      <a:pt x="305679" y="68907"/>
                    </a:lnTo>
                    <a:lnTo>
                      <a:pt x="305753" y="69031"/>
                    </a:lnTo>
                    <a:lnTo>
                      <a:pt x="305816" y="69131"/>
                    </a:lnTo>
                    <a:lnTo>
                      <a:pt x="305890" y="69230"/>
                    </a:lnTo>
                    <a:lnTo>
                      <a:pt x="305890" y="69342"/>
                    </a:lnTo>
                    <a:lnTo>
                      <a:pt x="305952" y="69454"/>
                    </a:lnTo>
                    <a:lnTo>
                      <a:pt x="306027" y="69566"/>
                    </a:lnTo>
                    <a:lnTo>
                      <a:pt x="306089" y="69677"/>
                    </a:lnTo>
                    <a:lnTo>
                      <a:pt x="306151" y="69802"/>
                    </a:lnTo>
                    <a:lnTo>
                      <a:pt x="306225" y="69913"/>
                    </a:lnTo>
                    <a:lnTo>
                      <a:pt x="306225" y="70025"/>
                    </a:lnTo>
                    <a:lnTo>
                      <a:pt x="306300" y="70149"/>
                    </a:lnTo>
                    <a:lnTo>
                      <a:pt x="306362" y="70261"/>
                    </a:lnTo>
                    <a:lnTo>
                      <a:pt x="306424" y="70373"/>
                    </a:lnTo>
                    <a:lnTo>
                      <a:pt x="306486" y="70497"/>
                    </a:lnTo>
                    <a:lnTo>
                      <a:pt x="306548" y="70622"/>
                    </a:lnTo>
                    <a:lnTo>
                      <a:pt x="306623" y="70746"/>
                    </a:lnTo>
                    <a:lnTo>
                      <a:pt x="306623" y="70870"/>
                    </a:lnTo>
                    <a:lnTo>
                      <a:pt x="306623" y="70982"/>
                    </a:lnTo>
                    <a:lnTo>
                      <a:pt x="306697" y="71118"/>
                    </a:lnTo>
                    <a:lnTo>
                      <a:pt x="306760" y="71243"/>
                    </a:lnTo>
                    <a:lnTo>
                      <a:pt x="306822" y="71367"/>
                    </a:lnTo>
                    <a:lnTo>
                      <a:pt x="306822" y="71491"/>
                    </a:lnTo>
                    <a:lnTo>
                      <a:pt x="306896" y="71628"/>
                    </a:lnTo>
                    <a:lnTo>
                      <a:pt x="306896" y="71752"/>
                    </a:lnTo>
                    <a:lnTo>
                      <a:pt x="306958" y="71876"/>
                    </a:lnTo>
                    <a:lnTo>
                      <a:pt x="306958" y="72013"/>
                    </a:lnTo>
                    <a:lnTo>
                      <a:pt x="307020" y="72150"/>
                    </a:lnTo>
                    <a:lnTo>
                      <a:pt x="307083" y="72274"/>
                    </a:lnTo>
                    <a:lnTo>
                      <a:pt x="307145" y="72423"/>
                    </a:lnTo>
                    <a:lnTo>
                      <a:pt x="307145" y="72559"/>
                    </a:lnTo>
                    <a:lnTo>
                      <a:pt x="307207" y="72696"/>
                    </a:lnTo>
                    <a:lnTo>
                      <a:pt x="307269" y="72833"/>
                    </a:lnTo>
                    <a:lnTo>
                      <a:pt x="307269" y="72969"/>
                    </a:lnTo>
                    <a:lnTo>
                      <a:pt x="307331" y="73106"/>
                    </a:lnTo>
                    <a:lnTo>
                      <a:pt x="307331" y="73255"/>
                    </a:lnTo>
                    <a:lnTo>
                      <a:pt x="307393" y="73392"/>
                    </a:lnTo>
                    <a:lnTo>
                      <a:pt x="307393" y="73541"/>
                    </a:lnTo>
                    <a:lnTo>
                      <a:pt x="307393" y="73677"/>
                    </a:lnTo>
                    <a:lnTo>
                      <a:pt x="307455" y="73827"/>
                    </a:lnTo>
                    <a:lnTo>
                      <a:pt x="307517" y="73988"/>
                    </a:lnTo>
                    <a:lnTo>
                      <a:pt x="307517" y="74137"/>
                    </a:lnTo>
                    <a:lnTo>
                      <a:pt x="307517" y="74274"/>
                    </a:lnTo>
                    <a:lnTo>
                      <a:pt x="307517" y="74423"/>
                    </a:lnTo>
                    <a:lnTo>
                      <a:pt x="307517" y="74584"/>
                    </a:lnTo>
                    <a:lnTo>
                      <a:pt x="307517" y="74733"/>
                    </a:lnTo>
                    <a:lnTo>
                      <a:pt x="307517" y="74895"/>
                    </a:lnTo>
                    <a:lnTo>
                      <a:pt x="307517" y="75044"/>
                    </a:lnTo>
                    <a:lnTo>
                      <a:pt x="307517" y="75205"/>
                    </a:lnTo>
                    <a:lnTo>
                      <a:pt x="307579" y="75354"/>
                    </a:lnTo>
                    <a:lnTo>
                      <a:pt x="307579" y="75516"/>
                    </a:lnTo>
                    <a:lnTo>
                      <a:pt x="307642" y="75677"/>
                    </a:lnTo>
                    <a:lnTo>
                      <a:pt x="307642" y="75839"/>
                    </a:lnTo>
                    <a:lnTo>
                      <a:pt x="307642" y="76013"/>
                    </a:lnTo>
                    <a:lnTo>
                      <a:pt x="307642" y="76174"/>
                    </a:lnTo>
                    <a:lnTo>
                      <a:pt x="307642" y="76336"/>
                    </a:lnTo>
                    <a:lnTo>
                      <a:pt x="307642" y="76497"/>
                    </a:lnTo>
                    <a:lnTo>
                      <a:pt x="307642" y="76671"/>
                    </a:lnTo>
                    <a:lnTo>
                      <a:pt x="307642" y="76845"/>
                    </a:lnTo>
                    <a:lnTo>
                      <a:pt x="307642" y="77007"/>
                    </a:lnTo>
                    <a:lnTo>
                      <a:pt x="307642" y="77181"/>
                    </a:lnTo>
                    <a:lnTo>
                      <a:pt x="307642" y="77355"/>
                    </a:lnTo>
                    <a:lnTo>
                      <a:pt x="303915" y="77355"/>
                    </a:lnTo>
                    <a:lnTo>
                      <a:pt x="303455" y="77355"/>
                    </a:lnTo>
                    <a:lnTo>
                      <a:pt x="304524" y="77355"/>
                    </a:lnTo>
                    <a:lnTo>
                      <a:pt x="304076" y="77355"/>
                    </a:lnTo>
                    <a:lnTo>
                      <a:pt x="303629" y="77355"/>
                    </a:lnTo>
                    <a:lnTo>
                      <a:pt x="303170" y="77355"/>
                    </a:lnTo>
                    <a:lnTo>
                      <a:pt x="302735" y="77355"/>
                    </a:lnTo>
                    <a:lnTo>
                      <a:pt x="302288" y="77355"/>
                    </a:lnTo>
                    <a:lnTo>
                      <a:pt x="301828" y="77355"/>
                    </a:lnTo>
                    <a:lnTo>
                      <a:pt x="301393" y="77355"/>
                    </a:lnTo>
                    <a:lnTo>
                      <a:pt x="300946" y="77355"/>
                    </a:lnTo>
                    <a:lnTo>
                      <a:pt x="300511" y="77355"/>
                    </a:lnTo>
                    <a:lnTo>
                      <a:pt x="300064" y="77417"/>
                    </a:lnTo>
                    <a:lnTo>
                      <a:pt x="299617" y="77417"/>
                    </a:lnTo>
                    <a:lnTo>
                      <a:pt x="299194" y="77479"/>
                    </a:lnTo>
                    <a:lnTo>
                      <a:pt x="298747" y="77553"/>
                    </a:lnTo>
                    <a:lnTo>
                      <a:pt x="298312" y="77628"/>
                    </a:lnTo>
                    <a:lnTo>
                      <a:pt x="297878" y="77702"/>
                    </a:lnTo>
                    <a:lnTo>
                      <a:pt x="297443" y="77777"/>
                    </a:lnTo>
                    <a:lnTo>
                      <a:pt x="296996" y="77864"/>
                    </a:lnTo>
                    <a:lnTo>
                      <a:pt x="296573" y="77951"/>
                    </a:lnTo>
                    <a:lnTo>
                      <a:pt x="296138" y="78050"/>
                    </a:lnTo>
                    <a:lnTo>
                      <a:pt x="295716" y="78137"/>
                    </a:lnTo>
                    <a:lnTo>
                      <a:pt x="295281" y="78236"/>
                    </a:lnTo>
                    <a:lnTo>
                      <a:pt x="294859" y="78348"/>
                    </a:lnTo>
                    <a:lnTo>
                      <a:pt x="294424" y="78448"/>
                    </a:lnTo>
                    <a:lnTo>
                      <a:pt x="294014" y="78559"/>
                    </a:lnTo>
                    <a:lnTo>
                      <a:pt x="293579" y="78671"/>
                    </a:lnTo>
                    <a:lnTo>
                      <a:pt x="293157" y="78783"/>
                    </a:lnTo>
                    <a:lnTo>
                      <a:pt x="292747" y="78907"/>
                    </a:lnTo>
                    <a:lnTo>
                      <a:pt x="292312" y="79032"/>
                    </a:lnTo>
                    <a:lnTo>
                      <a:pt x="291902" y="79156"/>
                    </a:lnTo>
                    <a:lnTo>
                      <a:pt x="291492" y="79280"/>
                    </a:lnTo>
                    <a:lnTo>
                      <a:pt x="291082" y="79404"/>
                    </a:lnTo>
                    <a:lnTo>
                      <a:pt x="290660" y="79553"/>
                    </a:lnTo>
                    <a:lnTo>
                      <a:pt x="290250" y="79690"/>
                    </a:lnTo>
                    <a:lnTo>
                      <a:pt x="289840" y="79827"/>
                    </a:lnTo>
                    <a:lnTo>
                      <a:pt x="289430" y="79976"/>
                    </a:lnTo>
                    <a:lnTo>
                      <a:pt x="289020" y="80125"/>
                    </a:lnTo>
                    <a:lnTo>
                      <a:pt x="288623" y="80274"/>
                    </a:lnTo>
                    <a:lnTo>
                      <a:pt x="288225" y="80423"/>
                    </a:lnTo>
                    <a:lnTo>
                      <a:pt x="287815" y="80584"/>
                    </a:lnTo>
                    <a:lnTo>
                      <a:pt x="287418" y="80746"/>
                    </a:lnTo>
                    <a:lnTo>
                      <a:pt x="287020" y="80907"/>
                    </a:lnTo>
                    <a:lnTo>
                      <a:pt x="286623" y="81081"/>
                    </a:lnTo>
                    <a:lnTo>
                      <a:pt x="286225" y="81243"/>
                    </a:lnTo>
                    <a:lnTo>
                      <a:pt x="285840" y="81417"/>
                    </a:lnTo>
                    <a:lnTo>
                      <a:pt x="285443" y="81591"/>
                    </a:lnTo>
                    <a:lnTo>
                      <a:pt x="285058" y="81777"/>
                    </a:lnTo>
                    <a:lnTo>
                      <a:pt x="284660" y="81951"/>
                    </a:lnTo>
                    <a:lnTo>
                      <a:pt x="284275" y="82137"/>
                    </a:lnTo>
                    <a:lnTo>
                      <a:pt x="283890" y="82323"/>
                    </a:lnTo>
                    <a:lnTo>
                      <a:pt x="283505" y="82510"/>
                    </a:lnTo>
                    <a:lnTo>
                      <a:pt x="283132" y="82709"/>
                    </a:lnTo>
                    <a:lnTo>
                      <a:pt x="282747" y="82907"/>
                    </a:lnTo>
                    <a:lnTo>
                      <a:pt x="282374" y="83106"/>
                    </a:lnTo>
                    <a:lnTo>
                      <a:pt x="282002" y="83305"/>
                    </a:lnTo>
                    <a:lnTo>
                      <a:pt x="281629" y="83504"/>
                    </a:lnTo>
                    <a:lnTo>
                      <a:pt x="281244" y="83715"/>
                    </a:lnTo>
                    <a:lnTo>
                      <a:pt x="280871" y="83914"/>
                    </a:lnTo>
                    <a:lnTo>
                      <a:pt x="280511" y="84137"/>
                    </a:lnTo>
                    <a:lnTo>
                      <a:pt x="280138" y="84348"/>
                    </a:lnTo>
                    <a:lnTo>
                      <a:pt x="279778" y="84560"/>
                    </a:lnTo>
                    <a:lnTo>
                      <a:pt x="279405" y="84796"/>
                    </a:lnTo>
                    <a:lnTo>
                      <a:pt x="279045" y="85007"/>
                    </a:lnTo>
                    <a:lnTo>
                      <a:pt x="278697" y="85230"/>
                    </a:lnTo>
                    <a:lnTo>
                      <a:pt x="278337" y="85466"/>
                    </a:lnTo>
                    <a:lnTo>
                      <a:pt x="277977" y="85690"/>
                    </a:lnTo>
                    <a:lnTo>
                      <a:pt x="277629" y="85926"/>
                    </a:lnTo>
                    <a:lnTo>
                      <a:pt x="277281" y="86162"/>
                    </a:lnTo>
                    <a:lnTo>
                      <a:pt x="276921" y="86386"/>
                    </a:lnTo>
                    <a:lnTo>
                      <a:pt x="276573" y="86634"/>
                    </a:lnTo>
                    <a:lnTo>
                      <a:pt x="276225" y="86883"/>
                    </a:lnTo>
                    <a:lnTo>
                      <a:pt x="275952" y="90410"/>
                    </a:lnTo>
                    <a:lnTo>
                      <a:pt x="275604" y="90659"/>
                    </a:lnTo>
                    <a:lnTo>
                      <a:pt x="275256" y="90907"/>
                    </a:lnTo>
                    <a:lnTo>
                      <a:pt x="274921" y="91168"/>
                    </a:lnTo>
                    <a:lnTo>
                      <a:pt x="274585" y="91417"/>
                    </a:lnTo>
                    <a:lnTo>
                      <a:pt x="274250" y="91665"/>
                    </a:lnTo>
                    <a:lnTo>
                      <a:pt x="273915" y="91926"/>
                    </a:lnTo>
                    <a:lnTo>
                      <a:pt x="273579" y="92187"/>
                    </a:lnTo>
                    <a:lnTo>
                      <a:pt x="273269" y="92448"/>
                    </a:lnTo>
                    <a:lnTo>
                      <a:pt x="272933" y="92709"/>
                    </a:lnTo>
                    <a:lnTo>
                      <a:pt x="272598" y="92982"/>
                    </a:lnTo>
                    <a:lnTo>
                      <a:pt x="272275" y="93243"/>
                    </a:lnTo>
                    <a:lnTo>
                      <a:pt x="271952" y="93516"/>
                    </a:lnTo>
                    <a:lnTo>
                      <a:pt x="271641" y="93789"/>
                    </a:lnTo>
                    <a:lnTo>
                      <a:pt x="271306" y="94075"/>
                    </a:lnTo>
                    <a:lnTo>
                      <a:pt x="270995" y="94348"/>
                    </a:lnTo>
                    <a:lnTo>
                      <a:pt x="270685" y="94622"/>
                    </a:lnTo>
                    <a:lnTo>
                      <a:pt x="270374" y="94907"/>
                    </a:lnTo>
                    <a:lnTo>
                      <a:pt x="270064" y="95181"/>
                    </a:lnTo>
                    <a:lnTo>
                      <a:pt x="269753" y="95479"/>
                    </a:lnTo>
                    <a:lnTo>
                      <a:pt x="269443" y="95765"/>
                    </a:lnTo>
                    <a:lnTo>
                      <a:pt x="269144" y="96050"/>
                    </a:lnTo>
                    <a:lnTo>
                      <a:pt x="268834" y="96336"/>
                    </a:lnTo>
                    <a:lnTo>
                      <a:pt x="268499" y="96622"/>
                    </a:lnTo>
                    <a:lnTo>
                      <a:pt x="268200" y="96907"/>
                    </a:lnTo>
                    <a:lnTo>
                      <a:pt x="267890" y="97218"/>
                    </a:lnTo>
                    <a:lnTo>
                      <a:pt x="267604" y="97516"/>
                    </a:lnTo>
                    <a:lnTo>
                      <a:pt x="267306" y="97814"/>
                    </a:lnTo>
                    <a:lnTo>
                      <a:pt x="267008" y="98125"/>
                    </a:lnTo>
                    <a:lnTo>
                      <a:pt x="266722" y="98423"/>
                    </a:lnTo>
                    <a:lnTo>
                      <a:pt x="266436" y="98721"/>
                    </a:lnTo>
                    <a:lnTo>
                      <a:pt x="266151" y="99032"/>
                    </a:lnTo>
                    <a:lnTo>
                      <a:pt x="265865" y="99342"/>
                    </a:lnTo>
                    <a:lnTo>
                      <a:pt x="265579" y="99653"/>
                    </a:lnTo>
                    <a:lnTo>
                      <a:pt x="265294" y="99963"/>
                    </a:lnTo>
                    <a:lnTo>
                      <a:pt x="265020" y="100274"/>
                    </a:lnTo>
                    <a:lnTo>
                      <a:pt x="264735" y="100597"/>
                    </a:lnTo>
                    <a:lnTo>
                      <a:pt x="264461" y="100907"/>
                    </a:lnTo>
                    <a:lnTo>
                      <a:pt x="264188" y="101243"/>
                    </a:lnTo>
                    <a:lnTo>
                      <a:pt x="263915" y="101553"/>
                    </a:lnTo>
                    <a:lnTo>
                      <a:pt x="263641" y="101876"/>
                    </a:lnTo>
                    <a:lnTo>
                      <a:pt x="263368" y="102199"/>
                    </a:lnTo>
                    <a:lnTo>
                      <a:pt x="263107" y="102535"/>
                    </a:lnTo>
                    <a:lnTo>
                      <a:pt x="262834" y="102858"/>
                    </a:lnTo>
                    <a:lnTo>
                      <a:pt x="262573" y="103181"/>
                    </a:lnTo>
                    <a:lnTo>
                      <a:pt x="262325" y="103504"/>
                    </a:lnTo>
                    <a:lnTo>
                      <a:pt x="262051" y="103852"/>
                    </a:lnTo>
                    <a:lnTo>
                      <a:pt x="261803" y="104187"/>
                    </a:lnTo>
                    <a:lnTo>
                      <a:pt x="261542" y="104510"/>
                    </a:lnTo>
                    <a:lnTo>
                      <a:pt x="261281" y="104845"/>
                    </a:lnTo>
                    <a:lnTo>
                      <a:pt x="261033" y="105193"/>
                    </a:lnTo>
                    <a:lnTo>
                      <a:pt x="260784" y="105529"/>
                    </a:lnTo>
                    <a:lnTo>
                      <a:pt x="260536" y="105864"/>
                    </a:lnTo>
                    <a:lnTo>
                      <a:pt x="260287" y="106212"/>
                    </a:lnTo>
                    <a:lnTo>
                      <a:pt x="260039" y="106560"/>
                    </a:lnTo>
                    <a:lnTo>
                      <a:pt x="259790" y="106895"/>
                    </a:lnTo>
                    <a:lnTo>
                      <a:pt x="259542" y="107243"/>
                    </a:lnTo>
                    <a:lnTo>
                      <a:pt x="259306" y="107603"/>
                    </a:lnTo>
                    <a:lnTo>
                      <a:pt x="259070" y="107951"/>
                    </a:lnTo>
                    <a:lnTo>
                      <a:pt x="258834" y="108299"/>
                    </a:lnTo>
                    <a:lnTo>
                      <a:pt x="258598" y="108659"/>
                    </a:lnTo>
                    <a:lnTo>
                      <a:pt x="258362" y="109007"/>
                    </a:lnTo>
                    <a:lnTo>
                      <a:pt x="258126" y="109355"/>
                    </a:lnTo>
                    <a:lnTo>
                      <a:pt x="257902" y="109715"/>
                    </a:lnTo>
                    <a:lnTo>
                      <a:pt x="257666" y="110075"/>
                    </a:lnTo>
                    <a:lnTo>
                      <a:pt x="257443" y="110435"/>
                    </a:lnTo>
                    <a:lnTo>
                      <a:pt x="257219" y="110796"/>
                    </a:lnTo>
                    <a:lnTo>
                      <a:pt x="256983" y="111156"/>
                    </a:lnTo>
                    <a:lnTo>
                      <a:pt x="256772" y="111516"/>
                    </a:lnTo>
                    <a:lnTo>
                      <a:pt x="256548" y="111876"/>
                    </a:lnTo>
                    <a:lnTo>
                      <a:pt x="256325" y="112249"/>
                    </a:lnTo>
                    <a:lnTo>
                      <a:pt x="256113" y="112622"/>
                    </a:lnTo>
                    <a:lnTo>
                      <a:pt x="255890" y="112982"/>
                    </a:lnTo>
                    <a:lnTo>
                      <a:pt x="255679" y="113355"/>
                    </a:lnTo>
                    <a:lnTo>
                      <a:pt x="255467" y="113727"/>
                    </a:lnTo>
                    <a:lnTo>
                      <a:pt x="255269" y="114088"/>
                    </a:lnTo>
                    <a:lnTo>
                      <a:pt x="255057" y="114460"/>
                    </a:lnTo>
                    <a:lnTo>
                      <a:pt x="254846" y="114833"/>
                    </a:lnTo>
                    <a:lnTo>
                      <a:pt x="254635" y="115218"/>
                    </a:lnTo>
                    <a:lnTo>
                      <a:pt x="254436" y="115591"/>
                    </a:lnTo>
                    <a:lnTo>
                      <a:pt x="254238" y="115963"/>
                    </a:lnTo>
                    <a:lnTo>
                      <a:pt x="254039" y="116349"/>
                    </a:lnTo>
                    <a:lnTo>
                      <a:pt x="253840" y="116721"/>
                    </a:lnTo>
                    <a:lnTo>
                      <a:pt x="253641" y="117106"/>
                    </a:lnTo>
                    <a:lnTo>
                      <a:pt x="253443" y="117491"/>
                    </a:lnTo>
                    <a:lnTo>
                      <a:pt x="253256" y="117864"/>
                    </a:lnTo>
                    <a:lnTo>
                      <a:pt x="253057" y="118249"/>
                    </a:lnTo>
                    <a:lnTo>
                      <a:pt x="252859" y="118647"/>
                    </a:lnTo>
                    <a:lnTo>
                      <a:pt x="252672" y="119032"/>
                    </a:lnTo>
                    <a:lnTo>
                      <a:pt x="252486" y="119417"/>
                    </a:lnTo>
                    <a:lnTo>
                      <a:pt x="252300" y="119802"/>
                    </a:lnTo>
                    <a:lnTo>
                      <a:pt x="252113" y="120187"/>
                    </a:lnTo>
                    <a:lnTo>
                      <a:pt x="251939" y="120585"/>
                    </a:lnTo>
                    <a:lnTo>
                      <a:pt x="251753" y="120970"/>
                    </a:lnTo>
                    <a:lnTo>
                      <a:pt x="251579" y="121367"/>
                    </a:lnTo>
                    <a:lnTo>
                      <a:pt x="251393" y="121752"/>
                    </a:lnTo>
                    <a:lnTo>
                      <a:pt x="251219" y="122150"/>
                    </a:lnTo>
                    <a:lnTo>
                      <a:pt x="251057" y="122547"/>
                    </a:lnTo>
                    <a:lnTo>
                      <a:pt x="250883" y="122945"/>
                    </a:lnTo>
                    <a:lnTo>
                      <a:pt x="250710" y="123342"/>
                    </a:lnTo>
                    <a:lnTo>
                      <a:pt x="250536" y="123740"/>
                    </a:lnTo>
                    <a:lnTo>
                      <a:pt x="250374" y="124137"/>
                    </a:lnTo>
                    <a:lnTo>
                      <a:pt x="250200" y="124535"/>
                    </a:lnTo>
                    <a:lnTo>
                      <a:pt x="250039" y="124932"/>
                    </a:lnTo>
                    <a:lnTo>
                      <a:pt x="249877" y="125342"/>
                    </a:lnTo>
                    <a:lnTo>
                      <a:pt x="249716" y="125740"/>
                    </a:lnTo>
                    <a:lnTo>
                      <a:pt x="249554" y="126137"/>
                    </a:lnTo>
                    <a:lnTo>
                      <a:pt x="249405" y="126547"/>
                    </a:lnTo>
                    <a:lnTo>
                      <a:pt x="249244" y="126957"/>
                    </a:lnTo>
                    <a:lnTo>
                      <a:pt x="249082" y="127367"/>
                    </a:lnTo>
                    <a:lnTo>
                      <a:pt x="248933" y="127765"/>
                    </a:lnTo>
                    <a:lnTo>
                      <a:pt x="248784" y="128175"/>
                    </a:lnTo>
                    <a:lnTo>
                      <a:pt x="248635" y="128585"/>
                    </a:lnTo>
                    <a:lnTo>
                      <a:pt x="248486" y="128995"/>
                    </a:lnTo>
                    <a:lnTo>
                      <a:pt x="248337" y="129404"/>
                    </a:lnTo>
                    <a:lnTo>
                      <a:pt x="248188" y="129814"/>
                    </a:lnTo>
                    <a:lnTo>
                      <a:pt x="248051" y="130224"/>
                    </a:lnTo>
                    <a:lnTo>
                      <a:pt x="247902" y="130647"/>
                    </a:lnTo>
                    <a:lnTo>
                      <a:pt x="247765" y="131057"/>
                    </a:lnTo>
                    <a:lnTo>
                      <a:pt x="247629" y="131467"/>
                    </a:lnTo>
                    <a:lnTo>
                      <a:pt x="247492" y="131889"/>
                    </a:lnTo>
                    <a:lnTo>
                      <a:pt x="247356" y="132299"/>
                    </a:lnTo>
                    <a:lnTo>
                      <a:pt x="247231" y="132709"/>
                    </a:lnTo>
                    <a:lnTo>
                      <a:pt x="247095" y="133131"/>
                    </a:lnTo>
                    <a:lnTo>
                      <a:pt x="246958" y="133554"/>
                    </a:lnTo>
                    <a:lnTo>
                      <a:pt x="246834" y="133976"/>
                    </a:lnTo>
                    <a:lnTo>
                      <a:pt x="246710" y="134398"/>
                    </a:lnTo>
                    <a:lnTo>
                      <a:pt x="246585" y="134808"/>
                    </a:lnTo>
                    <a:lnTo>
                      <a:pt x="246449" y="135231"/>
                    </a:lnTo>
                    <a:lnTo>
                      <a:pt x="246337" y="135653"/>
                    </a:lnTo>
                    <a:lnTo>
                      <a:pt x="246213" y="136075"/>
                    </a:lnTo>
                    <a:lnTo>
                      <a:pt x="246101" y="136498"/>
                    </a:lnTo>
                    <a:lnTo>
                      <a:pt x="245977" y="136920"/>
                    </a:lnTo>
                    <a:lnTo>
                      <a:pt x="245865" y="137342"/>
                    </a:lnTo>
                    <a:lnTo>
                      <a:pt x="245753" y="137740"/>
                    </a:lnTo>
                    <a:lnTo>
                      <a:pt x="271492" y="144672"/>
                    </a:lnTo>
                    <a:lnTo>
                      <a:pt x="271592" y="144311"/>
                    </a:lnTo>
                    <a:lnTo>
                      <a:pt x="271679" y="143988"/>
                    </a:lnTo>
                    <a:lnTo>
                      <a:pt x="271766" y="143665"/>
                    </a:lnTo>
                    <a:lnTo>
                      <a:pt x="271853" y="143342"/>
                    </a:lnTo>
                    <a:lnTo>
                      <a:pt x="271952" y="143032"/>
                    </a:lnTo>
                    <a:lnTo>
                      <a:pt x="272039" y="142709"/>
                    </a:lnTo>
                    <a:lnTo>
                      <a:pt x="272138" y="142386"/>
                    </a:lnTo>
                    <a:lnTo>
                      <a:pt x="272225" y="142063"/>
                    </a:lnTo>
                    <a:lnTo>
                      <a:pt x="272325" y="141752"/>
                    </a:lnTo>
                    <a:lnTo>
                      <a:pt x="272424" y="141429"/>
                    </a:lnTo>
                    <a:lnTo>
                      <a:pt x="272523" y="141119"/>
                    </a:lnTo>
                    <a:lnTo>
                      <a:pt x="272623" y="140796"/>
                    </a:lnTo>
                    <a:lnTo>
                      <a:pt x="272722" y="140485"/>
                    </a:lnTo>
                    <a:lnTo>
                      <a:pt x="272822" y="140175"/>
                    </a:lnTo>
                    <a:lnTo>
                      <a:pt x="272921" y="139864"/>
                    </a:lnTo>
                    <a:lnTo>
                      <a:pt x="273033" y="139554"/>
                    </a:lnTo>
                    <a:lnTo>
                      <a:pt x="273132" y="139243"/>
                    </a:lnTo>
                    <a:lnTo>
                      <a:pt x="273244" y="138933"/>
                    </a:lnTo>
                    <a:lnTo>
                      <a:pt x="273343" y="138622"/>
                    </a:lnTo>
                    <a:lnTo>
                      <a:pt x="273455" y="138311"/>
                    </a:lnTo>
                    <a:lnTo>
                      <a:pt x="273567" y="138013"/>
                    </a:lnTo>
                    <a:lnTo>
                      <a:pt x="273679" y="137703"/>
                    </a:lnTo>
                    <a:lnTo>
                      <a:pt x="273790" y="137392"/>
                    </a:lnTo>
                    <a:lnTo>
                      <a:pt x="273902" y="137094"/>
                    </a:lnTo>
                    <a:lnTo>
                      <a:pt x="274014" y="136796"/>
                    </a:lnTo>
                    <a:lnTo>
                      <a:pt x="274138" y="136485"/>
                    </a:lnTo>
                    <a:lnTo>
                      <a:pt x="274250" y="136187"/>
                    </a:lnTo>
                    <a:lnTo>
                      <a:pt x="274362" y="135889"/>
                    </a:lnTo>
                    <a:lnTo>
                      <a:pt x="274474" y="135591"/>
                    </a:lnTo>
                    <a:lnTo>
                      <a:pt x="274598" y="135293"/>
                    </a:lnTo>
                    <a:lnTo>
                      <a:pt x="274722" y="134995"/>
                    </a:lnTo>
                    <a:lnTo>
                      <a:pt x="274834" y="134696"/>
                    </a:lnTo>
                    <a:lnTo>
                      <a:pt x="274971" y="134411"/>
                    </a:lnTo>
                    <a:lnTo>
                      <a:pt x="275082" y="134113"/>
                    </a:lnTo>
                    <a:lnTo>
                      <a:pt x="275207" y="133814"/>
                    </a:lnTo>
                    <a:lnTo>
                      <a:pt x="275343" y="133529"/>
                    </a:lnTo>
                    <a:lnTo>
                      <a:pt x="275467" y="133243"/>
                    </a:lnTo>
                    <a:lnTo>
                      <a:pt x="275592" y="132957"/>
                    </a:lnTo>
                    <a:lnTo>
                      <a:pt x="275716" y="132672"/>
                    </a:lnTo>
                    <a:lnTo>
                      <a:pt x="275853" y="132373"/>
                    </a:lnTo>
                    <a:lnTo>
                      <a:pt x="275977" y="132088"/>
                    </a:lnTo>
                    <a:lnTo>
                      <a:pt x="276113" y="131802"/>
                    </a:lnTo>
                    <a:lnTo>
                      <a:pt x="276238" y="131529"/>
                    </a:lnTo>
                    <a:lnTo>
                      <a:pt x="276374" y="131243"/>
                    </a:lnTo>
                    <a:lnTo>
                      <a:pt x="276511" y="130957"/>
                    </a:lnTo>
                    <a:lnTo>
                      <a:pt x="276648" y="130684"/>
                    </a:lnTo>
                    <a:lnTo>
                      <a:pt x="276772" y="130411"/>
                    </a:lnTo>
                    <a:lnTo>
                      <a:pt x="276908" y="130137"/>
                    </a:lnTo>
                    <a:lnTo>
                      <a:pt x="277045" y="129852"/>
                    </a:lnTo>
                    <a:lnTo>
                      <a:pt x="277194" y="129578"/>
                    </a:lnTo>
                    <a:lnTo>
                      <a:pt x="277331" y="129305"/>
                    </a:lnTo>
                    <a:lnTo>
                      <a:pt x="277467" y="129032"/>
                    </a:lnTo>
                    <a:lnTo>
                      <a:pt x="277604" y="128771"/>
                    </a:lnTo>
                    <a:lnTo>
                      <a:pt x="277753" y="128498"/>
                    </a:lnTo>
                    <a:lnTo>
                      <a:pt x="277902" y="128224"/>
                    </a:lnTo>
                    <a:lnTo>
                      <a:pt x="278039" y="127963"/>
                    </a:lnTo>
                    <a:lnTo>
                      <a:pt x="278188" y="127703"/>
                    </a:lnTo>
                    <a:lnTo>
                      <a:pt x="278325" y="127442"/>
                    </a:lnTo>
                    <a:lnTo>
                      <a:pt x="278486" y="127181"/>
                    </a:lnTo>
                    <a:lnTo>
                      <a:pt x="278635" y="126920"/>
                    </a:lnTo>
                    <a:lnTo>
                      <a:pt x="278772" y="126659"/>
                    </a:lnTo>
                    <a:lnTo>
                      <a:pt x="278921" y="126398"/>
                    </a:lnTo>
                    <a:lnTo>
                      <a:pt x="279070" y="126137"/>
                    </a:lnTo>
                    <a:lnTo>
                      <a:pt x="279219" y="125889"/>
                    </a:lnTo>
                    <a:lnTo>
                      <a:pt x="279381" y="125640"/>
                    </a:lnTo>
                    <a:lnTo>
                      <a:pt x="279530" y="125380"/>
                    </a:lnTo>
                    <a:lnTo>
                      <a:pt x="279679" y="125131"/>
                    </a:lnTo>
                    <a:lnTo>
                      <a:pt x="279840" y="124883"/>
                    </a:lnTo>
                    <a:lnTo>
                      <a:pt x="279989" y="124634"/>
                    </a:lnTo>
                    <a:lnTo>
                      <a:pt x="280151" y="124386"/>
                    </a:lnTo>
                    <a:lnTo>
                      <a:pt x="280300" y="124150"/>
                    </a:lnTo>
                    <a:lnTo>
                      <a:pt x="280461" y="123901"/>
                    </a:lnTo>
                    <a:lnTo>
                      <a:pt x="280623" y="123665"/>
                    </a:lnTo>
                    <a:lnTo>
                      <a:pt x="280784" y="123417"/>
                    </a:lnTo>
                    <a:lnTo>
                      <a:pt x="280946" y="123181"/>
                    </a:lnTo>
                    <a:lnTo>
                      <a:pt x="281107" y="122945"/>
                    </a:lnTo>
                    <a:lnTo>
                      <a:pt x="281256" y="122709"/>
                    </a:lnTo>
                    <a:lnTo>
                      <a:pt x="281418" y="122473"/>
                    </a:lnTo>
                    <a:lnTo>
                      <a:pt x="281592" y="122249"/>
                    </a:lnTo>
                    <a:lnTo>
                      <a:pt x="281753" y="122013"/>
                    </a:lnTo>
                    <a:lnTo>
                      <a:pt x="281902" y="121790"/>
                    </a:lnTo>
                    <a:lnTo>
                      <a:pt x="282076" y="121554"/>
                    </a:lnTo>
                    <a:lnTo>
                      <a:pt x="282238" y="121330"/>
                    </a:lnTo>
                    <a:lnTo>
                      <a:pt x="282412" y="121106"/>
                    </a:lnTo>
                    <a:lnTo>
                      <a:pt x="282573" y="120883"/>
                    </a:lnTo>
                    <a:lnTo>
                      <a:pt x="282735" y="120672"/>
                    </a:lnTo>
                    <a:lnTo>
                      <a:pt x="282909" y="120448"/>
                    </a:lnTo>
                    <a:lnTo>
                      <a:pt x="283082" y="120224"/>
                    </a:lnTo>
                    <a:lnTo>
                      <a:pt x="283244" y="120013"/>
                    </a:lnTo>
                    <a:lnTo>
                      <a:pt x="283418" y="119802"/>
                    </a:lnTo>
                    <a:lnTo>
                      <a:pt x="283592" y="119591"/>
                    </a:lnTo>
                    <a:lnTo>
                      <a:pt x="283766" y="119380"/>
                    </a:lnTo>
                    <a:lnTo>
                      <a:pt x="283927" y="119156"/>
                    </a:lnTo>
                    <a:lnTo>
                      <a:pt x="284101" y="118957"/>
                    </a:lnTo>
                    <a:lnTo>
                      <a:pt x="284275" y="118758"/>
                    </a:lnTo>
                    <a:lnTo>
                      <a:pt x="284449" y="118547"/>
                    </a:lnTo>
                    <a:lnTo>
                      <a:pt x="284623" y="118349"/>
                    </a:lnTo>
                    <a:lnTo>
                      <a:pt x="284797" y="118137"/>
                    </a:lnTo>
                    <a:lnTo>
                      <a:pt x="284971" y="117951"/>
                    </a:lnTo>
                    <a:lnTo>
                      <a:pt x="285145" y="117752"/>
                    </a:lnTo>
                    <a:lnTo>
                      <a:pt x="285331" y="117554"/>
                    </a:lnTo>
                    <a:lnTo>
                      <a:pt x="285505" y="117367"/>
                    </a:lnTo>
                    <a:lnTo>
                      <a:pt x="285679" y="117168"/>
                    </a:lnTo>
                    <a:lnTo>
                      <a:pt x="285853" y="116982"/>
                    </a:lnTo>
                    <a:lnTo>
                      <a:pt x="286027" y="116783"/>
                    </a:lnTo>
                    <a:lnTo>
                      <a:pt x="286213" y="116597"/>
                    </a:lnTo>
                    <a:lnTo>
                      <a:pt x="286387" y="116411"/>
                    </a:lnTo>
                    <a:lnTo>
                      <a:pt x="286573" y="116224"/>
                    </a:lnTo>
                    <a:lnTo>
                      <a:pt x="286747" y="116050"/>
                    </a:lnTo>
                    <a:lnTo>
                      <a:pt x="286933" y="115876"/>
                    </a:lnTo>
                    <a:lnTo>
                      <a:pt x="287107" y="115690"/>
                    </a:lnTo>
                    <a:lnTo>
                      <a:pt x="287294" y="115516"/>
                    </a:lnTo>
                    <a:lnTo>
                      <a:pt x="287480" y="115342"/>
                    </a:lnTo>
                    <a:lnTo>
                      <a:pt x="287666" y="115168"/>
                    </a:lnTo>
                    <a:lnTo>
                      <a:pt x="287840" y="114994"/>
                    </a:lnTo>
                    <a:lnTo>
                      <a:pt x="288027" y="114833"/>
                    </a:lnTo>
                    <a:lnTo>
                      <a:pt x="288213" y="114659"/>
                    </a:lnTo>
                    <a:lnTo>
                      <a:pt x="288399" y="114498"/>
                    </a:lnTo>
                    <a:lnTo>
                      <a:pt x="288586" y="114336"/>
                    </a:lnTo>
                    <a:lnTo>
                      <a:pt x="288772" y="114175"/>
                    </a:lnTo>
                    <a:lnTo>
                      <a:pt x="288946" y="114013"/>
                    </a:lnTo>
                    <a:lnTo>
                      <a:pt x="289132" y="113852"/>
                    </a:lnTo>
                    <a:lnTo>
                      <a:pt x="289319" y="113703"/>
                    </a:lnTo>
                    <a:lnTo>
                      <a:pt x="289517" y="113541"/>
                    </a:lnTo>
                    <a:lnTo>
                      <a:pt x="289691" y="113392"/>
                    </a:lnTo>
                    <a:lnTo>
                      <a:pt x="289877" y="113243"/>
                    </a:lnTo>
                    <a:lnTo>
                      <a:pt x="290076" y="113081"/>
                    </a:lnTo>
                    <a:lnTo>
                      <a:pt x="290263" y="112932"/>
                    </a:lnTo>
                    <a:lnTo>
                      <a:pt x="290449" y="112796"/>
                    </a:lnTo>
                    <a:lnTo>
                      <a:pt x="290648" y="112647"/>
                    </a:lnTo>
                    <a:lnTo>
                      <a:pt x="290834" y="112510"/>
                    </a:lnTo>
                    <a:lnTo>
                      <a:pt x="291020" y="112361"/>
                    </a:lnTo>
                    <a:lnTo>
                      <a:pt x="291207" y="112224"/>
                    </a:lnTo>
                    <a:lnTo>
                      <a:pt x="291393" y="112088"/>
                    </a:lnTo>
                    <a:lnTo>
                      <a:pt x="291592" y="111951"/>
                    </a:lnTo>
                    <a:lnTo>
                      <a:pt x="291778" y="111814"/>
                    </a:lnTo>
                    <a:lnTo>
                      <a:pt x="291964" y="111690"/>
                    </a:lnTo>
                    <a:lnTo>
                      <a:pt x="292163" y="111553"/>
                    </a:lnTo>
                    <a:lnTo>
                      <a:pt x="292350" y="111429"/>
                    </a:lnTo>
                    <a:lnTo>
                      <a:pt x="292548" y="111305"/>
                    </a:lnTo>
                    <a:lnTo>
                      <a:pt x="292747" y="111181"/>
                    </a:lnTo>
                    <a:lnTo>
                      <a:pt x="292933" y="111057"/>
                    </a:lnTo>
                    <a:lnTo>
                      <a:pt x="293132" y="110932"/>
                    </a:lnTo>
                    <a:lnTo>
                      <a:pt x="293331" y="110808"/>
                    </a:lnTo>
                    <a:lnTo>
                      <a:pt x="293517" y="110696"/>
                    </a:lnTo>
                    <a:lnTo>
                      <a:pt x="293704" y="110585"/>
                    </a:lnTo>
                    <a:lnTo>
                      <a:pt x="293902" y="110473"/>
                    </a:lnTo>
                    <a:lnTo>
                      <a:pt x="294101" y="110361"/>
                    </a:lnTo>
                    <a:lnTo>
                      <a:pt x="294300" y="110249"/>
                    </a:lnTo>
                    <a:lnTo>
                      <a:pt x="294499" y="110137"/>
                    </a:lnTo>
                    <a:lnTo>
                      <a:pt x="294685" y="110038"/>
                    </a:lnTo>
                    <a:lnTo>
                      <a:pt x="294884" y="109926"/>
                    </a:lnTo>
                    <a:lnTo>
                      <a:pt x="295083" y="109814"/>
                    </a:lnTo>
                    <a:lnTo>
                      <a:pt x="295269" y="109727"/>
                    </a:lnTo>
                    <a:lnTo>
                      <a:pt x="295468" y="109616"/>
                    </a:lnTo>
                    <a:lnTo>
                      <a:pt x="295679" y="109529"/>
                    </a:lnTo>
                    <a:lnTo>
                      <a:pt x="295878" y="109429"/>
                    </a:lnTo>
                    <a:lnTo>
                      <a:pt x="296064" y="109330"/>
                    </a:lnTo>
                    <a:lnTo>
                      <a:pt x="296263" y="109243"/>
                    </a:lnTo>
                    <a:lnTo>
                      <a:pt x="296461" y="109144"/>
                    </a:lnTo>
                    <a:lnTo>
                      <a:pt x="296660" y="109057"/>
                    </a:lnTo>
                    <a:lnTo>
                      <a:pt x="296871" y="108970"/>
                    </a:lnTo>
                    <a:lnTo>
                      <a:pt x="297070" y="108883"/>
                    </a:lnTo>
                    <a:lnTo>
                      <a:pt x="297269" y="108796"/>
                    </a:lnTo>
                    <a:lnTo>
                      <a:pt x="297468" y="108721"/>
                    </a:lnTo>
                    <a:lnTo>
                      <a:pt x="297666" y="108634"/>
                    </a:lnTo>
                    <a:lnTo>
                      <a:pt x="297878" y="108560"/>
                    </a:lnTo>
                    <a:lnTo>
                      <a:pt x="298076" y="108485"/>
                    </a:lnTo>
                    <a:lnTo>
                      <a:pt x="298288" y="108398"/>
                    </a:lnTo>
                    <a:lnTo>
                      <a:pt x="298474" y="108336"/>
                    </a:lnTo>
                    <a:lnTo>
                      <a:pt x="298673" y="108262"/>
                    </a:lnTo>
                    <a:lnTo>
                      <a:pt x="298896" y="108187"/>
                    </a:lnTo>
                    <a:lnTo>
                      <a:pt x="299095" y="108125"/>
                    </a:lnTo>
                    <a:lnTo>
                      <a:pt x="299294" y="108050"/>
                    </a:lnTo>
                    <a:lnTo>
                      <a:pt x="299505" y="107988"/>
                    </a:lnTo>
                    <a:lnTo>
                      <a:pt x="299716" y="107988"/>
                    </a:lnTo>
                    <a:lnTo>
                      <a:pt x="299927" y="107926"/>
                    </a:lnTo>
                    <a:lnTo>
                      <a:pt x="300114" y="107926"/>
                    </a:lnTo>
                    <a:lnTo>
                      <a:pt x="300337" y="107864"/>
                    </a:lnTo>
                    <a:lnTo>
                      <a:pt x="300548" y="107802"/>
                    </a:lnTo>
                    <a:lnTo>
                      <a:pt x="300747" y="107802"/>
                    </a:lnTo>
                    <a:lnTo>
                      <a:pt x="300958" y="107802"/>
                    </a:lnTo>
                    <a:lnTo>
                      <a:pt x="301169" y="107740"/>
                    </a:lnTo>
                    <a:lnTo>
                      <a:pt x="301381" y="107740"/>
                    </a:lnTo>
                    <a:lnTo>
                      <a:pt x="301592" y="107740"/>
                    </a:lnTo>
                    <a:lnTo>
                      <a:pt x="301815" y="107740"/>
                    </a:lnTo>
                    <a:lnTo>
                      <a:pt x="302027" y="107740"/>
                    </a:lnTo>
                    <a:lnTo>
                      <a:pt x="302238" y="107740"/>
                    </a:lnTo>
                    <a:lnTo>
                      <a:pt x="302449" y="107740"/>
                    </a:lnTo>
                    <a:lnTo>
                      <a:pt x="302660" y="107740"/>
                    </a:lnTo>
                    <a:lnTo>
                      <a:pt x="302884" y="107740"/>
                    </a:lnTo>
                    <a:lnTo>
                      <a:pt x="303095" y="107740"/>
                    </a:lnTo>
                    <a:lnTo>
                      <a:pt x="303306" y="107740"/>
                    </a:lnTo>
                    <a:lnTo>
                      <a:pt x="303542" y="107740"/>
                    </a:lnTo>
                    <a:lnTo>
                      <a:pt x="303753" y="107740"/>
                    </a:lnTo>
                    <a:lnTo>
                      <a:pt x="303965" y="107740"/>
                    </a:lnTo>
                    <a:lnTo>
                      <a:pt x="304201" y="107740"/>
                    </a:lnTo>
                    <a:lnTo>
                      <a:pt x="304412" y="107740"/>
                    </a:lnTo>
                    <a:lnTo>
                      <a:pt x="304635" y="107740"/>
                    </a:lnTo>
                    <a:lnTo>
                      <a:pt x="304859" y="107740"/>
                    </a:lnTo>
                    <a:lnTo>
                      <a:pt x="305083" y="107740"/>
                    </a:lnTo>
                    <a:lnTo>
                      <a:pt x="305319" y="107740"/>
                    </a:lnTo>
                    <a:lnTo>
                      <a:pt x="305766" y="107740"/>
                    </a:lnTo>
                    <a:lnTo>
                      <a:pt x="305989" y="107740"/>
                    </a:lnTo>
                    <a:lnTo>
                      <a:pt x="309070" y="107740"/>
                    </a:lnTo>
                    <a:lnTo>
                      <a:pt x="309306" y="107740"/>
                    </a:lnTo>
                    <a:lnTo>
                      <a:pt x="309542" y="107740"/>
                    </a:lnTo>
                    <a:lnTo>
                      <a:pt x="309803" y="107740"/>
                    </a:lnTo>
                    <a:lnTo>
                      <a:pt x="310052" y="107740"/>
                    </a:lnTo>
                    <a:lnTo>
                      <a:pt x="310300" y="107740"/>
                    </a:lnTo>
                    <a:lnTo>
                      <a:pt x="310548" y="107740"/>
                    </a:lnTo>
                    <a:lnTo>
                      <a:pt x="310809" y="107740"/>
                    </a:lnTo>
                    <a:lnTo>
                      <a:pt x="311045" y="107740"/>
                    </a:lnTo>
                    <a:lnTo>
                      <a:pt x="311306" y="107740"/>
                    </a:lnTo>
                    <a:lnTo>
                      <a:pt x="311555" y="107740"/>
                    </a:lnTo>
                    <a:lnTo>
                      <a:pt x="311828" y="107740"/>
                    </a:lnTo>
                    <a:lnTo>
                      <a:pt x="312089" y="107740"/>
                    </a:lnTo>
                    <a:lnTo>
                      <a:pt x="312350" y="107740"/>
                    </a:lnTo>
                    <a:lnTo>
                      <a:pt x="312598" y="107740"/>
                    </a:lnTo>
                    <a:lnTo>
                      <a:pt x="312859" y="107740"/>
                    </a:lnTo>
                    <a:lnTo>
                      <a:pt x="313132" y="107740"/>
                    </a:lnTo>
                    <a:lnTo>
                      <a:pt x="313393" y="107740"/>
                    </a:lnTo>
                    <a:lnTo>
                      <a:pt x="313654" y="107740"/>
                    </a:lnTo>
                    <a:lnTo>
                      <a:pt x="313940" y="107802"/>
                    </a:lnTo>
                    <a:lnTo>
                      <a:pt x="314213" y="107802"/>
                    </a:lnTo>
                    <a:lnTo>
                      <a:pt x="314474" y="107864"/>
                    </a:lnTo>
                    <a:lnTo>
                      <a:pt x="314747" y="107864"/>
                    </a:lnTo>
                    <a:lnTo>
                      <a:pt x="315021" y="107939"/>
                    </a:lnTo>
                    <a:lnTo>
                      <a:pt x="315294" y="108001"/>
                    </a:lnTo>
                    <a:lnTo>
                      <a:pt x="315580" y="108075"/>
                    </a:lnTo>
                    <a:lnTo>
                      <a:pt x="315853" y="108075"/>
                    </a:lnTo>
                    <a:lnTo>
                      <a:pt x="316139" y="108150"/>
                    </a:lnTo>
                    <a:lnTo>
                      <a:pt x="316424" y="108237"/>
                    </a:lnTo>
                    <a:lnTo>
                      <a:pt x="316710" y="108311"/>
                    </a:lnTo>
                    <a:lnTo>
                      <a:pt x="316983" y="108398"/>
                    </a:lnTo>
                    <a:lnTo>
                      <a:pt x="317269" y="108485"/>
                    </a:lnTo>
                    <a:lnTo>
                      <a:pt x="317567" y="108572"/>
                    </a:lnTo>
                    <a:lnTo>
                      <a:pt x="317853" y="108659"/>
                    </a:lnTo>
                    <a:lnTo>
                      <a:pt x="318151" y="108758"/>
                    </a:lnTo>
                    <a:lnTo>
                      <a:pt x="318437" y="108845"/>
                    </a:lnTo>
                    <a:lnTo>
                      <a:pt x="318722" y="108945"/>
                    </a:lnTo>
                    <a:lnTo>
                      <a:pt x="319021" y="109057"/>
                    </a:lnTo>
                    <a:lnTo>
                      <a:pt x="319344" y="109156"/>
                    </a:lnTo>
                    <a:lnTo>
                      <a:pt x="319455" y="109156"/>
                    </a:lnTo>
                    <a:lnTo>
                      <a:pt x="319592" y="109156"/>
                    </a:lnTo>
                    <a:lnTo>
                      <a:pt x="319741" y="109156"/>
                    </a:lnTo>
                    <a:lnTo>
                      <a:pt x="319865" y="109156"/>
                    </a:lnTo>
                    <a:lnTo>
                      <a:pt x="319990" y="109156"/>
                    </a:lnTo>
                    <a:lnTo>
                      <a:pt x="320139" y="109156"/>
                    </a:lnTo>
                    <a:lnTo>
                      <a:pt x="320263" y="109156"/>
                    </a:lnTo>
                    <a:lnTo>
                      <a:pt x="320387" y="109218"/>
                    </a:lnTo>
                    <a:lnTo>
                      <a:pt x="320524" y="109218"/>
                    </a:lnTo>
                    <a:lnTo>
                      <a:pt x="320648" y="109218"/>
                    </a:lnTo>
                    <a:lnTo>
                      <a:pt x="320785" y="109218"/>
                    </a:lnTo>
                    <a:lnTo>
                      <a:pt x="320909" y="109280"/>
                    </a:lnTo>
                    <a:lnTo>
                      <a:pt x="321033" y="109280"/>
                    </a:lnTo>
                    <a:lnTo>
                      <a:pt x="321170" y="109280"/>
                    </a:lnTo>
                    <a:lnTo>
                      <a:pt x="321294" y="109280"/>
                    </a:lnTo>
                    <a:lnTo>
                      <a:pt x="321418" y="109280"/>
                    </a:lnTo>
                    <a:lnTo>
                      <a:pt x="321542" y="109342"/>
                    </a:lnTo>
                    <a:lnTo>
                      <a:pt x="321679" y="109404"/>
                    </a:lnTo>
                    <a:lnTo>
                      <a:pt x="321791" y="109404"/>
                    </a:lnTo>
                    <a:lnTo>
                      <a:pt x="321927" y="109404"/>
                    </a:lnTo>
                    <a:lnTo>
                      <a:pt x="322064" y="109466"/>
                    </a:lnTo>
                    <a:lnTo>
                      <a:pt x="322176" y="109466"/>
                    </a:lnTo>
                    <a:lnTo>
                      <a:pt x="322288" y="109466"/>
                    </a:lnTo>
                    <a:lnTo>
                      <a:pt x="322399" y="109466"/>
                    </a:lnTo>
                    <a:lnTo>
                      <a:pt x="322536" y="109529"/>
                    </a:lnTo>
                    <a:lnTo>
                      <a:pt x="322648" y="109591"/>
                    </a:lnTo>
                    <a:lnTo>
                      <a:pt x="322760" y="109591"/>
                    </a:lnTo>
                    <a:lnTo>
                      <a:pt x="322884" y="109591"/>
                    </a:lnTo>
                    <a:lnTo>
                      <a:pt x="323132" y="109715"/>
                    </a:lnTo>
                    <a:lnTo>
                      <a:pt x="323368" y="109839"/>
                    </a:lnTo>
                    <a:lnTo>
                      <a:pt x="323604" y="109963"/>
                    </a:lnTo>
                    <a:lnTo>
                      <a:pt x="323828" y="110088"/>
                    </a:lnTo>
                    <a:lnTo>
                      <a:pt x="324052" y="110224"/>
                    </a:lnTo>
                    <a:lnTo>
                      <a:pt x="324288" y="110348"/>
                    </a:lnTo>
                    <a:lnTo>
                      <a:pt x="324511" y="110485"/>
                    </a:lnTo>
                    <a:lnTo>
                      <a:pt x="324735" y="110622"/>
                    </a:lnTo>
                    <a:lnTo>
                      <a:pt x="324958" y="110746"/>
                    </a:lnTo>
                    <a:lnTo>
                      <a:pt x="325182" y="110883"/>
                    </a:lnTo>
                    <a:lnTo>
                      <a:pt x="325393" y="111019"/>
                    </a:lnTo>
                    <a:lnTo>
                      <a:pt x="325604" y="111168"/>
                    </a:lnTo>
                    <a:lnTo>
                      <a:pt x="325816" y="111305"/>
                    </a:lnTo>
                    <a:lnTo>
                      <a:pt x="326039" y="111454"/>
                    </a:lnTo>
                    <a:lnTo>
                      <a:pt x="326238" y="111591"/>
                    </a:lnTo>
                    <a:lnTo>
                      <a:pt x="326437" y="111740"/>
                    </a:lnTo>
                    <a:lnTo>
                      <a:pt x="326648" y="111889"/>
                    </a:lnTo>
                    <a:lnTo>
                      <a:pt x="326859" y="112038"/>
                    </a:lnTo>
                    <a:lnTo>
                      <a:pt x="327058" y="112187"/>
                    </a:lnTo>
                    <a:lnTo>
                      <a:pt x="327257" y="112336"/>
                    </a:lnTo>
                    <a:lnTo>
                      <a:pt x="327455" y="112498"/>
                    </a:lnTo>
                    <a:lnTo>
                      <a:pt x="327667" y="112647"/>
                    </a:lnTo>
                    <a:lnTo>
                      <a:pt x="327853" y="112808"/>
                    </a:lnTo>
                    <a:lnTo>
                      <a:pt x="328039" y="112970"/>
                    </a:lnTo>
                    <a:lnTo>
                      <a:pt x="328238" y="113131"/>
                    </a:lnTo>
                    <a:lnTo>
                      <a:pt x="328424" y="113293"/>
                    </a:lnTo>
                    <a:lnTo>
                      <a:pt x="328611" y="113454"/>
                    </a:lnTo>
                    <a:lnTo>
                      <a:pt x="328809" y="113616"/>
                    </a:lnTo>
                    <a:lnTo>
                      <a:pt x="328996" y="113790"/>
                    </a:lnTo>
                    <a:lnTo>
                      <a:pt x="329182" y="113951"/>
                    </a:lnTo>
                    <a:lnTo>
                      <a:pt x="329356" y="114112"/>
                    </a:lnTo>
                    <a:lnTo>
                      <a:pt x="329542" y="114286"/>
                    </a:lnTo>
                    <a:lnTo>
                      <a:pt x="329729" y="114473"/>
                    </a:lnTo>
                    <a:lnTo>
                      <a:pt x="329903" y="114634"/>
                    </a:lnTo>
                    <a:lnTo>
                      <a:pt x="330077" y="114821"/>
                    </a:lnTo>
                    <a:lnTo>
                      <a:pt x="330250" y="114994"/>
                    </a:lnTo>
                    <a:lnTo>
                      <a:pt x="330424" y="115168"/>
                    </a:lnTo>
                    <a:lnTo>
                      <a:pt x="330598" y="115355"/>
                    </a:lnTo>
                    <a:lnTo>
                      <a:pt x="330772" y="115541"/>
                    </a:lnTo>
                    <a:lnTo>
                      <a:pt x="330946" y="115715"/>
                    </a:lnTo>
                    <a:lnTo>
                      <a:pt x="331108" y="115901"/>
                    </a:lnTo>
                    <a:lnTo>
                      <a:pt x="331281" y="116100"/>
                    </a:lnTo>
                    <a:lnTo>
                      <a:pt x="331443" y="116286"/>
                    </a:lnTo>
                    <a:lnTo>
                      <a:pt x="331604" y="116473"/>
                    </a:lnTo>
                    <a:lnTo>
                      <a:pt x="331766" y="116659"/>
                    </a:lnTo>
                    <a:lnTo>
                      <a:pt x="331927" y="116858"/>
                    </a:lnTo>
                    <a:lnTo>
                      <a:pt x="332089" y="117057"/>
                    </a:lnTo>
                    <a:lnTo>
                      <a:pt x="332250" y="117243"/>
                    </a:lnTo>
                    <a:lnTo>
                      <a:pt x="332412" y="117454"/>
                    </a:lnTo>
                    <a:lnTo>
                      <a:pt x="332561" y="117653"/>
                    </a:lnTo>
                    <a:lnTo>
                      <a:pt x="332710" y="117852"/>
                    </a:lnTo>
                    <a:lnTo>
                      <a:pt x="332859" y="118050"/>
                    </a:lnTo>
                    <a:lnTo>
                      <a:pt x="333021" y="118249"/>
                    </a:lnTo>
                    <a:lnTo>
                      <a:pt x="333170" y="118473"/>
                    </a:lnTo>
                    <a:lnTo>
                      <a:pt x="333319" y="118672"/>
                    </a:lnTo>
                    <a:lnTo>
                      <a:pt x="333468" y="118883"/>
                    </a:lnTo>
                    <a:lnTo>
                      <a:pt x="333617" y="119094"/>
                    </a:lnTo>
                    <a:lnTo>
                      <a:pt x="333754" y="119305"/>
                    </a:lnTo>
                    <a:lnTo>
                      <a:pt x="333903" y="119516"/>
                    </a:lnTo>
                    <a:lnTo>
                      <a:pt x="334039" y="119740"/>
                    </a:lnTo>
                    <a:lnTo>
                      <a:pt x="334176" y="119951"/>
                    </a:lnTo>
                    <a:lnTo>
                      <a:pt x="334313" y="120162"/>
                    </a:lnTo>
                    <a:lnTo>
                      <a:pt x="334462" y="120398"/>
                    </a:lnTo>
                    <a:lnTo>
                      <a:pt x="334586" y="120609"/>
                    </a:lnTo>
                    <a:lnTo>
                      <a:pt x="334722" y="120833"/>
                    </a:lnTo>
                    <a:lnTo>
                      <a:pt x="334859" y="121057"/>
                    </a:lnTo>
                    <a:lnTo>
                      <a:pt x="334996" y="121280"/>
                    </a:lnTo>
                    <a:lnTo>
                      <a:pt x="335120" y="121516"/>
                    </a:lnTo>
                    <a:lnTo>
                      <a:pt x="335257" y="121740"/>
                    </a:lnTo>
                    <a:lnTo>
                      <a:pt x="335381" y="121976"/>
                    </a:lnTo>
                    <a:lnTo>
                      <a:pt x="335505" y="122199"/>
                    </a:lnTo>
                    <a:lnTo>
                      <a:pt x="335629" y="122436"/>
                    </a:lnTo>
                    <a:lnTo>
                      <a:pt x="335754" y="122672"/>
                    </a:lnTo>
                    <a:lnTo>
                      <a:pt x="335878" y="122908"/>
                    </a:lnTo>
                    <a:lnTo>
                      <a:pt x="336002" y="123144"/>
                    </a:lnTo>
                    <a:lnTo>
                      <a:pt x="336114" y="123380"/>
                    </a:lnTo>
                    <a:lnTo>
                      <a:pt x="336226" y="123628"/>
                    </a:lnTo>
                    <a:lnTo>
                      <a:pt x="336337" y="123864"/>
                    </a:lnTo>
                    <a:lnTo>
                      <a:pt x="336462" y="124100"/>
                    </a:lnTo>
                    <a:lnTo>
                      <a:pt x="336573" y="124349"/>
                    </a:lnTo>
                    <a:lnTo>
                      <a:pt x="336685" y="124597"/>
                    </a:lnTo>
                    <a:lnTo>
                      <a:pt x="336797" y="124845"/>
                    </a:lnTo>
                    <a:lnTo>
                      <a:pt x="336909" y="125094"/>
                    </a:lnTo>
                    <a:lnTo>
                      <a:pt x="337008" y="125342"/>
                    </a:lnTo>
                    <a:lnTo>
                      <a:pt x="337120" y="125591"/>
                    </a:lnTo>
                    <a:lnTo>
                      <a:pt x="337219" y="125852"/>
                    </a:lnTo>
                    <a:lnTo>
                      <a:pt x="337319" y="126100"/>
                    </a:lnTo>
                    <a:lnTo>
                      <a:pt x="337418" y="126349"/>
                    </a:lnTo>
                    <a:lnTo>
                      <a:pt x="337530" y="126609"/>
                    </a:lnTo>
                    <a:lnTo>
                      <a:pt x="337629" y="126870"/>
                    </a:lnTo>
                    <a:lnTo>
                      <a:pt x="337729" y="127119"/>
                    </a:lnTo>
                    <a:lnTo>
                      <a:pt x="337816" y="127380"/>
                    </a:lnTo>
                    <a:lnTo>
                      <a:pt x="337915" y="127641"/>
                    </a:lnTo>
                    <a:lnTo>
                      <a:pt x="338002" y="127914"/>
                    </a:lnTo>
                    <a:lnTo>
                      <a:pt x="338101" y="128175"/>
                    </a:lnTo>
                    <a:lnTo>
                      <a:pt x="338188" y="128423"/>
                    </a:lnTo>
                    <a:lnTo>
                      <a:pt x="338275" y="128696"/>
                    </a:lnTo>
                    <a:lnTo>
                      <a:pt x="338350" y="128957"/>
                    </a:lnTo>
                    <a:lnTo>
                      <a:pt x="338437" y="129231"/>
                    </a:lnTo>
                    <a:lnTo>
                      <a:pt x="338524" y="129491"/>
                    </a:lnTo>
                    <a:lnTo>
                      <a:pt x="338611" y="129765"/>
                    </a:lnTo>
                    <a:lnTo>
                      <a:pt x="338685" y="130038"/>
                    </a:lnTo>
                    <a:lnTo>
                      <a:pt x="338772" y="130311"/>
                    </a:lnTo>
                    <a:lnTo>
                      <a:pt x="338847" y="130585"/>
                    </a:lnTo>
                    <a:lnTo>
                      <a:pt x="338921" y="130846"/>
                    </a:lnTo>
                    <a:lnTo>
                      <a:pt x="338996" y="131119"/>
                    </a:lnTo>
                    <a:lnTo>
                      <a:pt x="339070" y="131405"/>
                    </a:lnTo>
                    <a:lnTo>
                      <a:pt x="339132" y="131678"/>
                    </a:lnTo>
                    <a:lnTo>
                      <a:pt x="339207" y="131951"/>
                    </a:lnTo>
                    <a:lnTo>
                      <a:pt x="339269" y="132224"/>
                    </a:lnTo>
                    <a:lnTo>
                      <a:pt x="339344" y="132510"/>
                    </a:lnTo>
                    <a:lnTo>
                      <a:pt x="339344" y="132783"/>
                    </a:lnTo>
                    <a:lnTo>
                      <a:pt x="339406" y="133057"/>
                    </a:lnTo>
                    <a:lnTo>
                      <a:pt x="339468" y="133342"/>
                    </a:lnTo>
                    <a:lnTo>
                      <a:pt x="339530" y="133628"/>
                    </a:lnTo>
                    <a:lnTo>
                      <a:pt x="339592" y="133901"/>
                    </a:lnTo>
                    <a:lnTo>
                      <a:pt x="339592" y="134187"/>
                    </a:lnTo>
                    <a:lnTo>
                      <a:pt x="339654" y="134460"/>
                    </a:lnTo>
                    <a:lnTo>
                      <a:pt x="339654" y="134746"/>
                    </a:lnTo>
                    <a:lnTo>
                      <a:pt x="339654" y="135044"/>
                    </a:lnTo>
                    <a:lnTo>
                      <a:pt x="339654" y="135330"/>
                    </a:lnTo>
                    <a:lnTo>
                      <a:pt x="339654" y="135603"/>
                    </a:lnTo>
                    <a:lnTo>
                      <a:pt x="339654" y="135889"/>
                    </a:lnTo>
                    <a:lnTo>
                      <a:pt x="339654" y="136175"/>
                    </a:lnTo>
                    <a:lnTo>
                      <a:pt x="339654" y="136460"/>
                    </a:lnTo>
                    <a:lnTo>
                      <a:pt x="339654" y="136746"/>
                    </a:lnTo>
                    <a:lnTo>
                      <a:pt x="339654" y="137032"/>
                    </a:lnTo>
                    <a:lnTo>
                      <a:pt x="339654" y="137330"/>
                    </a:lnTo>
                    <a:lnTo>
                      <a:pt x="339654" y="137616"/>
                    </a:lnTo>
                    <a:lnTo>
                      <a:pt x="339654" y="137901"/>
                    </a:lnTo>
                    <a:lnTo>
                      <a:pt x="339654" y="138187"/>
                    </a:lnTo>
                    <a:lnTo>
                      <a:pt x="339654" y="138473"/>
                    </a:lnTo>
                    <a:lnTo>
                      <a:pt x="339654" y="138771"/>
                    </a:lnTo>
                    <a:lnTo>
                      <a:pt x="339654" y="139057"/>
                    </a:lnTo>
                    <a:lnTo>
                      <a:pt x="339654" y="139355"/>
                    </a:lnTo>
                    <a:lnTo>
                      <a:pt x="339654" y="139641"/>
                    </a:lnTo>
                    <a:lnTo>
                      <a:pt x="339654" y="139926"/>
                    </a:lnTo>
                    <a:lnTo>
                      <a:pt x="339654" y="140224"/>
                    </a:lnTo>
                    <a:lnTo>
                      <a:pt x="339654" y="140510"/>
                    </a:lnTo>
                    <a:lnTo>
                      <a:pt x="339654" y="140796"/>
                    </a:lnTo>
                    <a:lnTo>
                      <a:pt x="339654" y="141094"/>
                    </a:lnTo>
                    <a:lnTo>
                      <a:pt x="339654" y="141964"/>
                    </a:lnTo>
                    <a:lnTo>
                      <a:pt x="339654" y="142262"/>
                    </a:lnTo>
                    <a:lnTo>
                      <a:pt x="339654" y="147231"/>
                    </a:lnTo>
                    <a:lnTo>
                      <a:pt x="339654" y="147516"/>
                    </a:lnTo>
                    <a:lnTo>
                      <a:pt x="339654" y="148386"/>
                    </a:lnTo>
                    <a:lnTo>
                      <a:pt x="339654" y="148672"/>
                    </a:lnTo>
                    <a:lnTo>
                      <a:pt x="339654" y="148957"/>
                    </a:lnTo>
                    <a:lnTo>
                      <a:pt x="339654" y="149231"/>
                    </a:lnTo>
                    <a:lnTo>
                      <a:pt x="339654" y="149516"/>
                    </a:lnTo>
                    <a:lnTo>
                      <a:pt x="339654" y="149802"/>
                    </a:lnTo>
                    <a:lnTo>
                      <a:pt x="339654" y="150088"/>
                    </a:lnTo>
                    <a:lnTo>
                      <a:pt x="339654" y="150361"/>
                    </a:lnTo>
                    <a:lnTo>
                      <a:pt x="339654" y="150647"/>
                    </a:lnTo>
                    <a:lnTo>
                      <a:pt x="339654" y="150920"/>
                    </a:lnTo>
                    <a:lnTo>
                      <a:pt x="339654" y="151206"/>
                    </a:lnTo>
                    <a:lnTo>
                      <a:pt x="339654" y="151492"/>
                    </a:lnTo>
                    <a:lnTo>
                      <a:pt x="339654" y="151765"/>
                    </a:lnTo>
                    <a:lnTo>
                      <a:pt x="339654" y="152038"/>
                    </a:lnTo>
                    <a:lnTo>
                      <a:pt x="339654" y="152311"/>
                    </a:lnTo>
                    <a:lnTo>
                      <a:pt x="339654" y="152597"/>
                    </a:lnTo>
                    <a:lnTo>
                      <a:pt x="339654" y="152870"/>
                    </a:lnTo>
                    <a:lnTo>
                      <a:pt x="339654" y="153144"/>
                    </a:lnTo>
                    <a:lnTo>
                      <a:pt x="339654" y="153417"/>
                    </a:lnTo>
                    <a:lnTo>
                      <a:pt x="339654" y="153690"/>
                    </a:lnTo>
                    <a:lnTo>
                      <a:pt x="339654" y="153951"/>
                    </a:lnTo>
                    <a:lnTo>
                      <a:pt x="339654" y="154225"/>
                    </a:lnTo>
                    <a:lnTo>
                      <a:pt x="339654" y="154485"/>
                    </a:lnTo>
                    <a:lnTo>
                      <a:pt x="339654" y="154759"/>
                    </a:lnTo>
                    <a:lnTo>
                      <a:pt x="339654" y="155020"/>
                    </a:lnTo>
                    <a:lnTo>
                      <a:pt x="339592" y="155293"/>
                    </a:lnTo>
                    <a:lnTo>
                      <a:pt x="339592" y="155554"/>
                    </a:lnTo>
                    <a:lnTo>
                      <a:pt x="339592" y="155815"/>
                    </a:lnTo>
                    <a:lnTo>
                      <a:pt x="339530" y="156088"/>
                    </a:lnTo>
                    <a:lnTo>
                      <a:pt x="339468" y="156336"/>
                    </a:lnTo>
                    <a:lnTo>
                      <a:pt x="339306" y="157492"/>
                    </a:lnTo>
                    <a:lnTo>
                      <a:pt x="339306" y="157753"/>
                    </a:lnTo>
                    <a:lnTo>
                      <a:pt x="339306" y="158001"/>
                    </a:lnTo>
                    <a:lnTo>
                      <a:pt x="339232" y="158262"/>
                    </a:lnTo>
                    <a:lnTo>
                      <a:pt x="339170" y="158510"/>
                    </a:lnTo>
                    <a:lnTo>
                      <a:pt x="339108" y="158759"/>
                    </a:lnTo>
                    <a:lnTo>
                      <a:pt x="339033" y="159020"/>
                    </a:lnTo>
                    <a:lnTo>
                      <a:pt x="338971" y="159268"/>
                    </a:lnTo>
                    <a:lnTo>
                      <a:pt x="338896" y="159504"/>
                    </a:lnTo>
                    <a:lnTo>
                      <a:pt x="338834" y="159753"/>
                    </a:lnTo>
                    <a:lnTo>
                      <a:pt x="338760" y="160001"/>
                    </a:lnTo>
                    <a:lnTo>
                      <a:pt x="338685" y="160249"/>
                    </a:lnTo>
                    <a:lnTo>
                      <a:pt x="338611" y="160485"/>
                    </a:lnTo>
                    <a:lnTo>
                      <a:pt x="338536" y="160734"/>
                    </a:lnTo>
                    <a:lnTo>
                      <a:pt x="338462" y="160970"/>
                    </a:lnTo>
                    <a:lnTo>
                      <a:pt x="338387" y="161206"/>
                    </a:lnTo>
                    <a:lnTo>
                      <a:pt x="338313" y="161430"/>
                    </a:lnTo>
                    <a:lnTo>
                      <a:pt x="338226" y="161666"/>
                    </a:lnTo>
                    <a:lnTo>
                      <a:pt x="338151" y="161902"/>
                    </a:lnTo>
                    <a:lnTo>
                      <a:pt x="338064" y="162125"/>
                    </a:lnTo>
                    <a:lnTo>
                      <a:pt x="337990" y="162349"/>
                    </a:lnTo>
                    <a:lnTo>
                      <a:pt x="337903" y="162585"/>
                    </a:lnTo>
                    <a:lnTo>
                      <a:pt x="337816" y="162808"/>
                    </a:lnTo>
                    <a:lnTo>
                      <a:pt x="337741" y="163032"/>
                    </a:lnTo>
                    <a:lnTo>
                      <a:pt x="337654" y="163243"/>
                    </a:lnTo>
                    <a:lnTo>
                      <a:pt x="337567" y="163479"/>
                    </a:lnTo>
                    <a:lnTo>
                      <a:pt x="337480" y="163690"/>
                    </a:lnTo>
                    <a:lnTo>
                      <a:pt x="337393" y="163902"/>
                    </a:lnTo>
                    <a:lnTo>
                      <a:pt x="337294" y="164113"/>
                    </a:lnTo>
                    <a:lnTo>
                      <a:pt x="337207" y="164324"/>
                    </a:lnTo>
                    <a:lnTo>
                      <a:pt x="337120" y="164535"/>
                    </a:lnTo>
                    <a:lnTo>
                      <a:pt x="337021" y="164746"/>
                    </a:lnTo>
                    <a:lnTo>
                      <a:pt x="336822" y="164945"/>
                    </a:lnTo>
                    <a:lnTo>
                      <a:pt x="336735" y="165144"/>
                    </a:lnTo>
                    <a:lnTo>
                      <a:pt x="336636" y="165343"/>
                    </a:lnTo>
                    <a:lnTo>
                      <a:pt x="336549" y="165541"/>
                    </a:lnTo>
                    <a:lnTo>
                      <a:pt x="336449" y="165740"/>
                    </a:lnTo>
                    <a:lnTo>
                      <a:pt x="336362" y="165926"/>
                    </a:lnTo>
                    <a:lnTo>
                      <a:pt x="336263" y="166125"/>
                    </a:lnTo>
                    <a:lnTo>
                      <a:pt x="336163" y="166312"/>
                    </a:lnTo>
                    <a:lnTo>
                      <a:pt x="336077" y="166498"/>
                    </a:lnTo>
                    <a:lnTo>
                      <a:pt x="335977" y="166684"/>
                    </a:lnTo>
                    <a:lnTo>
                      <a:pt x="335878" y="166871"/>
                    </a:lnTo>
                    <a:lnTo>
                      <a:pt x="335766" y="167057"/>
                    </a:lnTo>
                    <a:lnTo>
                      <a:pt x="335679" y="167231"/>
                    </a:lnTo>
                    <a:lnTo>
                      <a:pt x="335580" y="167430"/>
                    </a:lnTo>
                    <a:lnTo>
                      <a:pt x="325828" y="184436"/>
                    </a:lnTo>
                    <a:lnTo>
                      <a:pt x="345033" y="187467"/>
                    </a:lnTo>
                    <a:lnTo>
                      <a:pt x="345219" y="187467"/>
                    </a:lnTo>
                    <a:lnTo>
                      <a:pt x="345219" y="187467"/>
                    </a:lnTo>
                    <a:lnTo>
                      <a:pt x="345493" y="187467"/>
                    </a:lnTo>
                    <a:lnTo>
                      <a:pt x="345555" y="187467"/>
                    </a:lnTo>
                    <a:lnTo>
                      <a:pt x="345803" y="187467"/>
                    </a:lnTo>
                    <a:lnTo>
                      <a:pt x="345878" y="187467"/>
                    </a:lnTo>
                    <a:lnTo>
                      <a:pt x="345878" y="187467"/>
                    </a:lnTo>
                    <a:lnTo>
                      <a:pt x="345940" y="187467"/>
                    </a:lnTo>
                    <a:lnTo>
                      <a:pt x="346039" y="187467"/>
                    </a:lnTo>
                    <a:lnTo>
                      <a:pt x="346101" y="187467"/>
                    </a:lnTo>
                    <a:lnTo>
                      <a:pt x="346164" y="187467"/>
                    </a:lnTo>
                    <a:lnTo>
                      <a:pt x="346164" y="187467"/>
                    </a:lnTo>
                    <a:lnTo>
                      <a:pt x="346164" y="187467"/>
                    </a:lnTo>
                    <a:lnTo>
                      <a:pt x="346226" y="187467"/>
                    </a:lnTo>
                    <a:lnTo>
                      <a:pt x="346300" y="187467"/>
                    </a:lnTo>
                    <a:lnTo>
                      <a:pt x="346300" y="187467"/>
                    </a:lnTo>
                    <a:lnTo>
                      <a:pt x="346375" y="187467"/>
                    </a:lnTo>
                    <a:lnTo>
                      <a:pt x="346375" y="187467"/>
                    </a:lnTo>
                    <a:lnTo>
                      <a:pt x="346375" y="187467"/>
                    </a:lnTo>
                    <a:lnTo>
                      <a:pt x="346449" y="187467"/>
                    </a:lnTo>
                    <a:lnTo>
                      <a:pt x="346449" y="187467"/>
                    </a:lnTo>
                    <a:lnTo>
                      <a:pt x="346524" y="187467"/>
                    </a:lnTo>
                    <a:lnTo>
                      <a:pt x="346524" y="187467"/>
                    </a:lnTo>
                    <a:lnTo>
                      <a:pt x="346524" y="187467"/>
                    </a:lnTo>
                    <a:lnTo>
                      <a:pt x="346598" y="187467"/>
                    </a:lnTo>
                    <a:lnTo>
                      <a:pt x="346660" y="187467"/>
                    </a:lnTo>
                    <a:lnTo>
                      <a:pt x="346723" y="187467"/>
                    </a:lnTo>
                    <a:lnTo>
                      <a:pt x="346797" y="187467"/>
                    </a:lnTo>
                    <a:lnTo>
                      <a:pt x="346797" y="187467"/>
                    </a:lnTo>
                    <a:lnTo>
                      <a:pt x="346797" y="187467"/>
                    </a:lnTo>
                    <a:lnTo>
                      <a:pt x="346859" y="187467"/>
                    </a:lnTo>
                    <a:lnTo>
                      <a:pt x="346934" y="187467"/>
                    </a:lnTo>
                    <a:lnTo>
                      <a:pt x="347008" y="187467"/>
                    </a:lnTo>
                    <a:lnTo>
                      <a:pt x="347083" y="187467"/>
                    </a:lnTo>
                    <a:lnTo>
                      <a:pt x="347083" y="187467"/>
                    </a:lnTo>
                    <a:lnTo>
                      <a:pt x="347145" y="187467"/>
                    </a:lnTo>
                    <a:lnTo>
                      <a:pt x="347219" y="187467"/>
                    </a:lnTo>
                    <a:lnTo>
                      <a:pt x="347306" y="187467"/>
                    </a:lnTo>
                    <a:lnTo>
                      <a:pt x="347306" y="187467"/>
                    </a:lnTo>
                    <a:lnTo>
                      <a:pt x="347369" y="187467"/>
                    </a:lnTo>
                    <a:lnTo>
                      <a:pt x="347455" y="187467"/>
                    </a:lnTo>
                    <a:lnTo>
                      <a:pt x="347530" y="187467"/>
                    </a:lnTo>
                    <a:lnTo>
                      <a:pt x="347530" y="187467"/>
                    </a:lnTo>
                    <a:lnTo>
                      <a:pt x="347605" y="187467"/>
                    </a:lnTo>
                    <a:lnTo>
                      <a:pt x="347667" y="187467"/>
                    </a:lnTo>
                    <a:lnTo>
                      <a:pt x="347729" y="187467"/>
                    </a:lnTo>
                    <a:lnTo>
                      <a:pt x="347816" y="187467"/>
                    </a:lnTo>
                    <a:lnTo>
                      <a:pt x="347890" y="187467"/>
                    </a:lnTo>
                    <a:lnTo>
                      <a:pt x="347952" y="187467"/>
                    </a:lnTo>
                    <a:lnTo>
                      <a:pt x="348015" y="187467"/>
                    </a:lnTo>
                    <a:lnTo>
                      <a:pt x="348089" y="187467"/>
                    </a:lnTo>
                    <a:lnTo>
                      <a:pt x="348176" y="187541"/>
                    </a:lnTo>
                    <a:lnTo>
                      <a:pt x="348176" y="187541"/>
                    </a:lnTo>
                    <a:lnTo>
                      <a:pt x="348238" y="187541"/>
                    </a:lnTo>
                    <a:lnTo>
                      <a:pt x="348325" y="187604"/>
                    </a:lnTo>
                    <a:lnTo>
                      <a:pt x="348387" y="187604"/>
                    </a:lnTo>
                    <a:lnTo>
                      <a:pt x="348462" y="187604"/>
                    </a:lnTo>
                    <a:lnTo>
                      <a:pt x="348536" y="187678"/>
                    </a:lnTo>
                    <a:lnTo>
                      <a:pt x="348611" y="187678"/>
                    </a:lnTo>
                    <a:lnTo>
                      <a:pt x="348685" y="187678"/>
                    </a:lnTo>
                    <a:lnTo>
                      <a:pt x="348747" y="187740"/>
                    </a:lnTo>
                    <a:lnTo>
                      <a:pt x="348822" y="187802"/>
                    </a:lnTo>
                    <a:lnTo>
                      <a:pt x="348909" y="187864"/>
                    </a:lnTo>
                    <a:lnTo>
                      <a:pt x="348971" y="187864"/>
                    </a:lnTo>
                    <a:lnTo>
                      <a:pt x="349058" y="187939"/>
                    </a:lnTo>
                    <a:lnTo>
                      <a:pt x="349120" y="187939"/>
                    </a:lnTo>
                    <a:lnTo>
                      <a:pt x="349120" y="188001"/>
                    </a:lnTo>
                    <a:lnTo>
                      <a:pt x="349207" y="188076"/>
                    </a:lnTo>
                    <a:lnTo>
                      <a:pt x="349282" y="188138"/>
                    </a:lnTo>
                    <a:lnTo>
                      <a:pt x="349356" y="188138"/>
                    </a:lnTo>
                    <a:lnTo>
                      <a:pt x="349431" y="188212"/>
                    </a:lnTo>
                    <a:lnTo>
                      <a:pt x="349505" y="188274"/>
                    </a:lnTo>
                    <a:lnTo>
                      <a:pt x="349567" y="188349"/>
                    </a:lnTo>
                    <a:lnTo>
                      <a:pt x="349654" y="188423"/>
                    </a:lnTo>
                    <a:lnTo>
                      <a:pt x="349729" y="188486"/>
                    </a:lnTo>
                    <a:lnTo>
                      <a:pt x="349791" y="188560"/>
                    </a:lnTo>
                    <a:lnTo>
                      <a:pt x="349878" y="188635"/>
                    </a:lnTo>
                    <a:lnTo>
                      <a:pt x="349952" y="188709"/>
                    </a:lnTo>
                    <a:lnTo>
                      <a:pt x="350027" y="188784"/>
                    </a:lnTo>
                    <a:lnTo>
                      <a:pt x="350101" y="188846"/>
                    </a:lnTo>
                    <a:lnTo>
                      <a:pt x="350164" y="188933"/>
                    </a:lnTo>
                    <a:lnTo>
                      <a:pt x="350251" y="189007"/>
                    </a:lnTo>
                    <a:lnTo>
                      <a:pt x="350325" y="189082"/>
                    </a:lnTo>
                    <a:lnTo>
                      <a:pt x="350400" y="189169"/>
                    </a:lnTo>
                    <a:lnTo>
                      <a:pt x="350474" y="189243"/>
                    </a:lnTo>
                    <a:lnTo>
                      <a:pt x="350536" y="189243"/>
                    </a:lnTo>
                    <a:lnTo>
                      <a:pt x="350623" y="189343"/>
                    </a:lnTo>
                    <a:lnTo>
                      <a:pt x="350698" y="189430"/>
                    </a:lnTo>
                    <a:lnTo>
                      <a:pt x="350772" y="189504"/>
                    </a:lnTo>
                    <a:lnTo>
                      <a:pt x="350772" y="189591"/>
                    </a:lnTo>
                    <a:lnTo>
                      <a:pt x="350859" y="189678"/>
                    </a:lnTo>
                    <a:lnTo>
                      <a:pt x="350859" y="189765"/>
                    </a:lnTo>
                    <a:lnTo>
                      <a:pt x="350934" y="189852"/>
                    </a:lnTo>
                    <a:lnTo>
                      <a:pt x="351008" y="189927"/>
                    </a:lnTo>
                    <a:lnTo>
                      <a:pt x="351083" y="190014"/>
                    </a:lnTo>
                    <a:lnTo>
                      <a:pt x="351157" y="190101"/>
                    </a:lnTo>
                    <a:lnTo>
                      <a:pt x="351219" y="190187"/>
                    </a:lnTo>
                    <a:lnTo>
                      <a:pt x="351306" y="190287"/>
                    </a:lnTo>
                    <a:lnTo>
                      <a:pt x="351381" y="190374"/>
                    </a:lnTo>
                    <a:lnTo>
                      <a:pt x="351456" y="190461"/>
                    </a:lnTo>
                    <a:lnTo>
                      <a:pt x="351518" y="190548"/>
                    </a:lnTo>
                    <a:lnTo>
                      <a:pt x="351592" y="190647"/>
                    </a:lnTo>
                    <a:lnTo>
                      <a:pt x="351667" y="190746"/>
                    </a:lnTo>
                    <a:lnTo>
                      <a:pt x="351741" y="190833"/>
                    </a:lnTo>
                    <a:lnTo>
                      <a:pt x="351816" y="190920"/>
                    </a:lnTo>
                    <a:lnTo>
                      <a:pt x="351890" y="191020"/>
                    </a:lnTo>
                    <a:lnTo>
                      <a:pt x="351890" y="191132"/>
                    </a:lnTo>
                    <a:lnTo>
                      <a:pt x="351965" y="191219"/>
                    </a:lnTo>
                    <a:lnTo>
                      <a:pt x="352039" y="191318"/>
                    </a:lnTo>
                    <a:lnTo>
                      <a:pt x="352114" y="191417"/>
                    </a:lnTo>
                    <a:lnTo>
                      <a:pt x="352176" y="191517"/>
                    </a:lnTo>
                    <a:lnTo>
                      <a:pt x="352238" y="191616"/>
                    </a:lnTo>
                    <a:lnTo>
                      <a:pt x="352313" y="191715"/>
                    </a:lnTo>
                    <a:lnTo>
                      <a:pt x="352387" y="191827"/>
                    </a:lnTo>
                    <a:lnTo>
                      <a:pt x="352449" y="191914"/>
                    </a:lnTo>
                    <a:lnTo>
                      <a:pt x="352549" y="192076"/>
                    </a:lnTo>
                    <a:lnTo>
                      <a:pt x="352673" y="192237"/>
                    </a:lnTo>
                    <a:lnTo>
                      <a:pt x="352772" y="192399"/>
                    </a:lnTo>
                    <a:lnTo>
                      <a:pt x="352872" y="192560"/>
                    </a:lnTo>
                    <a:lnTo>
                      <a:pt x="352983" y="192722"/>
                    </a:lnTo>
                    <a:lnTo>
                      <a:pt x="353083" y="192896"/>
                    </a:lnTo>
                    <a:lnTo>
                      <a:pt x="353182" y="193069"/>
                    </a:lnTo>
                    <a:lnTo>
                      <a:pt x="353282" y="193243"/>
                    </a:lnTo>
                    <a:lnTo>
                      <a:pt x="353393" y="193405"/>
                    </a:lnTo>
                    <a:lnTo>
                      <a:pt x="353493" y="193579"/>
                    </a:lnTo>
                    <a:lnTo>
                      <a:pt x="353592" y="193753"/>
                    </a:lnTo>
                    <a:lnTo>
                      <a:pt x="353692" y="193927"/>
                    </a:lnTo>
                    <a:lnTo>
                      <a:pt x="353791" y="194101"/>
                    </a:lnTo>
                    <a:lnTo>
                      <a:pt x="353890" y="194287"/>
                    </a:lnTo>
                    <a:lnTo>
                      <a:pt x="353977" y="194473"/>
                    </a:lnTo>
                    <a:lnTo>
                      <a:pt x="354077" y="194647"/>
                    </a:lnTo>
                    <a:lnTo>
                      <a:pt x="354164" y="194833"/>
                    </a:lnTo>
                    <a:lnTo>
                      <a:pt x="354263" y="195020"/>
                    </a:lnTo>
                    <a:lnTo>
                      <a:pt x="354350" y="195194"/>
                    </a:lnTo>
                    <a:lnTo>
                      <a:pt x="354437" y="195392"/>
                    </a:lnTo>
                    <a:lnTo>
                      <a:pt x="354536" y="195579"/>
                    </a:lnTo>
                    <a:lnTo>
                      <a:pt x="354623" y="195765"/>
                    </a:lnTo>
                    <a:lnTo>
                      <a:pt x="354710" y="195951"/>
                    </a:lnTo>
                    <a:lnTo>
                      <a:pt x="354797" y="196138"/>
                    </a:lnTo>
                    <a:lnTo>
                      <a:pt x="354884" y="196337"/>
                    </a:lnTo>
                    <a:lnTo>
                      <a:pt x="354971" y="196535"/>
                    </a:lnTo>
                    <a:lnTo>
                      <a:pt x="355046" y="196734"/>
                    </a:lnTo>
                    <a:lnTo>
                      <a:pt x="355133" y="196920"/>
                    </a:lnTo>
                    <a:lnTo>
                      <a:pt x="355207" y="197119"/>
                    </a:lnTo>
                    <a:lnTo>
                      <a:pt x="355282" y="197318"/>
                    </a:lnTo>
                    <a:lnTo>
                      <a:pt x="355369" y="197517"/>
                    </a:lnTo>
                    <a:lnTo>
                      <a:pt x="355443" y="197715"/>
                    </a:lnTo>
                    <a:lnTo>
                      <a:pt x="355518" y="197914"/>
                    </a:lnTo>
                    <a:lnTo>
                      <a:pt x="355592" y="198125"/>
                    </a:lnTo>
                    <a:lnTo>
                      <a:pt x="355667" y="198324"/>
                    </a:lnTo>
                    <a:lnTo>
                      <a:pt x="355741" y="198535"/>
                    </a:lnTo>
                    <a:lnTo>
                      <a:pt x="355816" y="198734"/>
                    </a:lnTo>
                    <a:lnTo>
                      <a:pt x="355878" y="198945"/>
                    </a:lnTo>
                    <a:lnTo>
                      <a:pt x="355940" y="199144"/>
                    </a:lnTo>
                    <a:lnTo>
                      <a:pt x="356015" y="199355"/>
                    </a:lnTo>
                    <a:lnTo>
                      <a:pt x="356015" y="199566"/>
                    </a:lnTo>
                    <a:lnTo>
                      <a:pt x="356089" y="199778"/>
                    </a:lnTo>
                    <a:lnTo>
                      <a:pt x="356089" y="199989"/>
                    </a:lnTo>
                    <a:lnTo>
                      <a:pt x="356164" y="200200"/>
                    </a:lnTo>
                    <a:lnTo>
                      <a:pt x="356164" y="200399"/>
                    </a:lnTo>
                    <a:lnTo>
                      <a:pt x="356164" y="200610"/>
                    </a:lnTo>
                    <a:lnTo>
                      <a:pt x="356226" y="200834"/>
                    </a:lnTo>
                    <a:lnTo>
                      <a:pt x="356226" y="201045"/>
                    </a:lnTo>
                    <a:lnTo>
                      <a:pt x="356226" y="201256"/>
                    </a:lnTo>
                    <a:lnTo>
                      <a:pt x="356288" y="201467"/>
                    </a:lnTo>
                    <a:lnTo>
                      <a:pt x="356288" y="201691"/>
                    </a:lnTo>
                    <a:lnTo>
                      <a:pt x="356288" y="201902"/>
                    </a:lnTo>
                    <a:lnTo>
                      <a:pt x="356288" y="202125"/>
                    </a:lnTo>
                    <a:lnTo>
                      <a:pt x="356288" y="202337"/>
                    </a:lnTo>
                    <a:lnTo>
                      <a:pt x="356288" y="202560"/>
                    </a:lnTo>
                    <a:lnTo>
                      <a:pt x="356288" y="202784"/>
                    </a:lnTo>
                    <a:lnTo>
                      <a:pt x="356288" y="202995"/>
                    </a:lnTo>
                    <a:lnTo>
                      <a:pt x="356288" y="203206"/>
                    </a:lnTo>
                    <a:lnTo>
                      <a:pt x="356288" y="203430"/>
                    </a:lnTo>
                    <a:lnTo>
                      <a:pt x="356288" y="203653"/>
                    </a:lnTo>
                    <a:lnTo>
                      <a:pt x="356288" y="203877"/>
                    </a:lnTo>
                    <a:lnTo>
                      <a:pt x="356288" y="204101"/>
                    </a:lnTo>
                    <a:lnTo>
                      <a:pt x="356288" y="204324"/>
                    </a:lnTo>
                    <a:lnTo>
                      <a:pt x="356288" y="204535"/>
                    </a:lnTo>
                    <a:lnTo>
                      <a:pt x="356288" y="204759"/>
                    </a:lnTo>
                    <a:lnTo>
                      <a:pt x="356288" y="204983"/>
                    </a:lnTo>
                    <a:lnTo>
                      <a:pt x="356288" y="205206"/>
                    </a:lnTo>
                    <a:lnTo>
                      <a:pt x="356288" y="205430"/>
                    </a:lnTo>
                    <a:lnTo>
                      <a:pt x="356288" y="205653"/>
                    </a:lnTo>
                    <a:lnTo>
                      <a:pt x="356288" y="205865"/>
                    </a:lnTo>
                    <a:lnTo>
                      <a:pt x="356288" y="206101"/>
                    </a:lnTo>
                    <a:lnTo>
                      <a:pt x="356288" y="206324"/>
                    </a:lnTo>
                    <a:lnTo>
                      <a:pt x="356288" y="206548"/>
                    </a:lnTo>
                    <a:lnTo>
                      <a:pt x="356288" y="206771"/>
                    </a:lnTo>
                    <a:lnTo>
                      <a:pt x="356288" y="210598"/>
                    </a:lnTo>
                    <a:lnTo>
                      <a:pt x="356288" y="210834"/>
                    </a:lnTo>
                    <a:lnTo>
                      <a:pt x="356288" y="211268"/>
                    </a:lnTo>
                    <a:lnTo>
                      <a:pt x="356288" y="211504"/>
                    </a:lnTo>
                    <a:lnTo>
                      <a:pt x="356288" y="211728"/>
                    </a:lnTo>
                    <a:lnTo>
                      <a:pt x="356288" y="211952"/>
                    </a:lnTo>
                    <a:lnTo>
                      <a:pt x="356288" y="212175"/>
                    </a:lnTo>
                    <a:lnTo>
                      <a:pt x="356288" y="212399"/>
                    </a:lnTo>
                    <a:lnTo>
                      <a:pt x="356288" y="212622"/>
                    </a:lnTo>
                    <a:lnTo>
                      <a:pt x="356288" y="212846"/>
                    </a:lnTo>
                    <a:lnTo>
                      <a:pt x="356288" y="213070"/>
                    </a:lnTo>
                    <a:lnTo>
                      <a:pt x="356288" y="213306"/>
                    </a:lnTo>
                    <a:lnTo>
                      <a:pt x="356288" y="213517"/>
                    </a:lnTo>
                    <a:lnTo>
                      <a:pt x="356288" y="213740"/>
                    </a:lnTo>
                    <a:lnTo>
                      <a:pt x="356288" y="213964"/>
                    </a:lnTo>
                    <a:lnTo>
                      <a:pt x="356288" y="214188"/>
                    </a:lnTo>
                    <a:lnTo>
                      <a:pt x="356288" y="214411"/>
                    </a:lnTo>
                    <a:lnTo>
                      <a:pt x="356226" y="214635"/>
                    </a:lnTo>
                    <a:lnTo>
                      <a:pt x="356226" y="214858"/>
                    </a:lnTo>
                    <a:lnTo>
                      <a:pt x="356226" y="215070"/>
                    </a:lnTo>
                    <a:lnTo>
                      <a:pt x="356226" y="215293"/>
                    </a:lnTo>
                    <a:lnTo>
                      <a:pt x="356226" y="215517"/>
                    </a:lnTo>
                    <a:lnTo>
                      <a:pt x="356164" y="215740"/>
                    </a:lnTo>
                    <a:lnTo>
                      <a:pt x="356164" y="215964"/>
                    </a:lnTo>
                    <a:lnTo>
                      <a:pt x="356101" y="216175"/>
                    </a:lnTo>
                    <a:lnTo>
                      <a:pt x="356101" y="216386"/>
                    </a:lnTo>
                    <a:lnTo>
                      <a:pt x="356027" y="216622"/>
                    </a:lnTo>
                    <a:lnTo>
                      <a:pt x="355965" y="216834"/>
                    </a:lnTo>
                    <a:lnTo>
                      <a:pt x="355890" y="217057"/>
                    </a:lnTo>
                    <a:lnTo>
                      <a:pt x="355828" y="217268"/>
                    </a:lnTo>
                    <a:lnTo>
                      <a:pt x="355754" y="217492"/>
                    </a:lnTo>
                    <a:lnTo>
                      <a:pt x="355679" y="217716"/>
                    </a:lnTo>
                    <a:lnTo>
                      <a:pt x="355605" y="217927"/>
                    </a:lnTo>
                    <a:lnTo>
                      <a:pt x="355530" y="218138"/>
                    </a:lnTo>
                    <a:lnTo>
                      <a:pt x="355443" y="218362"/>
                    </a:lnTo>
                    <a:lnTo>
                      <a:pt x="355369" y="218573"/>
                    </a:lnTo>
                    <a:lnTo>
                      <a:pt x="355282" y="218796"/>
                    </a:lnTo>
                    <a:lnTo>
                      <a:pt x="355195" y="219008"/>
                    </a:lnTo>
                    <a:lnTo>
                      <a:pt x="355108" y="219219"/>
                    </a:lnTo>
                    <a:lnTo>
                      <a:pt x="355021" y="219442"/>
                    </a:lnTo>
                    <a:lnTo>
                      <a:pt x="354934" y="219653"/>
                    </a:lnTo>
                    <a:lnTo>
                      <a:pt x="354834" y="219865"/>
                    </a:lnTo>
                    <a:lnTo>
                      <a:pt x="354735" y="220088"/>
                    </a:lnTo>
                    <a:lnTo>
                      <a:pt x="354648" y="220299"/>
                    </a:lnTo>
                    <a:lnTo>
                      <a:pt x="354549" y="220511"/>
                    </a:lnTo>
                    <a:lnTo>
                      <a:pt x="354449" y="220734"/>
                    </a:lnTo>
                    <a:lnTo>
                      <a:pt x="354338" y="220945"/>
                    </a:lnTo>
                    <a:lnTo>
                      <a:pt x="354226" y="221157"/>
                    </a:lnTo>
                    <a:lnTo>
                      <a:pt x="354126" y="221368"/>
                    </a:lnTo>
                    <a:lnTo>
                      <a:pt x="354015" y="221579"/>
                    </a:lnTo>
                    <a:lnTo>
                      <a:pt x="353903" y="221790"/>
                    </a:lnTo>
                    <a:lnTo>
                      <a:pt x="353779" y="222001"/>
                    </a:lnTo>
                    <a:lnTo>
                      <a:pt x="353667" y="222213"/>
                    </a:lnTo>
                    <a:lnTo>
                      <a:pt x="353542" y="222424"/>
                    </a:lnTo>
                    <a:lnTo>
                      <a:pt x="353418" y="222647"/>
                    </a:lnTo>
                    <a:lnTo>
                      <a:pt x="353294" y="222846"/>
                    </a:lnTo>
                    <a:lnTo>
                      <a:pt x="353170" y="223057"/>
                    </a:lnTo>
                    <a:lnTo>
                      <a:pt x="353033" y="223268"/>
                    </a:lnTo>
                    <a:lnTo>
                      <a:pt x="352909" y="223480"/>
                    </a:lnTo>
                    <a:lnTo>
                      <a:pt x="352772" y="223678"/>
                    </a:lnTo>
                    <a:lnTo>
                      <a:pt x="352636" y="223902"/>
                    </a:lnTo>
                    <a:lnTo>
                      <a:pt x="352499" y="224101"/>
                    </a:lnTo>
                    <a:lnTo>
                      <a:pt x="352362" y="224312"/>
                    </a:lnTo>
                    <a:lnTo>
                      <a:pt x="352213" y="224523"/>
                    </a:lnTo>
                    <a:lnTo>
                      <a:pt x="352064" y="224734"/>
                    </a:lnTo>
                    <a:lnTo>
                      <a:pt x="351915" y="224933"/>
                    </a:lnTo>
                    <a:lnTo>
                      <a:pt x="351766" y="225144"/>
                    </a:lnTo>
                    <a:lnTo>
                      <a:pt x="351617" y="225343"/>
                    </a:lnTo>
                    <a:lnTo>
                      <a:pt x="351456" y="225554"/>
                    </a:lnTo>
                    <a:lnTo>
                      <a:pt x="351294" y="225765"/>
                    </a:lnTo>
                    <a:lnTo>
                      <a:pt x="351133" y="225964"/>
                    </a:lnTo>
                    <a:lnTo>
                      <a:pt x="350971" y="226175"/>
                    </a:lnTo>
                    <a:lnTo>
                      <a:pt x="350810" y="226374"/>
                    </a:lnTo>
                    <a:lnTo>
                      <a:pt x="350636" y="226585"/>
                    </a:lnTo>
                    <a:lnTo>
                      <a:pt x="350462" y="226784"/>
                    </a:lnTo>
                    <a:lnTo>
                      <a:pt x="350288" y="226995"/>
                    </a:lnTo>
                    <a:lnTo>
                      <a:pt x="350101" y="227194"/>
                    </a:lnTo>
                    <a:lnTo>
                      <a:pt x="349928" y="227393"/>
                    </a:lnTo>
                    <a:lnTo>
                      <a:pt x="349741" y="227604"/>
                    </a:lnTo>
                    <a:lnTo>
                      <a:pt x="349542" y="227803"/>
                    </a:lnTo>
                    <a:lnTo>
                      <a:pt x="349356" y="228014"/>
                    </a:lnTo>
                    <a:lnTo>
                      <a:pt x="349157" y="228213"/>
                    </a:lnTo>
                    <a:lnTo>
                      <a:pt x="348971" y="228411"/>
                    </a:lnTo>
                    <a:lnTo>
                      <a:pt x="348772" y="228610"/>
                    </a:lnTo>
                    <a:lnTo>
                      <a:pt x="348561" y="228809"/>
                    </a:lnTo>
                    <a:lnTo>
                      <a:pt x="348362" y="229008"/>
                    </a:lnTo>
                    <a:lnTo>
                      <a:pt x="348151" y="229206"/>
                    </a:lnTo>
                    <a:lnTo>
                      <a:pt x="347928" y="229418"/>
                    </a:lnTo>
                    <a:lnTo>
                      <a:pt x="347716" y="229616"/>
                    </a:lnTo>
                    <a:lnTo>
                      <a:pt x="347505" y="229815"/>
                    </a:lnTo>
                    <a:lnTo>
                      <a:pt x="347282" y="230014"/>
                    </a:lnTo>
                    <a:lnTo>
                      <a:pt x="347058" y="230213"/>
                    </a:lnTo>
                    <a:lnTo>
                      <a:pt x="346822" y="230411"/>
                    </a:lnTo>
                    <a:lnTo>
                      <a:pt x="346598" y="230610"/>
                    </a:lnTo>
                    <a:lnTo>
                      <a:pt x="346362" y="230809"/>
                    </a:lnTo>
                    <a:lnTo>
                      <a:pt x="346126" y="230995"/>
                    </a:lnTo>
                    <a:lnTo>
                      <a:pt x="345878" y="231194"/>
                    </a:lnTo>
                    <a:lnTo>
                      <a:pt x="345629" y="231393"/>
                    </a:lnTo>
                    <a:lnTo>
                      <a:pt x="345393" y="231579"/>
                    </a:lnTo>
                    <a:lnTo>
                      <a:pt x="345132" y="231778"/>
                    </a:lnTo>
                    <a:lnTo>
                      <a:pt x="344884" y="231964"/>
                    </a:lnTo>
                    <a:lnTo>
                      <a:pt x="344611" y="232163"/>
                    </a:lnTo>
                    <a:lnTo>
                      <a:pt x="344350" y="232362"/>
                    </a:lnTo>
                    <a:lnTo>
                      <a:pt x="344089" y="232548"/>
                    </a:lnTo>
                    <a:lnTo>
                      <a:pt x="343816" y="232734"/>
                    </a:lnTo>
                    <a:lnTo>
                      <a:pt x="343542" y="232933"/>
                    </a:lnTo>
                    <a:lnTo>
                      <a:pt x="343257" y="233119"/>
                    </a:lnTo>
                    <a:lnTo>
                      <a:pt x="342971" y="233306"/>
                    </a:lnTo>
                    <a:lnTo>
                      <a:pt x="342698" y="233492"/>
                    </a:lnTo>
                    <a:lnTo>
                      <a:pt x="342400" y="233678"/>
                    </a:lnTo>
                    <a:lnTo>
                      <a:pt x="342114" y="233865"/>
                    </a:lnTo>
                    <a:lnTo>
                      <a:pt x="341816" y="234051"/>
                    </a:lnTo>
                    <a:lnTo>
                      <a:pt x="341505" y="234237"/>
                    </a:lnTo>
                    <a:lnTo>
                      <a:pt x="341207" y="234424"/>
                    </a:lnTo>
                    <a:lnTo>
                      <a:pt x="340896" y="234610"/>
                    </a:lnTo>
                    <a:lnTo>
                      <a:pt x="340573" y="234784"/>
                    </a:lnTo>
                    <a:lnTo>
                      <a:pt x="340263" y="234970"/>
                    </a:lnTo>
                    <a:lnTo>
                      <a:pt x="339940" y="235144"/>
                    </a:lnTo>
                    <a:lnTo>
                      <a:pt x="339617" y="235331"/>
                    </a:lnTo>
                    <a:lnTo>
                      <a:pt x="339282" y="235504"/>
                    </a:lnTo>
                    <a:lnTo>
                      <a:pt x="338946" y="235691"/>
                    </a:lnTo>
                    <a:lnTo>
                      <a:pt x="338623" y="235865"/>
                    </a:lnTo>
                    <a:lnTo>
                      <a:pt x="338275" y="236039"/>
                    </a:lnTo>
                    <a:lnTo>
                      <a:pt x="337915" y="236213"/>
                    </a:lnTo>
                    <a:lnTo>
                      <a:pt x="337567" y="236387"/>
                    </a:lnTo>
                    <a:lnTo>
                      <a:pt x="337219" y="236560"/>
                    </a:lnTo>
                    <a:lnTo>
                      <a:pt x="336859" y="236734"/>
                    </a:lnTo>
                    <a:lnTo>
                      <a:pt x="336486" y="236908"/>
                    </a:lnTo>
                    <a:lnTo>
                      <a:pt x="336126" y="237070"/>
                    </a:lnTo>
                    <a:lnTo>
                      <a:pt x="335754" y="237244"/>
                    </a:lnTo>
                    <a:lnTo>
                      <a:pt x="335368" y="237405"/>
                    </a:lnTo>
                    <a:lnTo>
                      <a:pt x="334996" y="237567"/>
                    </a:lnTo>
                    <a:lnTo>
                      <a:pt x="334598" y="237728"/>
                    </a:lnTo>
                    <a:lnTo>
                      <a:pt x="334213" y="237902"/>
                    </a:lnTo>
                    <a:lnTo>
                      <a:pt x="333816" y="238064"/>
                    </a:lnTo>
                    <a:lnTo>
                      <a:pt x="333418" y="238225"/>
                    </a:lnTo>
                    <a:lnTo>
                      <a:pt x="333021" y="238374"/>
                    </a:lnTo>
                    <a:lnTo>
                      <a:pt x="332611" y="238536"/>
                    </a:lnTo>
                    <a:lnTo>
                      <a:pt x="332188" y="238697"/>
                    </a:lnTo>
                    <a:lnTo>
                      <a:pt x="331778" y="238846"/>
                    </a:lnTo>
                    <a:lnTo>
                      <a:pt x="331356" y="238995"/>
                    </a:lnTo>
                    <a:lnTo>
                      <a:pt x="330921" y="239157"/>
                    </a:lnTo>
                    <a:lnTo>
                      <a:pt x="330499" y="239293"/>
                    </a:lnTo>
                    <a:lnTo>
                      <a:pt x="330052" y="239442"/>
                    </a:lnTo>
                    <a:lnTo>
                      <a:pt x="329604" y="239604"/>
                    </a:lnTo>
                    <a:lnTo>
                      <a:pt x="330611" y="241964"/>
                    </a:lnTo>
                    <a:lnTo>
                      <a:pt x="330163" y="242113"/>
                    </a:lnTo>
                    <a:lnTo>
                      <a:pt x="329704" y="242250"/>
                    </a:lnTo>
                    <a:lnTo>
                      <a:pt x="329244" y="242387"/>
                    </a:lnTo>
                    <a:lnTo>
                      <a:pt x="328785" y="242523"/>
                    </a:lnTo>
                    <a:lnTo>
                      <a:pt x="328300" y="242660"/>
                    </a:lnTo>
                    <a:lnTo>
                      <a:pt x="327828" y="242796"/>
                    </a:lnTo>
                    <a:lnTo>
                      <a:pt x="327356" y="242933"/>
                    </a:lnTo>
                    <a:lnTo>
                      <a:pt x="326872" y="243057"/>
                    </a:lnTo>
                    <a:lnTo>
                      <a:pt x="326375" y="243194"/>
                    </a:lnTo>
                    <a:lnTo>
                      <a:pt x="325878" y="243318"/>
                    </a:lnTo>
                    <a:lnTo>
                      <a:pt x="325393" y="243442"/>
                    </a:lnTo>
                    <a:lnTo>
                      <a:pt x="324884" y="243567"/>
                    </a:lnTo>
                    <a:lnTo>
                      <a:pt x="324362" y="243691"/>
                    </a:lnTo>
                    <a:lnTo>
                      <a:pt x="323865" y="243803"/>
                    </a:lnTo>
                    <a:lnTo>
                      <a:pt x="323344" y="243927"/>
                    </a:lnTo>
                    <a:lnTo>
                      <a:pt x="322822" y="244039"/>
                    </a:lnTo>
                    <a:lnTo>
                      <a:pt x="322288" y="244151"/>
                    </a:lnTo>
                    <a:lnTo>
                      <a:pt x="321753" y="244262"/>
                    </a:lnTo>
                    <a:lnTo>
                      <a:pt x="321182" y="244387"/>
                    </a:lnTo>
                    <a:lnTo>
                      <a:pt x="326462" y="270474"/>
                    </a:lnTo>
                    <a:lnTo>
                      <a:pt x="327120" y="270337"/>
                    </a:lnTo>
                    <a:lnTo>
                      <a:pt x="327803" y="270200"/>
                    </a:lnTo>
                    <a:lnTo>
                      <a:pt x="328474" y="270051"/>
                    </a:lnTo>
                    <a:lnTo>
                      <a:pt x="329157" y="269890"/>
                    </a:lnTo>
                    <a:lnTo>
                      <a:pt x="329816" y="269753"/>
                    </a:lnTo>
                    <a:lnTo>
                      <a:pt x="330486" y="269592"/>
                    </a:lnTo>
                    <a:lnTo>
                      <a:pt x="331145" y="269430"/>
                    </a:lnTo>
                    <a:lnTo>
                      <a:pt x="331853" y="269294"/>
                    </a:lnTo>
                    <a:lnTo>
                      <a:pt x="332511" y="269120"/>
                    </a:lnTo>
                    <a:lnTo>
                      <a:pt x="333157" y="268958"/>
                    </a:lnTo>
                    <a:lnTo>
                      <a:pt x="333803" y="268784"/>
                    </a:lnTo>
                    <a:lnTo>
                      <a:pt x="334449" y="268610"/>
                    </a:lnTo>
                    <a:lnTo>
                      <a:pt x="335083" y="268436"/>
                    </a:lnTo>
                    <a:lnTo>
                      <a:pt x="335716" y="268250"/>
                    </a:lnTo>
                    <a:lnTo>
                      <a:pt x="336350" y="268064"/>
                    </a:lnTo>
                    <a:lnTo>
                      <a:pt x="336971" y="267890"/>
                    </a:lnTo>
                    <a:lnTo>
                      <a:pt x="337592" y="267691"/>
                    </a:lnTo>
                    <a:lnTo>
                      <a:pt x="338213" y="267505"/>
                    </a:lnTo>
                    <a:lnTo>
                      <a:pt x="338822" y="267306"/>
                    </a:lnTo>
                    <a:lnTo>
                      <a:pt x="339431" y="267107"/>
                    </a:lnTo>
                    <a:lnTo>
                      <a:pt x="340039" y="266908"/>
                    </a:lnTo>
                    <a:lnTo>
                      <a:pt x="340636" y="266710"/>
                    </a:lnTo>
                    <a:lnTo>
                      <a:pt x="341232" y="266498"/>
                    </a:lnTo>
                    <a:lnTo>
                      <a:pt x="341828" y="266287"/>
                    </a:lnTo>
                    <a:lnTo>
                      <a:pt x="342412" y="266076"/>
                    </a:lnTo>
                    <a:lnTo>
                      <a:pt x="342996" y="265853"/>
                    </a:lnTo>
                    <a:lnTo>
                      <a:pt x="343580" y="265641"/>
                    </a:lnTo>
                    <a:lnTo>
                      <a:pt x="344164" y="265418"/>
                    </a:lnTo>
                    <a:lnTo>
                      <a:pt x="344735" y="265194"/>
                    </a:lnTo>
                    <a:lnTo>
                      <a:pt x="345294" y="264958"/>
                    </a:lnTo>
                    <a:lnTo>
                      <a:pt x="345878" y="264734"/>
                    </a:lnTo>
                    <a:lnTo>
                      <a:pt x="346437" y="264498"/>
                    </a:lnTo>
                    <a:lnTo>
                      <a:pt x="346983" y="264262"/>
                    </a:lnTo>
                    <a:lnTo>
                      <a:pt x="347542" y="264026"/>
                    </a:lnTo>
                    <a:lnTo>
                      <a:pt x="348089" y="263778"/>
                    </a:lnTo>
                    <a:lnTo>
                      <a:pt x="348636" y="263542"/>
                    </a:lnTo>
                    <a:lnTo>
                      <a:pt x="349182" y="263281"/>
                    </a:lnTo>
                    <a:lnTo>
                      <a:pt x="349716" y="263033"/>
                    </a:lnTo>
                    <a:lnTo>
                      <a:pt x="350251" y="262784"/>
                    </a:lnTo>
                    <a:lnTo>
                      <a:pt x="350785" y="262523"/>
                    </a:lnTo>
                    <a:lnTo>
                      <a:pt x="351306" y="262262"/>
                    </a:lnTo>
                    <a:lnTo>
                      <a:pt x="351828" y="262002"/>
                    </a:lnTo>
                    <a:lnTo>
                      <a:pt x="352350" y="261728"/>
                    </a:lnTo>
                    <a:lnTo>
                      <a:pt x="352859" y="261467"/>
                    </a:lnTo>
                    <a:lnTo>
                      <a:pt x="353381" y="261194"/>
                    </a:lnTo>
                    <a:lnTo>
                      <a:pt x="353878" y="260921"/>
                    </a:lnTo>
                    <a:lnTo>
                      <a:pt x="354387" y="260635"/>
                    </a:lnTo>
                    <a:lnTo>
                      <a:pt x="354884" y="260362"/>
                    </a:lnTo>
                    <a:lnTo>
                      <a:pt x="355381" y="260076"/>
                    </a:lnTo>
                    <a:lnTo>
                      <a:pt x="355878" y="259790"/>
                    </a:lnTo>
                    <a:lnTo>
                      <a:pt x="356350" y="259505"/>
                    </a:lnTo>
                    <a:lnTo>
                      <a:pt x="356834" y="259219"/>
                    </a:lnTo>
                    <a:lnTo>
                      <a:pt x="357058" y="259082"/>
                    </a:lnTo>
                    <a:lnTo>
                      <a:pt x="357058" y="259082"/>
                    </a:lnTo>
                    <a:lnTo>
                      <a:pt x="357182" y="259306"/>
                    </a:lnTo>
                    <a:lnTo>
                      <a:pt x="357306" y="259517"/>
                    </a:lnTo>
                    <a:lnTo>
                      <a:pt x="357431" y="259741"/>
                    </a:lnTo>
                    <a:lnTo>
                      <a:pt x="357555" y="259964"/>
                    </a:lnTo>
                    <a:lnTo>
                      <a:pt x="357679" y="260188"/>
                    </a:lnTo>
                    <a:lnTo>
                      <a:pt x="357803" y="260411"/>
                    </a:lnTo>
                    <a:lnTo>
                      <a:pt x="357928" y="260635"/>
                    </a:lnTo>
                    <a:lnTo>
                      <a:pt x="358052" y="260859"/>
                    </a:lnTo>
                    <a:lnTo>
                      <a:pt x="358164" y="261082"/>
                    </a:lnTo>
                    <a:lnTo>
                      <a:pt x="358288" y="261318"/>
                    </a:lnTo>
                    <a:lnTo>
                      <a:pt x="358412" y="261554"/>
                    </a:lnTo>
                    <a:lnTo>
                      <a:pt x="358524" y="261778"/>
                    </a:lnTo>
                    <a:lnTo>
                      <a:pt x="358648" y="262014"/>
                    </a:lnTo>
                    <a:lnTo>
                      <a:pt x="358772" y="262250"/>
                    </a:lnTo>
                    <a:lnTo>
                      <a:pt x="358884" y="262486"/>
                    </a:lnTo>
                    <a:lnTo>
                      <a:pt x="358996" y="262722"/>
                    </a:lnTo>
                    <a:lnTo>
                      <a:pt x="359108" y="262958"/>
                    </a:lnTo>
                    <a:lnTo>
                      <a:pt x="359232" y="263194"/>
                    </a:lnTo>
                    <a:lnTo>
                      <a:pt x="359344" y="263430"/>
                    </a:lnTo>
                    <a:lnTo>
                      <a:pt x="359456" y="263679"/>
                    </a:lnTo>
                    <a:lnTo>
                      <a:pt x="359555" y="263915"/>
                    </a:lnTo>
                    <a:lnTo>
                      <a:pt x="359679" y="264151"/>
                    </a:lnTo>
                    <a:lnTo>
                      <a:pt x="359779" y="264399"/>
                    </a:lnTo>
                    <a:lnTo>
                      <a:pt x="359890" y="264648"/>
                    </a:lnTo>
                    <a:lnTo>
                      <a:pt x="359990" y="264884"/>
                    </a:lnTo>
                    <a:lnTo>
                      <a:pt x="360102" y="265120"/>
                    </a:lnTo>
                    <a:lnTo>
                      <a:pt x="360201" y="265368"/>
                    </a:lnTo>
                    <a:lnTo>
                      <a:pt x="360300" y="265617"/>
                    </a:lnTo>
                    <a:lnTo>
                      <a:pt x="360412" y="265865"/>
                    </a:lnTo>
                    <a:lnTo>
                      <a:pt x="360511" y="266113"/>
                    </a:lnTo>
                    <a:lnTo>
                      <a:pt x="360598" y="266362"/>
                    </a:lnTo>
                    <a:lnTo>
                      <a:pt x="360698" y="266610"/>
                    </a:lnTo>
                    <a:lnTo>
                      <a:pt x="360797" y="266859"/>
                    </a:lnTo>
                    <a:lnTo>
                      <a:pt x="360884" y="267107"/>
                    </a:lnTo>
                    <a:lnTo>
                      <a:pt x="360984" y="267356"/>
                    </a:lnTo>
                    <a:lnTo>
                      <a:pt x="361070" y="267604"/>
                    </a:lnTo>
                    <a:lnTo>
                      <a:pt x="361157" y="267853"/>
                    </a:lnTo>
                    <a:lnTo>
                      <a:pt x="361244" y="268101"/>
                    </a:lnTo>
                    <a:lnTo>
                      <a:pt x="361331" y="268349"/>
                    </a:lnTo>
                    <a:lnTo>
                      <a:pt x="361418" y="268598"/>
                    </a:lnTo>
                    <a:lnTo>
                      <a:pt x="361493" y="268846"/>
                    </a:lnTo>
                    <a:lnTo>
                      <a:pt x="361567" y="269107"/>
                    </a:lnTo>
                    <a:lnTo>
                      <a:pt x="361654" y="269356"/>
                    </a:lnTo>
                    <a:lnTo>
                      <a:pt x="361729" y="269604"/>
                    </a:lnTo>
                    <a:lnTo>
                      <a:pt x="361803" y="269853"/>
                    </a:lnTo>
                    <a:lnTo>
                      <a:pt x="361878" y="270101"/>
                    </a:lnTo>
                    <a:lnTo>
                      <a:pt x="361940" y="270362"/>
                    </a:lnTo>
                    <a:lnTo>
                      <a:pt x="362015" y="270610"/>
                    </a:lnTo>
                    <a:lnTo>
                      <a:pt x="362077" y="270859"/>
                    </a:lnTo>
                    <a:lnTo>
                      <a:pt x="362139" y="271107"/>
                    </a:lnTo>
                    <a:lnTo>
                      <a:pt x="362139" y="271356"/>
                    </a:lnTo>
                    <a:lnTo>
                      <a:pt x="362201" y="271604"/>
                    </a:lnTo>
                    <a:lnTo>
                      <a:pt x="362201" y="271853"/>
                    </a:lnTo>
                    <a:lnTo>
                      <a:pt x="362263" y="272101"/>
                    </a:lnTo>
                    <a:lnTo>
                      <a:pt x="362263" y="272349"/>
                    </a:lnTo>
                    <a:lnTo>
                      <a:pt x="362263" y="272598"/>
                    </a:lnTo>
                    <a:lnTo>
                      <a:pt x="362325" y="272846"/>
                    </a:lnTo>
                    <a:lnTo>
                      <a:pt x="362325" y="273095"/>
                    </a:lnTo>
                    <a:lnTo>
                      <a:pt x="362325" y="273343"/>
                    </a:lnTo>
                    <a:lnTo>
                      <a:pt x="362325" y="273592"/>
                    </a:lnTo>
                    <a:lnTo>
                      <a:pt x="362325" y="273840"/>
                    </a:lnTo>
                    <a:lnTo>
                      <a:pt x="362325" y="274089"/>
                    </a:lnTo>
                    <a:lnTo>
                      <a:pt x="362325" y="274325"/>
                    </a:lnTo>
                    <a:lnTo>
                      <a:pt x="362325" y="274573"/>
                    </a:lnTo>
                    <a:lnTo>
                      <a:pt x="362325" y="274809"/>
                    </a:lnTo>
                    <a:lnTo>
                      <a:pt x="362325" y="275058"/>
                    </a:lnTo>
                    <a:lnTo>
                      <a:pt x="362325" y="275294"/>
                    </a:lnTo>
                    <a:lnTo>
                      <a:pt x="362325" y="275542"/>
                    </a:lnTo>
                    <a:lnTo>
                      <a:pt x="362325" y="275790"/>
                    </a:lnTo>
                    <a:lnTo>
                      <a:pt x="362325" y="276027"/>
                    </a:lnTo>
                    <a:lnTo>
                      <a:pt x="362325" y="276263"/>
                    </a:lnTo>
                    <a:lnTo>
                      <a:pt x="362325" y="277989"/>
                    </a:lnTo>
                    <a:close/>
                  </a:path>
                </a:pathLst>
              </a:custGeom>
              <a:solidFill>
                <a:schemeClr val="bg1"/>
              </a:solid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grpSp>
      </p:grpSp>
      <p:grpSp>
        <p:nvGrpSpPr>
          <p:cNvPr id="41" name="Groupe 40">
            <a:extLst>
              <a:ext uri="{FF2B5EF4-FFF2-40B4-BE49-F238E27FC236}">
                <a16:creationId xmlns:a16="http://schemas.microsoft.com/office/drawing/2014/main" id="{9DA8122B-1E3F-8186-676D-436ED93CCE05}"/>
              </a:ext>
            </a:extLst>
          </p:cNvPr>
          <p:cNvGrpSpPr/>
          <p:nvPr/>
        </p:nvGrpSpPr>
        <p:grpSpPr>
          <a:xfrm>
            <a:off x="6455240" y="1797952"/>
            <a:ext cx="591763" cy="591763"/>
            <a:chOff x="8056173" y="961121"/>
            <a:chExt cx="802129" cy="802129"/>
          </a:xfrm>
        </p:grpSpPr>
        <p:sp>
          <p:nvSpPr>
            <p:cNvPr id="18" name="Ellipse 17">
              <a:extLst>
                <a:ext uri="{FF2B5EF4-FFF2-40B4-BE49-F238E27FC236}">
                  <a16:creationId xmlns:a16="http://schemas.microsoft.com/office/drawing/2014/main" id="{0372F6BF-E387-CDE6-EC79-F6CCB30415F9}"/>
                </a:ext>
              </a:extLst>
            </p:cNvPr>
            <p:cNvSpPr/>
            <p:nvPr/>
          </p:nvSpPr>
          <p:spPr>
            <a:xfrm>
              <a:off x="8056173" y="961121"/>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25" name="Groupe 24">
              <a:extLst>
                <a:ext uri="{FF2B5EF4-FFF2-40B4-BE49-F238E27FC236}">
                  <a16:creationId xmlns:a16="http://schemas.microsoft.com/office/drawing/2014/main" id="{17F70B40-31F5-3BDC-C0A9-8F48C76F935A}"/>
                </a:ext>
              </a:extLst>
            </p:cNvPr>
            <p:cNvGrpSpPr/>
            <p:nvPr/>
          </p:nvGrpSpPr>
          <p:grpSpPr>
            <a:xfrm>
              <a:off x="8243880" y="1212424"/>
              <a:ext cx="426715" cy="299523"/>
              <a:chOff x="8002790" y="5576330"/>
              <a:chExt cx="508078" cy="356524"/>
            </a:xfrm>
            <a:solidFill>
              <a:schemeClr val="bg1"/>
            </a:solidFill>
          </p:grpSpPr>
          <p:sp>
            <p:nvSpPr>
              <p:cNvPr id="26" name="Forme libre : forme 19">
                <a:extLst>
                  <a:ext uri="{FF2B5EF4-FFF2-40B4-BE49-F238E27FC236}">
                    <a16:creationId xmlns:a16="http://schemas.microsoft.com/office/drawing/2014/main" id="{49F9322C-013E-E919-365B-641EC81BB3A3}"/>
                  </a:ext>
                </a:extLst>
              </p:cNvPr>
              <p:cNvSpPr/>
              <p:nvPr/>
            </p:nvSpPr>
            <p:spPr>
              <a:xfrm>
                <a:off x="8256158" y="5752729"/>
                <a:ext cx="1242" cy="3727"/>
              </a:xfrm>
              <a:custGeom>
                <a:avLst/>
                <a:gdLst>
                  <a:gd name="connsiteX0" fmla="*/ 0 w 1242"/>
                  <a:gd name="connsiteY0" fmla="*/ 0 h 3726"/>
                  <a:gd name="connsiteX1" fmla="*/ 0 w 1242"/>
                  <a:gd name="connsiteY1" fmla="*/ 3727 h 3726"/>
                  <a:gd name="connsiteX2" fmla="*/ 1578 w 1242"/>
                  <a:gd name="connsiteY2" fmla="*/ 3727 h 3726"/>
                  <a:gd name="connsiteX3" fmla="*/ 0 w 1242"/>
                  <a:gd name="connsiteY3" fmla="*/ 0 h 3726"/>
                </a:gdLst>
                <a:ahLst/>
                <a:cxnLst>
                  <a:cxn ang="0">
                    <a:pos x="connsiteX0" y="connsiteY0"/>
                  </a:cxn>
                  <a:cxn ang="0">
                    <a:pos x="connsiteX1" y="connsiteY1"/>
                  </a:cxn>
                  <a:cxn ang="0">
                    <a:pos x="connsiteX2" y="connsiteY2"/>
                  </a:cxn>
                  <a:cxn ang="0">
                    <a:pos x="connsiteX3" y="connsiteY3"/>
                  </a:cxn>
                </a:cxnLst>
                <a:rect l="l" t="t" r="r" b="b"/>
                <a:pathLst>
                  <a:path w="1242" h="3726">
                    <a:moveTo>
                      <a:pt x="0" y="0"/>
                    </a:moveTo>
                    <a:lnTo>
                      <a:pt x="0" y="3727"/>
                    </a:lnTo>
                    <a:lnTo>
                      <a:pt x="1578" y="3727"/>
                    </a:lnTo>
                    <a:cubicBezTo>
                      <a:pt x="974" y="2519"/>
                      <a:pt x="447" y="1274"/>
                      <a:pt x="0" y="0"/>
                    </a:cubicBezTo>
                    <a:close/>
                  </a:path>
                </a:pathLst>
              </a:custGeom>
              <a:grp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sp>
            <p:nvSpPr>
              <p:cNvPr id="27" name="Forme libre : forme 20">
                <a:extLst>
                  <a:ext uri="{FF2B5EF4-FFF2-40B4-BE49-F238E27FC236}">
                    <a16:creationId xmlns:a16="http://schemas.microsoft.com/office/drawing/2014/main" id="{D371500F-9B0D-8F97-1BFA-072686128FA0}"/>
                  </a:ext>
                </a:extLst>
              </p:cNvPr>
              <p:cNvSpPr/>
              <p:nvPr/>
            </p:nvSpPr>
            <p:spPr>
              <a:xfrm>
                <a:off x="8002790" y="5576330"/>
                <a:ext cx="508078" cy="356524"/>
              </a:xfrm>
              <a:custGeom>
                <a:avLst/>
                <a:gdLst>
                  <a:gd name="connsiteX0" fmla="*/ 508376 w 508077"/>
                  <a:gd name="connsiteY0" fmla="*/ 86609 h 356523"/>
                  <a:gd name="connsiteX1" fmla="*/ 508376 w 508077"/>
                  <a:gd name="connsiteY1" fmla="*/ 0 h 356523"/>
                  <a:gd name="connsiteX2" fmla="*/ 421767 w 508077"/>
                  <a:gd name="connsiteY2" fmla="*/ 0 h 356523"/>
                  <a:gd name="connsiteX3" fmla="*/ 421767 w 508077"/>
                  <a:gd name="connsiteY3" fmla="*/ 29988 h 356523"/>
                  <a:gd name="connsiteX4" fmla="*/ 296188 w 508077"/>
                  <a:gd name="connsiteY4" fmla="*/ 29988 h 356523"/>
                  <a:gd name="connsiteX5" fmla="*/ 296101 w 508077"/>
                  <a:gd name="connsiteY5" fmla="*/ 29739 h 356523"/>
                  <a:gd name="connsiteX6" fmla="*/ 296014 w 508077"/>
                  <a:gd name="connsiteY6" fmla="*/ 29478 h 356523"/>
                  <a:gd name="connsiteX7" fmla="*/ 295940 w 508077"/>
                  <a:gd name="connsiteY7" fmla="*/ 29242 h 356523"/>
                  <a:gd name="connsiteX8" fmla="*/ 295853 w 508077"/>
                  <a:gd name="connsiteY8" fmla="*/ 29006 h 356523"/>
                  <a:gd name="connsiteX9" fmla="*/ 295766 w 508077"/>
                  <a:gd name="connsiteY9" fmla="*/ 28746 h 356523"/>
                  <a:gd name="connsiteX10" fmla="*/ 295667 w 508077"/>
                  <a:gd name="connsiteY10" fmla="*/ 28497 h 356523"/>
                  <a:gd name="connsiteX11" fmla="*/ 295592 w 508077"/>
                  <a:gd name="connsiteY11" fmla="*/ 28249 h 356523"/>
                  <a:gd name="connsiteX12" fmla="*/ 295505 w 508077"/>
                  <a:gd name="connsiteY12" fmla="*/ 28025 h 356523"/>
                  <a:gd name="connsiteX13" fmla="*/ 295406 w 508077"/>
                  <a:gd name="connsiteY13" fmla="*/ 27764 h 356523"/>
                  <a:gd name="connsiteX14" fmla="*/ 295306 w 508077"/>
                  <a:gd name="connsiteY14" fmla="*/ 27516 h 356523"/>
                  <a:gd name="connsiteX15" fmla="*/ 295207 w 508077"/>
                  <a:gd name="connsiteY15" fmla="*/ 27267 h 356523"/>
                  <a:gd name="connsiteX16" fmla="*/ 295108 w 508077"/>
                  <a:gd name="connsiteY16" fmla="*/ 27019 h 356523"/>
                  <a:gd name="connsiteX17" fmla="*/ 295008 w 508077"/>
                  <a:gd name="connsiteY17" fmla="*/ 26770 h 356523"/>
                  <a:gd name="connsiteX18" fmla="*/ 294909 w 508077"/>
                  <a:gd name="connsiteY18" fmla="*/ 26522 h 356523"/>
                  <a:gd name="connsiteX19" fmla="*/ 294797 w 508077"/>
                  <a:gd name="connsiteY19" fmla="*/ 26286 h 356523"/>
                  <a:gd name="connsiteX20" fmla="*/ 294710 w 508077"/>
                  <a:gd name="connsiteY20" fmla="*/ 26050 h 356523"/>
                  <a:gd name="connsiteX21" fmla="*/ 294598 w 508077"/>
                  <a:gd name="connsiteY21" fmla="*/ 25814 h 356523"/>
                  <a:gd name="connsiteX22" fmla="*/ 294474 w 508077"/>
                  <a:gd name="connsiteY22" fmla="*/ 25541 h 356523"/>
                  <a:gd name="connsiteX23" fmla="*/ 294375 w 508077"/>
                  <a:gd name="connsiteY23" fmla="*/ 25317 h 356523"/>
                  <a:gd name="connsiteX24" fmla="*/ 294275 w 508077"/>
                  <a:gd name="connsiteY24" fmla="*/ 25093 h 356523"/>
                  <a:gd name="connsiteX25" fmla="*/ 294151 w 508077"/>
                  <a:gd name="connsiteY25" fmla="*/ 24832 h 356523"/>
                  <a:gd name="connsiteX26" fmla="*/ 294039 w 508077"/>
                  <a:gd name="connsiteY26" fmla="*/ 24584 h 356523"/>
                  <a:gd name="connsiteX27" fmla="*/ 293927 w 508077"/>
                  <a:gd name="connsiteY27" fmla="*/ 24373 h 356523"/>
                  <a:gd name="connsiteX28" fmla="*/ 293816 w 508077"/>
                  <a:gd name="connsiteY28" fmla="*/ 24124 h 356523"/>
                  <a:gd name="connsiteX29" fmla="*/ 293691 w 508077"/>
                  <a:gd name="connsiteY29" fmla="*/ 23888 h 356523"/>
                  <a:gd name="connsiteX30" fmla="*/ 293567 w 508077"/>
                  <a:gd name="connsiteY30" fmla="*/ 23640 h 356523"/>
                  <a:gd name="connsiteX31" fmla="*/ 293443 w 508077"/>
                  <a:gd name="connsiteY31" fmla="*/ 23404 h 356523"/>
                  <a:gd name="connsiteX32" fmla="*/ 293319 w 508077"/>
                  <a:gd name="connsiteY32" fmla="*/ 23168 h 356523"/>
                  <a:gd name="connsiteX33" fmla="*/ 293194 w 508077"/>
                  <a:gd name="connsiteY33" fmla="*/ 22919 h 356523"/>
                  <a:gd name="connsiteX34" fmla="*/ 293070 w 508077"/>
                  <a:gd name="connsiteY34" fmla="*/ 22708 h 356523"/>
                  <a:gd name="connsiteX35" fmla="*/ 292946 w 508077"/>
                  <a:gd name="connsiteY35" fmla="*/ 22472 h 356523"/>
                  <a:gd name="connsiteX36" fmla="*/ 292809 w 508077"/>
                  <a:gd name="connsiteY36" fmla="*/ 22211 h 356523"/>
                  <a:gd name="connsiteX37" fmla="*/ 292685 w 508077"/>
                  <a:gd name="connsiteY37" fmla="*/ 22000 h 356523"/>
                  <a:gd name="connsiteX38" fmla="*/ 292561 w 508077"/>
                  <a:gd name="connsiteY38" fmla="*/ 21777 h 356523"/>
                  <a:gd name="connsiteX39" fmla="*/ 292412 w 508077"/>
                  <a:gd name="connsiteY39" fmla="*/ 21528 h 356523"/>
                  <a:gd name="connsiteX40" fmla="*/ 292275 w 508077"/>
                  <a:gd name="connsiteY40" fmla="*/ 21292 h 356523"/>
                  <a:gd name="connsiteX41" fmla="*/ 292151 w 508077"/>
                  <a:gd name="connsiteY41" fmla="*/ 21081 h 356523"/>
                  <a:gd name="connsiteX42" fmla="*/ 292002 w 508077"/>
                  <a:gd name="connsiteY42" fmla="*/ 20845 h 356523"/>
                  <a:gd name="connsiteX43" fmla="*/ 291865 w 508077"/>
                  <a:gd name="connsiteY43" fmla="*/ 20609 h 356523"/>
                  <a:gd name="connsiteX44" fmla="*/ 291716 w 508077"/>
                  <a:gd name="connsiteY44" fmla="*/ 20385 h 356523"/>
                  <a:gd name="connsiteX45" fmla="*/ 291580 w 508077"/>
                  <a:gd name="connsiteY45" fmla="*/ 20149 h 356523"/>
                  <a:gd name="connsiteX46" fmla="*/ 291431 w 508077"/>
                  <a:gd name="connsiteY46" fmla="*/ 19913 h 356523"/>
                  <a:gd name="connsiteX47" fmla="*/ 291281 w 508077"/>
                  <a:gd name="connsiteY47" fmla="*/ 19690 h 356523"/>
                  <a:gd name="connsiteX48" fmla="*/ 291132 w 508077"/>
                  <a:gd name="connsiteY48" fmla="*/ 19454 h 356523"/>
                  <a:gd name="connsiteX49" fmla="*/ 290996 w 508077"/>
                  <a:gd name="connsiteY49" fmla="*/ 19255 h 356523"/>
                  <a:gd name="connsiteX50" fmla="*/ 290847 w 508077"/>
                  <a:gd name="connsiteY50" fmla="*/ 19031 h 356523"/>
                  <a:gd name="connsiteX51" fmla="*/ 290685 w 508077"/>
                  <a:gd name="connsiteY51" fmla="*/ 18795 h 356523"/>
                  <a:gd name="connsiteX52" fmla="*/ 290524 w 508077"/>
                  <a:gd name="connsiteY52" fmla="*/ 18572 h 356523"/>
                  <a:gd name="connsiteX53" fmla="*/ 290375 w 508077"/>
                  <a:gd name="connsiteY53" fmla="*/ 18348 h 356523"/>
                  <a:gd name="connsiteX54" fmla="*/ 290226 w 508077"/>
                  <a:gd name="connsiteY54" fmla="*/ 18149 h 356523"/>
                  <a:gd name="connsiteX55" fmla="*/ 290064 w 508077"/>
                  <a:gd name="connsiteY55" fmla="*/ 17926 h 356523"/>
                  <a:gd name="connsiteX56" fmla="*/ 289890 w 508077"/>
                  <a:gd name="connsiteY56" fmla="*/ 17677 h 356523"/>
                  <a:gd name="connsiteX57" fmla="*/ 289741 w 508077"/>
                  <a:gd name="connsiteY57" fmla="*/ 17478 h 356523"/>
                  <a:gd name="connsiteX58" fmla="*/ 289580 w 508077"/>
                  <a:gd name="connsiteY58" fmla="*/ 17255 h 356523"/>
                  <a:gd name="connsiteX59" fmla="*/ 289406 w 508077"/>
                  <a:gd name="connsiteY59" fmla="*/ 17031 h 356523"/>
                  <a:gd name="connsiteX60" fmla="*/ 289244 w 508077"/>
                  <a:gd name="connsiteY60" fmla="*/ 16832 h 356523"/>
                  <a:gd name="connsiteX61" fmla="*/ 289070 w 508077"/>
                  <a:gd name="connsiteY61" fmla="*/ 16596 h 356523"/>
                  <a:gd name="connsiteX62" fmla="*/ 288896 w 508077"/>
                  <a:gd name="connsiteY62" fmla="*/ 16385 h 356523"/>
                  <a:gd name="connsiteX63" fmla="*/ 288735 w 508077"/>
                  <a:gd name="connsiteY63" fmla="*/ 16186 h 356523"/>
                  <a:gd name="connsiteX64" fmla="*/ 288561 w 508077"/>
                  <a:gd name="connsiteY64" fmla="*/ 15963 h 356523"/>
                  <a:gd name="connsiteX65" fmla="*/ 288387 w 508077"/>
                  <a:gd name="connsiteY65" fmla="*/ 15752 h 356523"/>
                  <a:gd name="connsiteX66" fmla="*/ 288213 w 508077"/>
                  <a:gd name="connsiteY66" fmla="*/ 15540 h 356523"/>
                  <a:gd name="connsiteX67" fmla="*/ 288039 w 508077"/>
                  <a:gd name="connsiteY67" fmla="*/ 15329 h 356523"/>
                  <a:gd name="connsiteX68" fmla="*/ 287853 w 508077"/>
                  <a:gd name="connsiteY68" fmla="*/ 15118 h 356523"/>
                  <a:gd name="connsiteX69" fmla="*/ 287667 w 508077"/>
                  <a:gd name="connsiteY69" fmla="*/ 14907 h 356523"/>
                  <a:gd name="connsiteX70" fmla="*/ 287493 w 508077"/>
                  <a:gd name="connsiteY70" fmla="*/ 14721 h 356523"/>
                  <a:gd name="connsiteX71" fmla="*/ 287319 w 508077"/>
                  <a:gd name="connsiteY71" fmla="*/ 14509 h 356523"/>
                  <a:gd name="connsiteX72" fmla="*/ 287132 w 508077"/>
                  <a:gd name="connsiteY72" fmla="*/ 14298 h 356523"/>
                  <a:gd name="connsiteX73" fmla="*/ 286946 w 508077"/>
                  <a:gd name="connsiteY73" fmla="*/ 14087 h 356523"/>
                  <a:gd name="connsiteX74" fmla="*/ 286747 w 508077"/>
                  <a:gd name="connsiteY74" fmla="*/ 13888 h 356523"/>
                  <a:gd name="connsiteX75" fmla="*/ 286573 w 508077"/>
                  <a:gd name="connsiteY75" fmla="*/ 13702 h 356523"/>
                  <a:gd name="connsiteX76" fmla="*/ 286375 w 508077"/>
                  <a:gd name="connsiteY76" fmla="*/ 13491 h 356523"/>
                  <a:gd name="connsiteX77" fmla="*/ 286176 w 508077"/>
                  <a:gd name="connsiteY77" fmla="*/ 13280 h 356523"/>
                  <a:gd name="connsiteX78" fmla="*/ 285989 w 508077"/>
                  <a:gd name="connsiteY78" fmla="*/ 13081 h 356523"/>
                  <a:gd name="connsiteX79" fmla="*/ 285803 w 508077"/>
                  <a:gd name="connsiteY79" fmla="*/ 12894 h 356523"/>
                  <a:gd name="connsiteX80" fmla="*/ 285617 w 508077"/>
                  <a:gd name="connsiteY80" fmla="*/ 12696 h 356523"/>
                  <a:gd name="connsiteX81" fmla="*/ 285393 w 508077"/>
                  <a:gd name="connsiteY81" fmla="*/ 12485 h 356523"/>
                  <a:gd name="connsiteX82" fmla="*/ 285194 w 508077"/>
                  <a:gd name="connsiteY82" fmla="*/ 12286 h 356523"/>
                  <a:gd name="connsiteX83" fmla="*/ 285008 w 508077"/>
                  <a:gd name="connsiteY83" fmla="*/ 12112 h 356523"/>
                  <a:gd name="connsiteX84" fmla="*/ 284809 w 508077"/>
                  <a:gd name="connsiteY84" fmla="*/ 11913 h 356523"/>
                  <a:gd name="connsiteX85" fmla="*/ 284611 w 508077"/>
                  <a:gd name="connsiteY85" fmla="*/ 11727 h 356523"/>
                  <a:gd name="connsiteX86" fmla="*/ 284412 w 508077"/>
                  <a:gd name="connsiteY86" fmla="*/ 11540 h 356523"/>
                  <a:gd name="connsiteX87" fmla="*/ 284188 w 508077"/>
                  <a:gd name="connsiteY87" fmla="*/ 11342 h 356523"/>
                  <a:gd name="connsiteX88" fmla="*/ 283989 w 508077"/>
                  <a:gd name="connsiteY88" fmla="*/ 11155 h 356523"/>
                  <a:gd name="connsiteX89" fmla="*/ 283791 w 508077"/>
                  <a:gd name="connsiteY89" fmla="*/ 10981 h 356523"/>
                  <a:gd name="connsiteX90" fmla="*/ 283592 w 508077"/>
                  <a:gd name="connsiteY90" fmla="*/ 10795 h 356523"/>
                  <a:gd name="connsiteX91" fmla="*/ 283368 w 508077"/>
                  <a:gd name="connsiteY91" fmla="*/ 10609 h 356523"/>
                  <a:gd name="connsiteX92" fmla="*/ 283170 w 508077"/>
                  <a:gd name="connsiteY92" fmla="*/ 10435 h 356523"/>
                  <a:gd name="connsiteX93" fmla="*/ 282958 w 508077"/>
                  <a:gd name="connsiteY93" fmla="*/ 10249 h 356523"/>
                  <a:gd name="connsiteX94" fmla="*/ 282735 w 508077"/>
                  <a:gd name="connsiteY94" fmla="*/ 10075 h 356523"/>
                  <a:gd name="connsiteX95" fmla="*/ 282536 w 508077"/>
                  <a:gd name="connsiteY95" fmla="*/ 9901 h 356523"/>
                  <a:gd name="connsiteX96" fmla="*/ 282337 w 508077"/>
                  <a:gd name="connsiteY96" fmla="*/ 9727 h 356523"/>
                  <a:gd name="connsiteX97" fmla="*/ 282114 w 508077"/>
                  <a:gd name="connsiteY97" fmla="*/ 9553 h 356523"/>
                  <a:gd name="connsiteX98" fmla="*/ 281890 w 508077"/>
                  <a:gd name="connsiteY98" fmla="*/ 9379 h 356523"/>
                  <a:gd name="connsiteX99" fmla="*/ 281691 w 508077"/>
                  <a:gd name="connsiteY99" fmla="*/ 9217 h 356523"/>
                  <a:gd name="connsiteX100" fmla="*/ 281468 w 508077"/>
                  <a:gd name="connsiteY100" fmla="*/ 9044 h 356523"/>
                  <a:gd name="connsiteX101" fmla="*/ 281244 w 508077"/>
                  <a:gd name="connsiteY101" fmla="*/ 8870 h 356523"/>
                  <a:gd name="connsiteX102" fmla="*/ 281033 w 508077"/>
                  <a:gd name="connsiteY102" fmla="*/ 8708 h 356523"/>
                  <a:gd name="connsiteX103" fmla="*/ 280809 w 508077"/>
                  <a:gd name="connsiteY103" fmla="*/ 8547 h 356523"/>
                  <a:gd name="connsiteX104" fmla="*/ 280598 w 508077"/>
                  <a:gd name="connsiteY104" fmla="*/ 8385 h 356523"/>
                  <a:gd name="connsiteX105" fmla="*/ 280387 w 508077"/>
                  <a:gd name="connsiteY105" fmla="*/ 8236 h 356523"/>
                  <a:gd name="connsiteX106" fmla="*/ 280163 w 508077"/>
                  <a:gd name="connsiteY106" fmla="*/ 8075 h 356523"/>
                  <a:gd name="connsiteX107" fmla="*/ 279940 w 508077"/>
                  <a:gd name="connsiteY107" fmla="*/ 7913 h 356523"/>
                  <a:gd name="connsiteX108" fmla="*/ 279704 w 508077"/>
                  <a:gd name="connsiteY108" fmla="*/ 7752 h 356523"/>
                  <a:gd name="connsiteX109" fmla="*/ 279493 w 508077"/>
                  <a:gd name="connsiteY109" fmla="*/ 7603 h 356523"/>
                  <a:gd name="connsiteX110" fmla="*/ 279269 w 508077"/>
                  <a:gd name="connsiteY110" fmla="*/ 7453 h 356523"/>
                  <a:gd name="connsiteX111" fmla="*/ 279045 w 508077"/>
                  <a:gd name="connsiteY111" fmla="*/ 7304 h 356523"/>
                  <a:gd name="connsiteX112" fmla="*/ 278809 w 508077"/>
                  <a:gd name="connsiteY112" fmla="*/ 7143 h 356523"/>
                  <a:gd name="connsiteX113" fmla="*/ 278573 w 508077"/>
                  <a:gd name="connsiteY113" fmla="*/ 6994 h 356523"/>
                  <a:gd name="connsiteX114" fmla="*/ 278375 w 508077"/>
                  <a:gd name="connsiteY114" fmla="*/ 6857 h 356523"/>
                  <a:gd name="connsiteX115" fmla="*/ 278151 w 508077"/>
                  <a:gd name="connsiteY115" fmla="*/ 6721 h 356523"/>
                  <a:gd name="connsiteX116" fmla="*/ 277915 w 508077"/>
                  <a:gd name="connsiteY116" fmla="*/ 6571 h 356523"/>
                  <a:gd name="connsiteX117" fmla="*/ 277666 w 508077"/>
                  <a:gd name="connsiteY117" fmla="*/ 6422 h 356523"/>
                  <a:gd name="connsiteX118" fmla="*/ 277443 w 508077"/>
                  <a:gd name="connsiteY118" fmla="*/ 6286 h 356523"/>
                  <a:gd name="connsiteX119" fmla="*/ 277170 w 508077"/>
                  <a:gd name="connsiteY119" fmla="*/ 6211 h 356523"/>
                  <a:gd name="connsiteX120" fmla="*/ 276946 w 508077"/>
                  <a:gd name="connsiteY120" fmla="*/ 6075 h 356523"/>
                  <a:gd name="connsiteX121" fmla="*/ 276710 w 508077"/>
                  <a:gd name="connsiteY121" fmla="*/ 5938 h 356523"/>
                  <a:gd name="connsiteX122" fmla="*/ 276474 w 508077"/>
                  <a:gd name="connsiteY122" fmla="*/ 5801 h 356523"/>
                  <a:gd name="connsiteX123" fmla="*/ 276238 w 508077"/>
                  <a:gd name="connsiteY123" fmla="*/ 5665 h 356523"/>
                  <a:gd name="connsiteX124" fmla="*/ 276002 w 508077"/>
                  <a:gd name="connsiteY124" fmla="*/ 5540 h 356523"/>
                  <a:gd name="connsiteX125" fmla="*/ 275778 w 508077"/>
                  <a:gd name="connsiteY125" fmla="*/ 5404 h 356523"/>
                  <a:gd name="connsiteX126" fmla="*/ 275542 w 508077"/>
                  <a:gd name="connsiteY126" fmla="*/ 5280 h 356523"/>
                  <a:gd name="connsiteX127" fmla="*/ 275319 w 508077"/>
                  <a:gd name="connsiteY127" fmla="*/ 5155 h 356523"/>
                  <a:gd name="connsiteX128" fmla="*/ 275070 w 508077"/>
                  <a:gd name="connsiteY128" fmla="*/ 5031 h 356523"/>
                  <a:gd name="connsiteX129" fmla="*/ 274834 w 508077"/>
                  <a:gd name="connsiteY129" fmla="*/ 4907 h 356523"/>
                  <a:gd name="connsiteX130" fmla="*/ 274586 w 508077"/>
                  <a:gd name="connsiteY130" fmla="*/ 4783 h 356523"/>
                  <a:gd name="connsiteX131" fmla="*/ 274350 w 508077"/>
                  <a:gd name="connsiteY131" fmla="*/ 4658 h 356523"/>
                  <a:gd name="connsiteX132" fmla="*/ 274114 w 508077"/>
                  <a:gd name="connsiteY132" fmla="*/ 4547 h 356523"/>
                  <a:gd name="connsiteX133" fmla="*/ 273890 w 508077"/>
                  <a:gd name="connsiteY133" fmla="*/ 4435 h 356523"/>
                  <a:gd name="connsiteX134" fmla="*/ 273642 w 508077"/>
                  <a:gd name="connsiteY134" fmla="*/ 4311 h 356523"/>
                  <a:gd name="connsiteX135" fmla="*/ 273406 w 508077"/>
                  <a:gd name="connsiteY135" fmla="*/ 4199 h 356523"/>
                  <a:gd name="connsiteX136" fmla="*/ 273157 w 508077"/>
                  <a:gd name="connsiteY136" fmla="*/ 4087 h 356523"/>
                  <a:gd name="connsiteX137" fmla="*/ 272921 w 508077"/>
                  <a:gd name="connsiteY137" fmla="*/ 3975 h 356523"/>
                  <a:gd name="connsiteX138" fmla="*/ 272673 w 508077"/>
                  <a:gd name="connsiteY138" fmla="*/ 3863 h 356523"/>
                  <a:gd name="connsiteX139" fmla="*/ 272437 w 508077"/>
                  <a:gd name="connsiteY139" fmla="*/ 3752 h 356523"/>
                  <a:gd name="connsiteX140" fmla="*/ 272201 w 508077"/>
                  <a:gd name="connsiteY140" fmla="*/ 3652 h 356523"/>
                  <a:gd name="connsiteX141" fmla="*/ 271940 w 508077"/>
                  <a:gd name="connsiteY141" fmla="*/ 3540 h 356523"/>
                  <a:gd name="connsiteX142" fmla="*/ 271704 w 508077"/>
                  <a:gd name="connsiteY142" fmla="*/ 3441 h 356523"/>
                  <a:gd name="connsiteX143" fmla="*/ 271468 w 508077"/>
                  <a:gd name="connsiteY143" fmla="*/ 3342 h 356523"/>
                  <a:gd name="connsiteX144" fmla="*/ 271207 w 508077"/>
                  <a:gd name="connsiteY144" fmla="*/ 3242 h 356523"/>
                  <a:gd name="connsiteX145" fmla="*/ 270971 w 508077"/>
                  <a:gd name="connsiteY145" fmla="*/ 3143 h 356523"/>
                  <a:gd name="connsiteX146" fmla="*/ 270735 w 508077"/>
                  <a:gd name="connsiteY146" fmla="*/ 3043 h 356523"/>
                  <a:gd name="connsiteX147" fmla="*/ 270486 w 508077"/>
                  <a:gd name="connsiteY147" fmla="*/ 2957 h 356523"/>
                  <a:gd name="connsiteX148" fmla="*/ 270225 w 508077"/>
                  <a:gd name="connsiteY148" fmla="*/ 2857 h 356523"/>
                  <a:gd name="connsiteX149" fmla="*/ 269977 w 508077"/>
                  <a:gd name="connsiteY149" fmla="*/ 2770 h 356523"/>
                  <a:gd name="connsiteX150" fmla="*/ 269741 w 508077"/>
                  <a:gd name="connsiteY150" fmla="*/ 2671 h 356523"/>
                  <a:gd name="connsiteX151" fmla="*/ 269480 w 508077"/>
                  <a:gd name="connsiteY151" fmla="*/ 2584 h 356523"/>
                  <a:gd name="connsiteX152" fmla="*/ 269244 w 508077"/>
                  <a:gd name="connsiteY152" fmla="*/ 2497 h 356523"/>
                  <a:gd name="connsiteX153" fmla="*/ 268996 w 508077"/>
                  <a:gd name="connsiteY153" fmla="*/ 2410 h 356523"/>
                  <a:gd name="connsiteX154" fmla="*/ 268747 w 508077"/>
                  <a:gd name="connsiteY154" fmla="*/ 2323 h 356523"/>
                  <a:gd name="connsiteX155" fmla="*/ 268499 w 508077"/>
                  <a:gd name="connsiteY155" fmla="*/ 2248 h 356523"/>
                  <a:gd name="connsiteX156" fmla="*/ 268250 w 508077"/>
                  <a:gd name="connsiteY156" fmla="*/ 2162 h 356523"/>
                  <a:gd name="connsiteX157" fmla="*/ 267989 w 508077"/>
                  <a:gd name="connsiteY157" fmla="*/ 2087 h 356523"/>
                  <a:gd name="connsiteX158" fmla="*/ 267741 w 508077"/>
                  <a:gd name="connsiteY158" fmla="*/ 2000 h 356523"/>
                  <a:gd name="connsiteX159" fmla="*/ 267505 w 508077"/>
                  <a:gd name="connsiteY159" fmla="*/ 1925 h 356523"/>
                  <a:gd name="connsiteX160" fmla="*/ 267244 w 508077"/>
                  <a:gd name="connsiteY160" fmla="*/ 1851 h 356523"/>
                  <a:gd name="connsiteX161" fmla="*/ 266983 w 508077"/>
                  <a:gd name="connsiteY161" fmla="*/ 1776 h 356523"/>
                  <a:gd name="connsiteX162" fmla="*/ 266747 w 508077"/>
                  <a:gd name="connsiteY162" fmla="*/ 1702 h 356523"/>
                  <a:gd name="connsiteX163" fmla="*/ 266499 w 508077"/>
                  <a:gd name="connsiteY163" fmla="*/ 1702 h 356523"/>
                  <a:gd name="connsiteX164" fmla="*/ 266250 w 508077"/>
                  <a:gd name="connsiteY164" fmla="*/ 1627 h 356523"/>
                  <a:gd name="connsiteX165" fmla="*/ 265989 w 508077"/>
                  <a:gd name="connsiteY165" fmla="*/ 1565 h 356523"/>
                  <a:gd name="connsiteX166" fmla="*/ 265729 w 508077"/>
                  <a:gd name="connsiteY166" fmla="*/ 1491 h 356523"/>
                  <a:gd name="connsiteX167" fmla="*/ 265468 w 508077"/>
                  <a:gd name="connsiteY167" fmla="*/ 1491 h 356523"/>
                  <a:gd name="connsiteX168" fmla="*/ 265219 w 508077"/>
                  <a:gd name="connsiteY168" fmla="*/ 1429 h 356523"/>
                  <a:gd name="connsiteX169" fmla="*/ 264971 w 508077"/>
                  <a:gd name="connsiteY169" fmla="*/ 1366 h 356523"/>
                  <a:gd name="connsiteX170" fmla="*/ 264722 w 508077"/>
                  <a:gd name="connsiteY170" fmla="*/ 1366 h 356523"/>
                  <a:gd name="connsiteX171" fmla="*/ 264461 w 508077"/>
                  <a:gd name="connsiteY171" fmla="*/ 1366 h 356523"/>
                  <a:gd name="connsiteX172" fmla="*/ 264201 w 508077"/>
                  <a:gd name="connsiteY172" fmla="*/ 1304 h 356523"/>
                  <a:gd name="connsiteX173" fmla="*/ 263952 w 508077"/>
                  <a:gd name="connsiteY173" fmla="*/ 1304 h 356523"/>
                  <a:gd name="connsiteX174" fmla="*/ 263704 w 508077"/>
                  <a:gd name="connsiteY174" fmla="*/ 1304 h 356523"/>
                  <a:gd name="connsiteX175" fmla="*/ 263430 w 508077"/>
                  <a:gd name="connsiteY175" fmla="*/ 1304 h 356523"/>
                  <a:gd name="connsiteX176" fmla="*/ 263182 w 508077"/>
                  <a:gd name="connsiteY176" fmla="*/ 1304 h 356523"/>
                  <a:gd name="connsiteX177" fmla="*/ 262933 w 508077"/>
                  <a:gd name="connsiteY177" fmla="*/ 1242 h 356523"/>
                  <a:gd name="connsiteX178" fmla="*/ 262673 w 508077"/>
                  <a:gd name="connsiteY178" fmla="*/ 1242 h 356523"/>
                  <a:gd name="connsiteX179" fmla="*/ 262412 w 508077"/>
                  <a:gd name="connsiteY179" fmla="*/ 1242 h 356523"/>
                  <a:gd name="connsiteX180" fmla="*/ 262163 w 508077"/>
                  <a:gd name="connsiteY180" fmla="*/ 1242 h 356523"/>
                  <a:gd name="connsiteX181" fmla="*/ 261902 w 508077"/>
                  <a:gd name="connsiteY181" fmla="*/ 1242 h 356523"/>
                  <a:gd name="connsiteX182" fmla="*/ 261654 w 508077"/>
                  <a:gd name="connsiteY182" fmla="*/ 1242 h 356523"/>
                  <a:gd name="connsiteX183" fmla="*/ 261393 w 508077"/>
                  <a:gd name="connsiteY183" fmla="*/ 1242 h 356523"/>
                  <a:gd name="connsiteX184" fmla="*/ 261132 w 508077"/>
                  <a:gd name="connsiteY184" fmla="*/ 1242 h 356523"/>
                  <a:gd name="connsiteX185" fmla="*/ 260871 w 508077"/>
                  <a:gd name="connsiteY185" fmla="*/ 1242 h 356523"/>
                  <a:gd name="connsiteX186" fmla="*/ 260623 w 508077"/>
                  <a:gd name="connsiteY186" fmla="*/ 1242 h 356523"/>
                  <a:gd name="connsiteX187" fmla="*/ 260362 w 508077"/>
                  <a:gd name="connsiteY187" fmla="*/ 1242 h 356523"/>
                  <a:gd name="connsiteX188" fmla="*/ 260101 w 508077"/>
                  <a:gd name="connsiteY188" fmla="*/ 1242 h 356523"/>
                  <a:gd name="connsiteX189" fmla="*/ 259840 w 508077"/>
                  <a:gd name="connsiteY189" fmla="*/ 1242 h 356523"/>
                  <a:gd name="connsiteX190" fmla="*/ 259579 w 508077"/>
                  <a:gd name="connsiteY190" fmla="*/ 1242 h 356523"/>
                  <a:gd name="connsiteX191" fmla="*/ 259331 w 508077"/>
                  <a:gd name="connsiteY191" fmla="*/ 1242 h 356523"/>
                  <a:gd name="connsiteX192" fmla="*/ 259070 w 508077"/>
                  <a:gd name="connsiteY192" fmla="*/ 1242 h 356523"/>
                  <a:gd name="connsiteX193" fmla="*/ 258809 w 508077"/>
                  <a:gd name="connsiteY193" fmla="*/ 1242 h 356523"/>
                  <a:gd name="connsiteX194" fmla="*/ 258561 w 508077"/>
                  <a:gd name="connsiteY194" fmla="*/ 1242 h 356523"/>
                  <a:gd name="connsiteX195" fmla="*/ 258300 w 508077"/>
                  <a:gd name="connsiteY195" fmla="*/ 1242 h 356523"/>
                  <a:gd name="connsiteX196" fmla="*/ 258039 w 508077"/>
                  <a:gd name="connsiteY196" fmla="*/ 1242 h 356523"/>
                  <a:gd name="connsiteX197" fmla="*/ 257778 w 508077"/>
                  <a:gd name="connsiteY197" fmla="*/ 1242 h 356523"/>
                  <a:gd name="connsiteX198" fmla="*/ 252076 w 508077"/>
                  <a:gd name="connsiteY198" fmla="*/ 1242 h 356523"/>
                  <a:gd name="connsiteX199" fmla="*/ 251815 w 508077"/>
                  <a:gd name="connsiteY199" fmla="*/ 1242 h 356523"/>
                  <a:gd name="connsiteX200" fmla="*/ 251555 w 508077"/>
                  <a:gd name="connsiteY200" fmla="*/ 1242 h 356523"/>
                  <a:gd name="connsiteX201" fmla="*/ 251294 w 508077"/>
                  <a:gd name="connsiteY201" fmla="*/ 1242 h 356523"/>
                  <a:gd name="connsiteX202" fmla="*/ 251045 w 508077"/>
                  <a:gd name="connsiteY202" fmla="*/ 1242 h 356523"/>
                  <a:gd name="connsiteX203" fmla="*/ 250784 w 508077"/>
                  <a:gd name="connsiteY203" fmla="*/ 1242 h 356523"/>
                  <a:gd name="connsiteX204" fmla="*/ 250523 w 508077"/>
                  <a:gd name="connsiteY204" fmla="*/ 1242 h 356523"/>
                  <a:gd name="connsiteX205" fmla="*/ 250263 w 508077"/>
                  <a:gd name="connsiteY205" fmla="*/ 1242 h 356523"/>
                  <a:gd name="connsiteX206" fmla="*/ 250014 w 508077"/>
                  <a:gd name="connsiteY206" fmla="*/ 1242 h 356523"/>
                  <a:gd name="connsiteX207" fmla="*/ 249753 w 508077"/>
                  <a:gd name="connsiteY207" fmla="*/ 1242 h 356523"/>
                  <a:gd name="connsiteX208" fmla="*/ 249492 w 508077"/>
                  <a:gd name="connsiteY208" fmla="*/ 1242 h 356523"/>
                  <a:gd name="connsiteX209" fmla="*/ 249232 w 508077"/>
                  <a:gd name="connsiteY209" fmla="*/ 1242 h 356523"/>
                  <a:gd name="connsiteX210" fmla="*/ 248971 w 508077"/>
                  <a:gd name="connsiteY210" fmla="*/ 1242 h 356523"/>
                  <a:gd name="connsiteX211" fmla="*/ 248722 w 508077"/>
                  <a:gd name="connsiteY211" fmla="*/ 1242 h 356523"/>
                  <a:gd name="connsiteX212" fmla="*/ 248461 w 508077"/>
                  <a:gd name="connsiteY212" fmla="*/ 1242 h 356523"/>
                  <a:gd name="connsiteX213" fmla="*/ 248213 w 508077"/>
                  <a:gd name="connsiteY213" fmla="*/ 1242 h 356523"/>
                  <a:gd name="connsiteX214" fmla="*/ 247952 w 508077"/>
                  <a:gd name="connsiteY214" fmla="*/ 1242 h 356523"/>
                  <a:gd name="connsiteX215" fmla="*/ 247679 w 508077"/>
                  <a:gd name="connsiteY215" fmla="*/ 1242 h 356523"/>
                  <a:gd name="connsiteX216" fmla="*/ 247443 w 508077"/>
                  <a:gd name="connsiteY216" fmla="*/ 1242 h 356523"/>
                  <a:gd name="connsiteX217" fmla="*/ 247182 w 508077"/>
                  <a:gd name="connsiteY217" fmla="*/ 1242 h 356523"/>
                  <a:gd name="connsiteX218" fmla="*/ 246921 w 508077"/>
                  <a:gd name="connsiteY218" fmla="*/ 1242 h 356523"/>
                  <a:gd name="connsiteX219" fmla="*/ 246672 w 508077"/>
                  <a:gd name="connsiteY219" fmla="*/ 1304 h 356523"/>
                  <a:gd name="connsiteX220" fmla="*/ 246412 w 508077"/>
                  <a:gd name="connsiteY220" fmla="*/ 1304 h 356523"/>
                  <a:gd name="connsiteX221" fmla="*/ 246163 w 508077"/>
                  <a:gd name="connsiteY221" fmla="*/ 1304 h 356523"/>
                  <a:gd name="connsiteX222" fmla="*/ 245902 w 508077"/>
                  <a:gd name="connsiteY222" fmla="*/ 1304 h 356523"/>
                  <a:gd name="connsiteX223" fmla="*/ 245654 w 508077"/>
                  <a:gd name="connsiteY223" fmla="*/ 1304 h 356523"/>
                  <a:gd name="connsiteX224" fmla="*/ 245381 w 508077"/>
                  <a:gd name="connsiteY224" fmla="*/ 1366 h 356523"/>
                  <a:gd name="connsiteX225" fmla="*/ 245132 w 508077"/>
                  <a:gd name="connsiteY225" fmla="*/ 1366 h 356523"/>
                  <a:gd name="connsiteX226" fmla="*/ 244884 w 508077"/>
                  <a:gd name="connsiteY226" fmla="*/ 1366 h 356523"/>
                  <a:gd name="connsiteX227" fmla="*/ 244635 w 508077"/>
                  <a:gd name="connsiteY227" fmla="*/ 1429 h 356523"/>
                  <a:gd name="connsiteX228" fmla="*/ 244374 w 508077"/>
                  <a:gd name="connsiteY228" fmla="*/ 1491 h 356523"/>
                  <a:gd name="connsiteX229" fmla="*/ 244126 w 508077"/>
                  <a:gd name="connsiteY229" fmla="*/ 1491 h 356523"/>
                  <a:gd name="connsiteX230" fmla="*/ 243865 w 508077"/>
                  <a:gd name="connsiteY230" fmla="*/ 1565 h 356523"/>
                  <a:gd name="connsiteX231" fmla="*/ 243604 w 508077"/>
                  <a:gd name="connsiteY231" fmla="*/ 1627 h 356523"/>
                  <a:gd name="connsiteX232" fmla="*/ 243368 w 508077"/>
                  <a:gd name="connsiteY232" fmla="*/ 1702 h 356523"/>
                  <a:gd name="connsiteX233" fmla="*/ 243120 w 508077"/>
                  <a:gd name="connsiteY233" fmla="*/ 1702 h 356523"/>
                  <a:gd name="connsiteX234" fmla="*/ 242871 w 508077"/>
                  <a:gd name="connsiteY234" fmla="*/ 1776 h 356523"/>
                  <a:gd name="connsiteX235" fmla="*/ 242610 w 508077"/>
                  <a:gd name="connsiteY235" fmla="*/ 1851 h 356523"/>
                  <a:gd name="connsiteX236" fmla="*/ 242349 w 508077"/>
                  <a:gd name="connsiteY236" fmla="*/ 1925 h 356523"/>
                  <a:gd name="connsiteX237" fmla="*/ 242101 w 508077"/>
                  <a:gd name="connsiteY237" fmla="*/ 2000 h 356523"/>
                  <a:gd name="connsiteX238" fmla="*/ 241865 w 508077"/>
                  <a:gd name="connsiteY238" fmla="*/ 2087 h 356523"/>
                  <a:gd name="connsiteX239" fmla="*/ 241617 w 508077"/>
                  <a:gd name="connsiteY239" fmla="*/ 2162 h 356523"/>
                  <a:gd name="connsiteX240" fmla="*/ 241356 w 508077"/>
                  <a:gd name="connsiteY240" fmla="*/ 2248 h 356523"/>
                  <a:gd name="connsiteX241" fmla="*/ 241095 w 508077"/>
                  <a:gd name="connsiteY241" fmla="*/ 2335 h 356523"/>
                  <a:gd name="connsiteX242" fmla="*/ 240859 w 508077"/>
                  <a:gd name="connsiteY242" fmla="*/ 2410 h 356523"/>
                  <a:gd name="connsiteX243" fmla="*/ 240623 w 508077"/>
                  <a:gd name="connsiteY243" fmla="*/ 2497 h 356523"/>
                  <a:gd name="connsiteX244" fmla="*/ 240349 w 508077"/>
                  <a:gd name="connsiteY244" fmla="*/ 2584 h 356523"/>
                  <a:gd name="connsiteX245" fmla="*/ 240113 w 508077"/>
                  <a:gd name="connsiteY245" fmla="*/ 2683 h 356523"/>
                  <a:gd name="connsiteX246" fmla="*/ 239877 w 508077"/>
                  <a:gd name="connsiteY246" fmla="*/ 2770 h 356523"/>
                  <a:gd name="connsiteX247" fmla="*/ 239617 w 508077"/>
                  <a:gd name="connsiteY247" fmla="*/ 2857 h 356523"/>
                  <a:gd name="connsiteX248" fmla="*/ 239368 w 508077"/>
                  <a:gd name="connsiteY248" fmla="*/ 2957 h 356523"/>
                  <a:gd name="connsiteX249" fmla="*/ 239132 w 508077"/>
                  <a:gd name="connsiteY249" fmla="*/ 3043 h 356523"/>
                  <a:gd name="connsiteX250" fmla="*/ 238884 w 508077"/>
                  <a:gd name="connsiteY250" fmla="*/ 3143 h 356523"/>
                  <a:gd name="connsiteX251" fmla="*/ 238623 w 508077"/>
                  <a:gd name="connsiteY251" fmla="*/ 3242 h 356523"/>
                  <a:gd name="connsiteX252" fmla="*/ 238387 w 508077"/>
                  <a:gd name="connsiteY252" fmla="*/ 3342 h 356523"/>
                  <a:gd name="connsiteX253" fmla="*/ 238151 w 508077"/>
                  <a:gd name="connsiteY253" fmla="*/ 3441 h 356523"/>
                  <a:gd name="connsiteX254" fmla="*/ 237915 w 508077"/>
                  <a:gd name="connsiteY254" fmla="*/ 3540 h 356523"/>
                  <a:gd name="connsiteX255" fmla="*/ 237666 w 508077"/>
                  <a:gd name="connsiteY255" fmla="*/ 3652 h 356523"/>
                  <a:gd name="connsiteX256" fmla="*/ 237418 w 508077"/>
                  <a:gd name="connsiteY256" fmla="*/ 3752 h 356523"/>
                  <a:gd name="connsiteX257" fmla="*/ 237182 w 508077"/>
                  <a:gd name="connsiteY257" fmla="*/ 3863 h 356523"/>
                  <a:gd name="connsiteX258" fmla="*/ 236933 w 508077"/>
                  <a:gd name="connsiteY258" fmla="*/ 3975 h 356523"/>
                  <a:gd name="connsiteX259" fmla="*/ 236685 w 508077"/>
                  <a:gd name="connsiteY259" fmla="*/ 4087 h 356523"/>
                  <a:gd name="connsiteX260" fmla="*/ 236449 w 508077"/>
                  <a:gd name="connsiteY260" fmla="*/ 4199 h 356523"/>
                  <a:gd name="connsiteX261" fmla="*/ 236213 w 508077"/>
                  <a:gd name="connsiteY261" fmla="*/ 4311 h 356523"/>
                  <a:gd name="connsiteX262" fmla="*/ 235964 w 508077"/>
                  <a:gd name="connsiteY262" fmla="*/ 4435 h 356523"/>
                  <a:gd name="connsiteX263" fmla="*/ 235728 w 508077"/>
                  <a:gd name="connsiteY263" fmla="*/ 4547 h 356523"/>
                  <a:gd name="connsiteX264" fmla="*/ 235492 w 508077"/>
                  <a:gd name="connsiteY264" fmla="*/ 4658 h 356523"/>
                  <a:gd name="connsiteX265" fmla="*/ 235269 w 508077"/>
                  <a:gd name="connsiteY265" fmla="*/ 4783 h 356523"/>
                  <a:gd name="connsiteX266" fmla="*/ 235033 w 508077"/>
                  <a:gd name="connsiteY266" fmla="*/ 4907 h 356523"/>
                  <a:gd name="connsiteX267" fmla="*/ 234797 w 508077"/>
                  <a:gd name="connsiteY267" fmla="*/ 5019 h 356523"/>
                  <a:gd name="connsiteX268" fmla="*/ 234548 w 508077"/>
                  <a:gd name="connsiteY268" fmla="*/ 5155 h 356523"/>
                  <a:gd name="connsiteX269" fmla="*/ 234312 w 508077"/>
                  <a:gd name="connsiteY269" fmla="*/ 5280 h 356523"/>
                  <a:gd name="connsiteX270" fmla="*/ 234089 w 508077"/>
                  <a:gd name="connsiteY270" fmla="*/ 5404 h 356523"/>
                  <a:gd name="connsiteX271" fmla="*/ 233840 w 508077"/>
                  <a:gd name="connsiteY271" fmla="*/ 5540 h 356523"/>
                  <a:gd name="connsiteX272" fmla="*/ 233604 w 508077"/>
                  <a:gd name="connsiteY272" fmla="*/ 5665 h 356523"/>
                  <a:gd name="connsiteX273" fmla="*/ 233368 w 508077"/>
                  <a:gd name="connsiteY273" fmla="*/ 5801 h 356523"/>
                  <a:gd name="connsiteX274" fmla="*/ 233157 w 508077"/>
                  <a:gd name="connsiteY274" fmla="*/ 5926 h 356523"/>
                  <a:gd name="connsiteX275" fmla="*/ 232908 w 508077"/>
                  <a:gd name="connsiteY275" fmla="*/ 6075 h 356523"/>
                  <a:gd name="connsiteX276" fmla="*/ 232672 w 508077"/>
                  <a:gd name="connsiteY276" fmla="*/ 6211 h 356523"/>
                  <a:gd name="connsiteX277" fmla="*/ 232461 w 508077"/>
                  <a:gd name="connsiteY277" fmla="*/ 6348 h 356523"/>
                  <a:gd name="connsiteX278" fmla="*/ 232238 w 508077"/>
                  <a:gd name="connsiteY278" fmla="*/ 6485 h 356523"/>
                  <a:gd name="connsiteX279" fmla="*/ 231989 w 508077"/>
                  <a:gd name="connsiteY279" fmla="*/ 6634 h 356523"/>
                  <a:gd name="connsiteX280" fmla="*/ 231766 w 508077"/>
                  <a:gd name="connsiteY280" fmla="*/ 6770 h 356523"/>
                  <a:gd name="connsiteX281" fmla="*/ 231542 w 508077"/>
                  <a:gd name="connsiteY281" fmla="*/ 6919 h 356523"/>
                  <a:gd name="connsiteX282" fmla="*/ 231318 w 508077"/>
                  <a:gd name="connsiteY282" fmla="*/ 7056 h 356523"/>
                  <a:gd name="connsiteX283" fmla="*/ 231070 w 508077"/>
                  <a:gd name="connsiteY283" fmla="*/ 7217 h 356523"/>
                  <a:gd name="connsiteX284" fmla="*/ 230859 w 508077"/>
                  <a:gd name="connsiteY284" fmla="*/ 7366 h 356523"/>
                  <a:gd name="connsiteX285" fmla="*/ 230648 w 508077"/>
                  <a:gd name="connsiteY285" fmla="*/ 7503 h 356523"/>
                  <a:gd name="connsiteX286" fmla="*/ 230411 w 508077"/>
                  <a:gd name="connsiteY286" fmla="*/ 7665 h 356523"/>
                  <a:gd name="connsiteX287" fmla="*/ 230188 w 508077"/>
                  <a:gd name="connsiteY287" fmla="*/ 7826 h 356523"/>
                  <a:gd name="connsiteX288" fmla="*/ 229964 w 508077"/>
                  <a:gd name="connsiteY288" fmla="*/ 7975 h 356523"/>
                  <a:gd name="connsiteX289" fmla="*/ 229753 w 508077"/>
                  <a:gd name="connsiteY289" fmla="*/ 8124 h 356523"/>
                  <a:gd name="connsiteX290" fmla="*/ 229530 w 508077"/>
                  <a:gd name="connsiteY290" fmla="*/ 8298 h 356523"/>
                  <a:gd name="connsiteX291" fmla="*/ 229306 w 508077"/>
                  <a:gd name="connsiteY291" fmla="*/ 8460 h 356523"/>
                  <a:gd name="connsiteX292" fmla="*/ 229095 w 508077"/>
                  <a:gd name="connsiteY292" fmla="*/ 8596 h 356523"/>
                  <a:gd name="connsiteX293" fmla="*/ 228871 w 508077"/>
                  <a:gd name="connsiteY293" fmla="*/ 8770 h 356523"/>
                  <a:gd name="connsiteX294" fmla="*/ 228648 w 508077"/>
                  <a:gd name="connsiteY294" fmla="*/ 8944 h 356523"/>
                  <a:gd name="connsiteX295" fmla="*/ 228436 w 508077"/>
                  <a:gd name="connsiteY295" fmla="*/ 9106 h 356523"/>
                  <a:gd name="connsiteX296" fmla="*/ 228225 w 508077"/>
                  <a:gd name="connsiteY296" fmla="*/ 9280 h 356523"/>
                  <a:gd name="connsiteX297" fmla="*/ 228002 w 508077"/>
                  <a:gd name="connsiteY297" fmla="*/ 9441 h 356523"/>
                  <a:gd name="connsiteX298" fmla="*/ 227803 w 508077"/>
                  <a:gd name="connsiteY298" fmla="*/ 9615 h 356523"/>
                  <a:gd name="connsiteX299" fmla="*/ 227567 w 508077"/>
                  <a:gd name="connsiteY299" fmla="*/ 9789 h 356523"/>
                  <a:gd name="connsiteX300" fmla="*/ 227480 w 508077"/>
                  <a:gd name="connsiteY300" fmla="*/ 9938 h 356523"/>
                  <a:gd name="connsiteX301" fmla="*/ 227269 w 508077"/>
                  <a:gd name="connsiteY301" fmla="*/ 10112 h 356523"/>
                  <a:gd name="connsiteX302" fmla="*/ 227057 w 508077"/>
                  <a:gd name="connsiteY302" fmla="*/ 10286 h 356523"/>
                  <a:gd name="connsiteX303" fmla="*/ 226846 w 508077"/>
                  <a:gd name="connsiteY303" fmla="*/ 10472 h 356523"/>
                  <a:gd name="connsiteX304" fmla="*/ 226635 w 508077"/>
                  <a:gd name="connsiteY304" fmla="*/ 10658 h 356523"/>
                  <a:gd name="connsiteX305" fmla="*/ 226436 w 508077"/>
                  <a:gd name="connsiteY305" fmla="*/ 10832 h 356523"/>
                  <a:gd name="connsiteX306" fmla="*/ 226238 w 508077"/>
                  <a:gd name="connsiteY306" fmla="*/ 11006 h 356523"/>
                  <a:gd name="connsiteX307" fmla="*/ 226026 w 508077"/>
                  <a:gd name="connsiteY307" fmla="*/ 11193 h 356523"/>
                  <a:gd name="connsiteX308" fmla="*/ 225815 w 508077"/>
                  <a:gd name="connsiteY308" fmla="*/ 11391 h 356523"/>
                  <a:gd name="connsiteX309" fmla="*/ 225616 w 508077"/>
                  <a:gd name="connsiteY309" fmla="*/ 11565 h 356523"/>
                  <a:gd name="connsiteX310" fmla="*/ 225418 w 508077"/>
                  <a:gd name="connsiteY310" fmla="*/ 11752 h 356523"/>
                  <a:gd name="connsiteX311" fmla="*/ 225207 w 508077"/>
                  <a:gd name="connsiteY311" fmla="*/ 11950 h 356523"/>
                  <a:gd name="connsiteX312" fmla="*/ 225008 w 508077"/>
                  <a:gd name="connsiteY312" fmla="*/ 12149 h 356523"/>
                  <a:gd name="connsiteX313" fmla="*/ 224797 w 508077"/>
                  <a:gd name="connsiteY313" fmla="*/ 12335 h 356523"/>
                  <a:gd name="connsiteX314" fmla="*/ 224598 w 508077"/>
                  <a:gd name="connsiteY314" fmla="*/ 12534 h 356523"/>
                  <a:gd name="connsiteX315" fmla="*/ 224424 w 508077"/>
                  <a:gd name="connsiteY315" fmla="*/ 12721 h 356523"/>
                  <a:gd name="connsiteX316" fmla="*/ 224225 w 508077"/>
                  <a:gd name="connsiteY316" fmla="*/ 12919 h 356523"/>
                  <a:gd name="connsiteX317" fmla="*/ 224026 w 508077"/>
                  <a:gd name="connsiteY317" fmla="*/ 13131 h 356523"/>
                  <a:gd name="connsiteX318" fmla="*/ 223828 w 508077"/>
                  <a:gd name="connsiteY318" fmla="*/ 13329 h 356523"/>
                  <a:gd name="connsiteX319" fmla="*/ 223641 w 508077"/>
                  <a:gd name="connsiteY319" fmla="*/ 13528 h 356523"/>
                  <a:gd name="connsiteX320" fmla="*/ 223455 w 508077"/>
                  <a:gd name="connsiteY320" fmla="*/ 13714 h 356523"/>
                  <a:gd name="connsiteX321" fmla="*/ 223256 w 508077"/>
                  <a:gd name="connsiteY321" fmla="*/ 13926 h 356523"/>
                  <a:gd name="connsiteX322" fmla="*/ 223057 w 508077"/>
                  <a:gd name="connsiteY322" fmla="*/ 14137 h 356523"/>
                  <a:gd name="connsiteX323" fmla="*/ 222884 w 508077"/>
                  <a:gd name="connsiteY323" fmla="*/ 14335 h 356523"/>
                  <a:gd name="connsiteX324" fmla="*/ 222710 w 508077"/>
                  <a:gd name="connsiteY324" fmla="*/ 14522 h 356523"/>
                  <a:gd name="connsiteX325" fmla="*/ 222523 w 508077"/>
                  <a:gd name="connsiteY325" fmla="*/ 14733 h 356523"/>
                  <a:gd name="connsiteX326" fmla="*/ 222337 w 508077"/>
                  <a:gd name="connsiteY326" fmla="*/ 14957 h 356523"/>
                  <a:gd name="connsiteX327" fmla="*/ 222151 w 508077"/>
                  <a:gd name="connsiteY327" fmla="*/ 15168 h 356523"/>
                  <a:gd name="connsiteX328" fmla="*/ 221977 w 508077"/>
                  <a:gd name="connsiteY328" fmla="*/ 15367 h 356523"/>
                  <a:gd name="connsiteX329" fmla="*/ 221803 w 508077"/>
                  <a:gd name="connsiteY329" fmla="*/ 15578 h 356523"/>
                  <a:gd name="connsiteX330" fmla="*/ 221629 w 508077"/>
                  <a:gd name="connsiteY330" fmla="*/ 15789 h 356523"/>
                  <a:gd name="connsiteX331" fmla="*/ 221455 w 508077"/>
                  <a:gd name="connsiteY331" fmla="*/ 16000 h 356523"/>
                  <a:gd name="connsiteX332" fmla="*/ 221269 w 508077"/>
                  <a:gd name="connsiteY332" fmla="*/ 16149 h 356523"/>
                  <a:gd name="connsiteX333" fmla="*/ 221107 w 508077"/>
                  <a:gd name="connsiteY333" fmla="*/ 16348 h 356523"/>
                  <a:gd name="connsiteX334" fmla="*/ 220933 w 508077"/>
                  <a:gd name="connsiteY334" fmla="*/ 16559 h 356523"/>
                  <a:gd name="connsiteX335" fmla="*/ 220759 w 508077"/>
                  <a:gd name="connsiteY335" fmla="*/ 16783 h 356523"/>
                  <a:gd name="connsiteX336" fmla="*/ 220598 w 508077"/>
                  <a:gd name="connsiteY336" fmla="*/ 16994 h 356523"/>
                  <a:gd name="connsiteX337" fmla="*/ 220436 w 508077"/>
                  <a:gd name="connsiteY337" fmla="*/ 17217 h 356523"/>
                  <a:gd name="connsiteX338" fmla="*/ 220262 w 508077"/>
                  <a:gd name="connsiteY338" fmla="*/ 17441 h 356523"/>
                  <a:gd name="connsiteX339" fmla="*/ 220101 w 508077"/>
                  <a:gd name="connsiteY339" fmla="*/ 17665 h 356523"/>
                  <a:gd name="connsiteX340" fmla="*/ 219952 w 508077"/>
                  <a:gd name="connsiteY340" fmla="*/ 17863 h 356523"/>
                  <a:gd name="connsiteX341" fmla="*/ 219790 w 508077"/>
                  <a:gd name="connsiteY341" fmla="*/ 18087 h 356523"/>
                  <a:gd name="connsiteX342" fmla="*/ 219616 w 508077"/>
                  <a:gd name="connsiteY342" fmla="*/ 18323 h 356523"/>
                  <a:gd name="connsiteX343" fmla="*/ 219467 w 508077"/>
                  <a:gd name="connsiteY343" fmla="*/ 18534 h 356523"/>
                  <a:gd name="connsiteX344" fmla="*/ 219318 w 508077"/>
                  <a:gd name="connsiteY344" fmla="*/ 18758 h 356523"/>
                  <a:gd name="connsiteX345" fmla="*/ 219157 w 508077"/>
                  <a:gd name="connsiteY345" fmla="*/ 18994 h 356523"/>
                  <a:gd name="connsiteX346" fmla="*/ 219020 w 508077"/>
                  <a:gd name="connsiteY346" fmla="*/ 19193 h 356523"/>
                  <a:gd name="connsiteX347" fmla="*/ 218859 w 508077"/>
                  <a:gd name="connsiteY347" fmla="*/ 19441 h 356523"/>
                  <a:gd name="connsiteX348" fmla="*/ 218710 w 508077"/>
                  <a:gd name="connsiteY348" fmla="*/ 19677 h 356523"/>
                  <a:gd name="connsiteX349" fmla="*/ 218573 w 508077"/>
                  <a:gd name="connsiteY349" fmla="*/ 19876 h 356523"/>
                  <a:gd name="connsiteX350" fmla="*/ 218424 w 508077"/>
                  <a:gd name="connsiteY350" fmla="*/ 20112 h 356523"/>
                  <a:gd name="connsiteX351" fmla="*/ 218275 w 508077"/>
                  <a:gd name="connsiteY351" fmla="*/ 20348 h 356523"/>
                  <a:gd name="connsiteX352" fmla="*/ 218138 w 508077"/>
                  <a:gd name="connsiteY352" fmla="*/ 20572 h 356523"/>
                  <a:gd name="connsiteX353" fmla="*/ 217989 w 508077"/>
                  <a:gd name="connsiteY353" fmla="*/ 20808 h 356523"/>
                  <a:gd name="connsiteX354" fmla="*/ 217865 w 508077"/>
                  <a:gd name="connsiteY354" fmla="*/ 21019 h 356523"/>
                  <a:gd name="connsiteX355" fmla="*/ 217728 w 508077"/>
                  <a:gd name="connsiteY355" fmla="*/ 21255 h 356523"/>
                  <a:gd name="connsiteX356" fmla="*/ 217579 w 508077"/>
                  <a:gd name="connsiteY356" fmla="*/ 21503 h 356523"/>
                  <a:gd name="connsiteX357" fmla="*/ 217318 w 508077"/>
                  <a:gd name="connsiteY357" fmla="*/ 21963 h 356523"/>
                  <a:gd name="connsiteX358" fmla="*/ 217070 w 508077"/>
                  <a:gd name="connsiteY358" fmla="*/ 22410 h 356523"/>
                  <a:gd name="connsiteX359" fmla="*/ 216921 w 508077"/>
                  <a:gd name="connsiteY359" fmla="*/ 22671 h 356523"/>
                  <a:gd name="connsiteX360" fmla="*/ 216797 w 508077"/>
                  <a:gd name="connsiteY360" fmla="*/ 22919 h 356523"/>
                  <a:gd name="connsiteX361" fmla="*/ 216685 w 508077"/>
                  <a:gd name="connsiteY361" fmla="*/ 23131 h 356523"/>
                  <a:gd name="connsiteX362" fmla="*/ 216561 w 508077"/>
                  <a:gd name="connsiteY362" fmla="*/ 23367 h 356523"/>
                  <a:gd name="connsiteX363" fmla="*/ 216436 w 508077"/>
                  <a:gd name="connsiteY363" fmla="*/ 23603 h 356523"/>
                  <a:gd name="connsiteX364" fmla="*/ 216312 w 508077"/>
                  <a:gd name="connsiteY364" fmla="*/ 23851 h 356523"/>
                  <a:gd name="connsiteX365" fmla="*/ 216200 w 508077"/>
                  <a:gd name="connsiteY365" fmla="*/ 24087 h 356523"/>
                  <a:gd name="connsiteX366" fmla="*/ 216088 w 508077"/>
                  <a:gd name="connsiteY366" fmla="*/ 24311 h 356523"/>
                  <a:gd name="connsiteX367" fmla="*/ 215964 w 508077"/>
                  <a:gd name="connsiteY367" fmla="*/ 24547 h 356523"/>
                  <a:gd name="connsiteX368" fmla="*/ 215840 w 508077"/>
                  <a:gd name="connsiteY368" fmla="*/ 24808 h 356523"/>
                  <a:gd name="connsiteX369" fmla="*/ 215629 w 508077"/>
                  <a:gd name="connsiteY369" fmla="*/ 25280 h 356523"/>
                  <a:gd name="connsiteX370" fmla="*/ 215418 w 508077"/>
                  <a:gd name="connsiteY370" fmla="*/ 25752 h 356523"/>
                  <a:gd name="connsiteX371" fmla="*/ 215293 w 508077"/>
                  <a:gd name="connsiteY371" fmla="*/ 26013 h 356523"/>
                  <a:gd name="connsiteX372" fmla="*/ 215194 w 508077"/>
                  <a:gd name="connsiteY372" fmla="*/ 26261 h 356523"/>
                  <a:gd name="connsiteX373" fmla="*/ 215107 w 508077"/>
                  <a:gd name="connsiteY373" fmla="*/ 26485 h 356523"/>
                  <a:gd name="connsiteX374" fmla="*/ 214995 w 508077"/>
                  <a:gd name="connsiteY374" fmla="*/ 26733 h 356523"/>
                  <a:gd name="connsiteX375" fmla="*/ 214896 w 508077"/>
                  <a:gd name="connsiteY375" fmla="*/ 26982 h 356523"/>
                  <a:gd name="connsiteX376" fmla="*/ 214797 w 508077"/>
                  <a:gd name="connsiteY376" fmla="*/ 27230 h 356523"/>
                  <a:gd name="connsiteX377" fmla="*/ 214697 w 508077"/>
                  <a:gd name="connsiteY377" fmla="*/ 27478 h 356523"/>
                  <a:gd name="connsiteX378" fmla="*/ 214610 w 508077"/>
                  <a:gd name="connsiteY378" fmla="*/ 27714 h 356523"/>
                  <a:gd name="connsiteX379" fmla="*/ 214511 w 508077"/>
                  <a:gd name="connsiteY379" fmla="*/ 27963 h 356523"/>
                  <a:gd name="connsiteX380" fmla="*/ 214411 w 508077"/>
                  <a:gd name="connsiteY380" fmla="*/ 28236 h 356523"/>
                  <a:gd name="connsiteX381" fmla="*/ 214324 w 508077"/>
                  <a:gd name="connsiteY381" fmla="*/ 28485 h 356523"/>
                  <a:gd name="connsiteX382" fmla="*/ 214238 w 508077"/>
                  <a:gd name="connsiteY382" fmla="*/ 28708 h 356523"/>
                  <a:gd name="connsiteX383" fmla="*/ 214151 w 508077"/>
                  <a:gd name="connsiteY383" fmla="*/ 28932 h 356523"/>
                  <a:gd name="connsiteX384" fmla="*/ 214064 w 508077"/>
                  <a:gd name="connsiteY384" fmla="*/ 29205 h 356523"/>
                  <a:gd name="connsiteX385" fmla="*/ 213902 w 508077"/>
                  <a:gd name="connsiteY385" fmla="*/ 29702 h 356523"/>
                  <a:gd name="connsiteX386" fmla="*/ 213815 w 508077"/>
                  <a:gd name="connsiteY386" fmla="*/ 29950 h 356523"/>
                  <a:gd name="connsiteX387" fmla="*/ 88187 w 508077"/>
                  <a:gd name="connsiteY387" fmla="*/ 29950 h 356523"/>
                  <a:gd name="connsiteX388" fmla="*/ 88187 w 508077"/>
                  <a:gd name="connsiteY388" fmla="*/ 0 h 356523"/>
                  <a:gd name="connsiteX389" fmla="*/ 1578 w 508077"/>
                  <a:gd name="connsiteY389" fmla="*/ 0 h 356523"/>
                  <a:gd name="connsiteX390" fmla="*/ 1578 w 508077"/>
                  <a:gd name="connsiteY390" fmla="*/ 86609 h 356523"/>
                  <a:gd name="connsiteX391" fmla="*/ 88187 w 508077"/>
                  <a:gd name="connsiteY391" fmla="*/ 86609 h 356523"/>
                  <a:gd name="connsiteX392" fmla="*/ 88187 w 508077"/>
                  <a:gd name="connsiteY392" fmla="*/ 56634 h 356523"/>
                  <a:gd name="connsiteX393" fmla="*/ 173293 w 508077"/>
                  <a:gd name="connsiteY393" fmla="*/ 56634 h 356523"/>
                  <a:gd name="connsiteX394" fmla="*/ 127020 w 508077"/>
                  <a:gd name="connsiteY394" fmla="*/ 120175 h 356523"/>
                  <a:gd name="connsiteX395" fmla="*/ 126796 w 508077"/>
                  <a:gd name="connsiteY395" fmla="*/ 120175 h 356523"/>
                  <a:gd name="connsiteX396" fmla="*/ 126548 w 508077"/>
                  <a:gd name="connsiteY396" fmla="*/ 120175 h 356523"/>
                  <a:gd name="connsiteX397" fmla="*/ 126287 w 508077"/>
                  <a:gd name="connsiteY397" fmla="*/ 120175 h 356523"/>
                  <a:gd name="connsiteX398" fmla="*/ 126038 w 508077"/>
                  <a:gd name="connsiteY398" fmla="*/ 120175 h 356523"/>
                  <a:gd name="connsiteX399" fmla="*/ 125765 w 508077"/>
                  <a:gd name="connsiteY399" fmla="*/ 120175 h 356523"/>
                  <a:gd name="connsiteX400" fmla="*/ 125516 w 508077"/>
                  <a:gd name="connsiteY400" fmla="*/ 120175 h 356523"/>
                  <a:gd name="connsiteX401" fmla="*/ 125268 w 508077"/>
                  <a:gd name="connsiteY401" fmla="*/ 120175 h 356523"/>
                  <a:gd name="connsiteX402" fmla="*/ 124995 w 508077"/>
                  <a:gd name="connsiteY402" fmla="*/ 120175 h 356523"/>
                  <a:gd name="connsiteX403" fmla="*/ 124746 w 508077"/>
                  <a:gd name="connsiteY403" fmla="*/ 120175 h 356523"/>
                  <a:gd name="connsiteX404" fmla="*/ 124485 w 508077"/>
                  <a:gd name="connsiteY404" fmla="*/ 120175 h 356523"/>
                  <a:gd name="connsiteX405" fmla="*/ 124225 w 508077"/>
                  <a:gd name="connsiteY405" fmla="*/ 120175 h 356523"/>
                  <a:gd name="connsiteX406" fmla="*/ 123976 w 508077"/>
                  <a:gd name="connsiteY406" fmla="*/ 120175 h 356523"/>
                  <a:gd name="connsiteX407" fmla="*/ 123728 w 508077"/>
                  <a:gd name="connsiteY407" fmla="*/ 120175 h 356523"/>
                  <a:gd name="connsiteX408" fmla="*/ 123467 w 508077"/>
                  <a:gd name="connsiteY408" fmla="*/ 120175 h 356523"/>
                  <a:gd name="connsiteX409" fmla="*/ 123206 w 508077"/>
                  <a:gd name="connsiteY409" fmla="*/ 120175 h 356523"/>
                  <a:gd name="connsiteX410" fmla="*/ 122945 w 508077"/>
                  <a:gd name="connsiteY410" fmla="*/ 120175 h 356523"/>
                  <a:gd name="connsiteX411" fmla="*/ 122709 w 508077"/>
                  <a:gd name="connsiteY411" fmla="*/ 120237 h 356523"/>
                  <a:gd name="connsiteX412" fmla="*/ 122448 w 508077"/>
                  <a:gd name="connsiteY412" fmla="*/ 120237 h 356523"/>
                  <a:gd name="connsiteX413" fmla="*/ 122187 w 508077"/>
                  <a:gd name="connsiteY413" fmla="*/ 120237 h 356523"/>
                  <a:gd name="connsiteX414" fmla="*/ 121926 w 508077"/>
                  <a:gd name="connsiteY414" fmla="*/ 120237 h 356523"/>
                  <a:gd name="connsiteX415" fmla="*/ 121678 w 508077"/>
                  <a:gd name="connsiteY415" fmla="*/ 120237 h 356523"/>
                  <a:gd name="connsiteX416" fmla="*/ 121430 w 508077"/>
                  <a:gd name="connsiteY416" fmla="*/ 120299 h 356523"/>
                  <a:gd name="connsiteX417" fmla="*/ 121169 w 508077"/>
                  <a:gd name="connsiteY417" fmla="*/ 120361 h 356523"/>
                  <a:gd name="connsiteX418" fmla="*/ 120908 w 508077"/>
                  <a:gd name="connsiteY418" fmla="*/ 120361 h 356523"/>
                  <a:gd name="connsiteX419" fmla="*/ 120659 w 508077"/>
                  <a:gd name="connsiteY419" fmla="*/ 120423 h 356523"/>
                  <a:gd name="connsiteX420" fmla="*/ 120411 w 508077"/>
                  <a:gd name="connsiteY420" fmla="*/ 120498 h 356523"/>
                  <a:gd name="connsiteX421" fmla="*/ 120150 w 508077"/>
                  <a:gd name="connsiteY421" fmla="*/ 120498 h 356523"/>
                  <a:gd name="connsiteX422" fmla="*/ 119902 w 508077"/>
                  <a:gd name="connsiteY422" fmla="*/ 120572 h 356523"/>
                  <a:gd name="connsiteX423" fmla="*/ 119653 w 508077"/>
                  <a:gd name="connsiteY423" fmla="*/ 120634 h 356523"/>
                  <a:gd name="connsiteX424" fmla="*/ 119405 w 508077"/>
                  <a:gd name="connsiteY424" fmla="*/ 120709 h 356523"/>
                  <a:gd name="connsiteX425" fmla="*/ 119144 w 508077"/>
                  <a:gd name="connsiteY425" fmla="*/ 120783 h 356523"/>
                  <a:gd name="connsiteX426" fmla="*/ 118895 w 508077"/>
                  <a:gd name="connsiteY426" fmla="*/ 120870 h 356523"/>
                  <a:gd name="connsiteX427" fmla="*/ 118647 w 508077"/>
                  <a:gd name="connsiteY427" fmla="*/ 120932 h 356523"/>
                  <a:gd name="connsiteX428" fmla="*/ 118398 w 508077"/>
                  <a:gd name="connsiteY428" fmla="*/ 121007 h 356523"/>
                  <a:gd name="connsiteX429" fmla="*/ 118138 w 508077"/>
                  <a:gd name="connsiteY429" fmla="*/ 121094 h 356523"/>
                  <a:gd name="connsiteX430" fmla="*/ 117902 w 508077"/>
                  <a:gd name="connsiteY430" fmla="*/ 121181 h 356523"/>
                  <a:gd name="connsiteX431" fmla="*/ 117653 w 508077"/>
                  <a:gd name="connsiteY431" fmla="*/ 121255 h 356523"/>
                  <a:gd name="connsiteX432" fmla="*/ 117405 w 508077"/>
                  <a:gd name="connsiteY432" fmla="*/ 121342 h 356523"/>
                  <a:gd name="connsiteX433" fmla="*/ 117144 w 508077"/>
                  <a:gd name="connsiteY433" fmla="*/ 121429 h 356523"/>
                  <a:gd name="connsiteX434" fmla="*/ 116895 w 508077"/>
                  <a:gd name="connsiteY434" fmla="*/ 121516 h 356523"/>
                  <a:gd name="connsiteX435" fmla="*/ 116647 w 508077"/>
                  <a:gd name="connsiteY435" fmla="*/ 121616 h 356523"/>
                  <a:gd name="connsiteX436" fmla="*/ 116411 w 508077"/>
                  <a:gd name="connsiteY436" fmla="*/ 121703 h 356523"/>
                  <a:gd name="connsiteX437" fmla="*/ 116162 w 508077"/>
                  <a:gd name="connsiteY437" fmla="*/ 121790 h 356523"/>
                  <a:gd name="connsiteX438" fmla="*/ 115902 w 508077"/>
                  <a:gd name="connsiteY438" fmla="*/ 121889 h 356523"/>
                  <a:gd name="connsiteX439" fmla="*/ 115678 w 508077"/>
                  <a:gd name="connsiteY439" fmla="*/ 122982 h 356523"/>
                  <a:gd name="connsiteX440" fmla="*/ 115429 w 508077"/>
                  <a:gd name="connsiteY440" fmla="*/ 123081 h 356523"/>
                  <a:gd name="connsiteX441" fmla="*/ 115169 w 508077"/>
                  <a:gd name="connsiteY441" fmla="*/ 123181 h 356523"/>
                  <a:gd name="connsiteX442" fmla="*/ 114920 w 508077"/>
                  <a:gd name="connsiteY442" fmla="*/ 123280 h 356523"/>
                  <a:gd name="connsiteX443" fmla="*/ 114684 w 508077"/>
                  <a:gd name="connsiteY443" fmla="*/ 123380 h 356523"/>
                  <a:gd name="connsiteX444" fmla="*/ 114448 w 508077"/>
                  <a:gd name="connsiteY444" fmla="*/ 123479 h 356523"/>
                  <a:gd name="connsiteX445" fmla="*/ 114200 w 508077"/>
                  <a:gd name="connsiteY445" fmla="*/ 123591 h 356523"/>
                  <a:gd name="connsiteX446" fmla="*/ 113964 w 508077"/>
                  <a:gd name="connsiteY446" fmla="*/ 123690 h 356523"/>
                  <a:gd name="connsiteX447" fmla="*/ 113728 w 508077"/>
                  <a:gd name="connsiteY447" fmla="*/ 123802 h 356523"/>
                  <a:gd name="connsiteX448" fmla="*/ 113479 w 508077"/>
                  <a:gd name="connsiteY448" fmla="*/ 123914 h 356523"/>
                  <a:gd name="connsiteX449" fmla="*/ 113231 w 508077"/>
                  <a:gd name="connsiteY449" fmla="*/ 124026 h 356523"/>
                  <a:gd name="connsiteX450" fmla="*/ 112995 w 508077"/>
                  <a:gd name="connsiteY450" fmla="*/ 124137 h 356523"/>
                  <a:gd name="connsiteX451" fmla="*/ 112746 w 508077"/>
                  <a:gd name="connsiteY451" fmla="*/ 124249 h 356523"/>
                  <a:gd name="connsiteX452" fmla="*/ 112510 w 508077"/>
                  <a:gd name="connsiteY452" fmla="*/ 124361 h 356523"/>
                  <a:gd name="connsiteX453" fmla="*/ 112262 w 508077"/>
                  <a:gd name="connsiteY453" fmla="*/ 124485 h 356523"/>
                  <a:gd name="connsiteX454" fmla="*/ 112038 w 508077"/>
                  <a:gd name="connsiteY454" fmla="*/ 124597 h 356523"/>
                  <a:gd name="connsiteX455" fmla="*/ 111802 w 508077"/>
                  <a:gd name="connsiteY455" fmla="*/ 124721 h 356523"/>
                  <a:gd name="connsiteX456" fmla="*/ 111554 w 508077"/>
                  <a:gd name="connsiteY456" fmla="*/ 124845 h 356523"/>
                  <a:gd name="connsiteX457" fmla="*/ 111330 w 508077"/>
                  <a:gd name="connsiteY457" fmla="*/ 124957 h 356523"/>
                  <a:gd name="connsiteX458" fmla="*/ 111094 w 508077"/>
                  <a:gd name="connsiteY458" fmla="*/ 125094 h 356523"/>
                  <a:gd name="connsiteX459" fmla="*/ 110858 w 508077"/>
                  <a:gd name="connsiteY459" fmla="*/ 125218 h 356523"/>
                  <a:gd name="connsiteX460" fmla="*/ 110622 w 508077"/>
                  <a:gd name="connsiteY460" fmla="*/ 125342 h 356523"/>
                  <a:gd name="connsiteX461" fmla="*/ 110386 w 508077"/>
                  <a:gd name="connsiteY461" fmla="*/ 125479 h 356523"/>
                  <a:gd name="connsiteX462" fmla="*/ 110150 w 508077"/>
                  <a:gd name="connsiteY462" fmla="*/ 125603 h 356523"/>
                  <a:gd name="connsiteX463" fmla="*/ 109914 w 508077"/>
                  <a:gd name="connsiteY463" fmla="*/ 125740 h 356523"/>
                  <a:gd name="connsiteX464" fmla="*/ 109690 w 508077"/>
                  <a:gd name="connsiteY464" fmla="*/ 125864 h 356523"/>
                  <a:gd name="connsiteX465" fmla="*/ 109454 w 508077"/>
                  <a:gd name="connsiteY465" fmla="*/ 126013 h 356523"/>
                  <a:gd name="connsiteX466" fmla="*/ 109231 w 508077"/>
                  <a:gd name="connsiteY466" fmla="*/ 126150 h 356523"/>
                  <a:gd name="connsiteX467" fmla="*/ 108995 w 508077"/>
                  <a:gd name="connsiteY467" fmla="*/ 126286 h 356523"/>
                  <a:gd name="connsiteX468" fmla="*/ 108771 w 508077"/>
                  <a:gd name="connsiteY468" fmla="*/ 126423 h 356523"/>
                  <a:gd name="connsiteX469" fmla="*/ 108535 w 508077"/>
                  <a:gd name="connsiteY469" fmla="*/ 126572 h 356523"/>
                  <a:gd name="connsiteX470" fmla="*/ 108311 w 508077"/>
                  <a:gd name="connsiteY470" fmla="*/ 126709 h 356523"/>
                  <a:gd name="connsiteX471" fmla="*/ 108088 w 508077"/>
                  <a:gd name="connsiteY471" fmla="*/ 126858 h 356523"/>
                  <a:gd name="connsiteX472" fmla="*/ 107852 w 508077"/>
                  <a:gd name="connsiteY472" fmla="*/ 126995 h 356523"/>
                  <a:gd name="connsiteX473" fmla="*/ 107628 w 508077"/>
                  <a:gd name="connsiteY473" fmla="*/ 127144 h 356523"/>
                  <a:gd name="connsiteX474" fmla="*/ 107405 w 508077"/>
                  <a:gd name="connsiteY474" fmla="*/ 127293 h 356523"/>
                  <a:gd name="connsiteX475" fmla="*/ 107169 w 508077"/>
                  <a:gd name="connsiteY475" fmla="*/ 127454 h 356523"/>
                  <a:gd name="connsiteX476" fmla="*/ 106945 w 508077"/>
                  <a:gd name="connsiteY476" fmla="*/ 127616 h 356523"/>
                  <a:gd name="connsiteX477" fmla="*/ 106721 w 508077"/>
                  <a:gd name="connsiteY477" fmla="*/ 127765 h 356523"/>
                  <a:gd name="connsiteX478" fmla="*/ 106510 w 508077"/>
                  <a:gd name="connsiteY478" fmla="*/ 127914 h 356523"/>
                  <a:gd name="connsiteX479" fmla="*/ 106299 w 508077"/>
                  <a:gd name="connsiteY479" fmla="*/ 128063 h 356523"/>
                  <a:gd name="connsiteX480" fmla="*/ 106075 w 508077"/>
                  <a:gd name="connsiteY480" fmla="*/ 128224 h 356523"/>
                  <a:gd name="connsiteX481" fmla="*/ 105852 w 508077"/>
                  <a:gd name="connsiteY481" fmla="*/ 128386 h 356523"/>
                  <a:gd name="connsiteX482" fmla="*/ 105616 w 508077"/>
                  <a:gd name="connsiteY482" fmla="*/ 128547 h 356523"/>
                  <a:gd name="connsiteX483" fmla="*/ 105405 w 508077"/>
                  <a:gd name="connsiteY483" fmla="*/ 128721 h 356523"/>
                  <a:gd name="connsiteX484" fmla="*/ 105181 w 508077"/>
                  <a:gd name="connsiteY484" fmla="*/ 128883 h 356523"/>
                  <a:gd name="connsiteX485" fmla="*/ 104982 w 508077"/>
                  <a:gd name="connsiteY485" fmla="*/ 129044 h 356523"/>
                  <a:gd name="connsiteX486" fmla="*/ 104759 w 508077"/>
                  <a:gd name="connsiteY486" fmla="*/ 129218 h 356523"/>
                  <a:gd name="connsiteX487" fmla="*/ 104547 w 508077"/>
                  <a:gd name="connsiteY487" fmla="*/ 129380 h 356523"/>
                  <a:gd name="connsiteX488" fmla="*/ 104336 w 508077"/>
                  <a:gd name="connsiteY488" fmla="*/ 129541 h 356523"/>
                  <a:gd name="connsiteX489" fmla="*/ 104125 w 508077"/>
                  <a:gd name="connsiteY489" fmla="*/ 129727 h 356523"/>
                  <a:gd name="connsiteX490" fmla="*/ 103901 w 508077"/>
                  <a:gd name="connsiteY490" fmla="*/ 129901 h 356523"/>
                  <a:gd name="connsiteX491" fmla="*/ 103690 w 508077"/>
                  <a:gd name="connsiteY491" fmla="*/ 130088 h 356523"/>
                  <a:gd name="connsiteX492" fmla="*/ 103492 w 508077"/>
                  <a:gd name="connsiteY492" fmla="*/ 130249 h 356523"/>
                  <a:gd name="connsiteX493" fmla="*/ 103293 w 508077"/>
                  <a:gd name="connsiteY493" fmla="*/ 130423 h 356523"/>
                  <a:gd name="connsiteX494" fmla="*/ 103057 w 508077"/>
                  <a:gd name="connsiteY494" fmla="*/ 130622 h 356523"/>
                  <a:gd name="connsiteX495" fmla="*/ 102858 w 508077"/>
                  <a:gd name="connsiteY495" fmla="*/ 130796 h 356523"/>
                  <a:gd name="connsiteX496" fmla="*/ 102659 w 508077"/>
                  <a:gd name="connsiteY496" fmla="*/ 130970 h 356523"/>
                  <a:gd name="connsiteX497" fmla="*/ 102448 w 508077"/>
                  <a:gd name="connsiteY497" fmla="*/ 131168 h 356523"/>
                  <a:gd name="connsiteX498" fmla="*/ 102237 w 508077"/>
                  <a:gd name="connsiteY498" fmla="*/ 131342 h 356523"/>
                  <a:gd name="connsiteX499" fmla="*/ 102050 w 508077"/>
                  <a:gd name="connsiteY499" fmla="*/ 131529 h 356523"/>
                  <a:gd name="connsiteX500" fmla="*/ 101839 w 508077"/>
                  <a:gd name="connsiteY500" fmla="*/ 131715 h 356523"/>
                  <a:gd name="connsiteX501" fmla="*/ 101641 w 508077"/>
                  <a:gd name="connsiteY501" fmla="*/ 131914 h 356523"/>
                  <a:gd name="connsiteX502" fmla="*/ 101442 w 508077"/>
                  <a:gd name="connsiteY502" fmla="*/ 132113 h 356523"/>
                  <a:gd name="connsiteX503" fmla="*/ 101231 w 508077"/>
                  <a:gd name="connsiteY503" fmla="*/ 132299 h 356523"/>
                  <a:gd name="connsiteX504" fmla="*/ 101044 w 508077"/>
                  <a:gd name="connsiteY504" fmla="*/ 132485 h 356523"/>
                  <a:gd name="connsiteX505" fmla="*/ 100846 w 508077"/>
                  <a:gd name="connsiteY505" fmla="*/ 132684 h 356523"/>
                  <a:gd name="connsiteX506" fmla="*/ 100647 w 508077"/>
                  <a:gd name="connsiteY506" fmla="*/ 132895 h 356523"/>
                  <a:gd name="connsiteX507" fmla="*/ 100448 w 508077"/>
                  <a:gd name="connsiteY507" fmla="*/ 133094 h 356523"/>
                  <a:gd name="connsiteX508" fmla="*/ 100262 w 508077"/>
                  <a:gd name="connsiteY508" fmla="*/ 133293 h 356523"/>
                  <a:gd name="connsiteX509" fmla="*/ 100075 w 508077"/>
                  <a:gd name="connsiteY509" fmla="*/ 133479 h 356523"/>
                  <a:gd name="connsiteX510" fmla="*/ 99889 w 508077"/>
                  <a:gd name="connsiteY510" fmla="*/ 133678 h 356523"/>
                  <a:gd name="connsiteX511" fmla="*/ 99678 w 508077"/>
                  <a:gd name="connsiteY511" fmla="*/ 133901 h 356523"/>
                  <a:gd name="connsiteX512" fmla="*/ 99491 w 508077"/>
                  <a:gd name="connsiteY512" fmla="*/ 134088 h 356523"/>
                  <a:gd name="connsiteX513" fmla="*/ 99305 w 508077"/>
                  <a:gd name="connsiteY513" fmla="*/ 134299 h 356523"/>
                  <a:gd name="connsiteX514" fmla="*/ 99131 w 508077"/>
                  <a:gd name="connsiteY514" fmla="*/ 134498 h 356523"/>
                  <a:gd name="connsiteX515" fmla="*/ 98957 w 508077"/>
                  <a:gd name="connsiteY515" fmla="*/ 134696 h 356523"/>
                  <a:gd name="connsiteX516" fmla="*/ 98759 w 508077"/>
                  <a:gd name="connsiteY516" fmla="*/ 134920 h 356523"/>
                  <a:gd name="connsiteX517" fmla="*/ 98572 w 508077"/>
                  <a:gd name="connsiteY517" fmla="*/ 135131 h 356523"/>
                  <a:gd name="connsiteX518" fmla="*/ 98411 w 508077"/>
                  <a:gd name="connsiteY518" fmla="*/ 135330 h 356523"/>
                  <a:gd name="connsiteX519" fmla="*/ 98237 w 508077"/>
                  <a:gd name="connsiteY519" fmla="*/ 135541 h 356523"/>
                  <a:gd name="connsiteX520" fmla="*/ 98050 w 508077"/>
                  <a:gd name="connsiteY520" fmla="*/ 135752 h 356523"/>
                  <a:gd name="connsiteX521" fmla="*/ 97889 w 508077"/>
                  <a:gd name="connsiteY521" fmla="*/ 135951 h 356523"/>
                  <a:gd name="connsiteX522" fmla="*/ 97715 w 508077"/>
                  <a:gd name="connsiteY522" fmla="*/ 136175 h 356523"/>
                  <a:gd name="connsiteX523" fmla="*/ 97529 w 508077"/>
                  <a:gd name="connsiteY523" fmla="*/ 136398 h 356523"/>
                  <a:gd name="connsiteX524" fmla="*/ 97355 w 508077"/>
                  <a:gd name="connsiteY524" fmla="*/ 136610 h 356523"/>
                  <a:gd name="connsiteX525" fmla="*/ 97206 w 508077"/>
                  <a:gd name="connsiteY525" fmla="*/ 136821 h 356523"/>
                  <a:gd name="connsiteX526" fmla="*/ 97032 w 508077"/>
                  <a:gd name="connsiteY526" fmla="*/ 137032 h 356523"/>
                  <a:gd name="connsiteX527" fmla="*/ 96870 w 508077"/>
                  <a:gd name="connsiteY527" fmla="*/ 137255 h 356523"/>
                  <a:gd name="connsiteX528" fmla="*/ 96709 w 508077"/>
                  <a:gd name="connsiteY528" fmla="*/ 137479 h 356523"/>
                  <a:gd name="connsiteX529" fmla="*/ 96535 w 508077"/>
                  <a:gd name="connsiteY529" fmla="*/ 137703 h 356523"/>
                  <a:gd name="connsiteX530" fmla="*/ 96386 w 508077"/>
                  <a:gd name="connsiteY530" fmla="*/ 137914 h 356523"/>
                  <a:gd name="connsiteX531" fmla="*/ 96237 w 508077"/>
                  <a:gd name="connsiteY531" fmla="*/ 138125 h 356523"/>
                  <a:gd name="connsiteX532" fmla="*/ 96063 w 508077"/>
                  <a:gd name="connsiteY532" fmla="*/ 138373 h 356523"/>
                  <a:gd name="connsiteX533" fmla="*/ 95765 w 508077"/>
                  <a:gd name="connsiteY533" fmla="*/ 138796 h 356523"/>
                  <a:gd name="connsiteX534" fmla="*/ 95603 w 508077"/>
                  <a:gd name="connsiteY534" fmla="*/ 139032 h 356523"/>
                  <a:gd name="connsiteX535" fmla="*/ 95454 w 508077"/>
                  <a:gd name="connsiteY535" fmla="*/ 139231 h 356523"/>
                  <a:gd name="connsiteX536" fmla="*/ 95305 w 508077"/>
                  <a:gd name="connsiteY536" fmla="*/ 139479 h 356523"/>
                  <a:gd name="connsiteX537" fmla="*/ 95144 w 508077"/>
                  <a:gd name="connsiteY537" fmla="*/ 139715 h 356523"/>
                  <a:gd name="connsiteX538" fmla="*/ 95007 w 508077"/>
                  <a:gd name="connsiteY538" fmla="*/ 139914 h 356523"/>
                  <a:gd name="connsiteX539" fmla="*/ 94870 w 508077"/>
                  <a:gd name="connsiteY539" fmla="*/ 140150 h 356523"/>
                  <a:gd name="connsiteX540" fmla="*/ 94721 w 508077"/>
                  <a:gd name="connsiteY540" fmla="*/ 140374 h 356523"/>
                  <a:gd name="connsiteX541" fmla="*/ 94572 w 508077"/>
                  <a:gd name="connsiteY541" fmla="*/ 140610 h 356523"/>
                  <a:gd name="connsiteX542" fmla="*/ 94436 w 508077"/>
                  <a:gd name="connsiteY542" fmla="*/ 140846 h 356523"/>
                  <a:gd name="connsiteX543" fmla="*/ 94311 w 508077"/>
                  <a:gd name="connsiteY543" fmla="*/ 141057 h 356523"/>
                  <a:gd name="connsiteX544" fmla="*/ 94162 w 508077"/>
                  <a:gd name="connsiteY544" fmla="*/ 141293 h 356523"/>
                  <a:gd name="connsiteX545" fmla="*/ 94026 w 508077"/>
                  <a:gd name="connsiteY545" fmla="*/ 141529 h 356523"/>
                  <a:gd name="connsiteX546" fmla="*/ 93889 w 508077"/>
                  <a:gd name="connsiteY546" fmla="*/ 141765 h 356523"/>
                  <a:gd name="connsiteX547" fmla="*/ 93765 w 508077"/>
                  <a:gd name="connsiteY547" fmla="*/ 142001 h 356523"/>
                  <a:gd name="connsiteX548" fmla="*/ 93628 w 508077"/>
                  <a:gd name="connsiteY548" fmla="*/ 142237 h 356523"/>
                  <a:gd name="connsiteX549" fmla="*/ 93491 w 508077"/>
                  <a:gd name="connsiteY549" fmla="*/ 142473 h 356523"/>
                  <a:gd name="connsiteX550" fmla="*/ 93367 w 508077"/>
                  <a:gd name="connsiteY550" fmla="*/ 142709 h 356523"/>
                  <a:gd name="connsiteX551" fmla="*/ 93243 w 508077"/>
                  <a:gd name="connsiteY551" fmla="*/ 142957 h 356523"/>
                  <a:gd name="connsiteX552" fmla="*/ 93119 w 508077"/>
                  <a:gd name="connsiteY552" fmla="*/ 143169 h 356523"/>
                  <a:gd name="connsiteX553" fmla="*/ 92995 w 508077"/>
                  <a:gd name="connsiteY553" fmla="*/ 143405 h 356523"/>
                  <a:gd name="connsiteX554" fmla="*/ 92870 w 508077"/>
                  <a:gd name="connsiteY554" fmla="*/ 143641 h 356523"/>
                  <a:gd name="connsiteX555" fmla="*/ 92759 w 508077"/>
                  <a:gd name="connsiteY555" fmla="*/ 143889 h 356523"/>
                  <a:gd name="connsiteX556" fmla="*/ 92634 w 508077"/>
                  <a:gd name="connsiteY556" fmla="*/ 144125 h 356523"/>
                  <a:gd name="connsiteX557" fmla="*/ 92522 w 508077"/>
                  <a:gd name="connsiteY557" fmla="*/ 144349 h 356523"/>
                  <a:gd name="connsiteX558" fmla="*/ 92411 w 508077"/>
                  <a:gd name="connsiteY558" fmla="*/ 144585 h 356523"/>
                  <a:gd name="connsiteX559" fmla="*/ 92299 w 508077"/>
                  <a:gd name="connsiteY559" fmla="*/ 144833 h 356523"/>
                  <a:gd name="connsiteX560" fmla="*/ 92175 w 508077"/>
                  <a:gd name="connsiteY560" fmla="*/ 145082 h 356523"/>
                  <a:gd name="connsiteX561" fmla="*/ 92063 w 508077"/>
                  <a:gd name="connsiteY561" fmla="*/ 145318 h 356523"/>
                  <a:gd name="connsiteX562" fmla="*/ 91951 w 508077"/>
                  <a:gd name="connsiteY562" fmla="*/ 145566 h 356523"/>
                  <a:gd name="connsiteX563" fmla="*/ 91852 w 508077"/>
                  <a:gd name="connsiteY563" fmla="*/ 145815 h 356523"/>
                  <a:gd name="connsiteX564" fmla="*/ 91740 w 508077"/>
                  <a:gd name="connsiteY564" fmla="*/ 146051 h 356523"/>
                  <a:gd name="connsiteX565" fmla="*/ 91640 w 508077"/>
                  <a:gd name="connsiteY565" fmla="*/ 146299 h 356523"/>
                  <a:gd name="connsiteX566" fmla="*/ 91529 w 508077"/>
                  <a:gd name="connsiteY566" fmla="*/ 146535 h 356523"/>
                  <a:gd name="connsiteX567" fmla="*/ 91429 w 508077"/>
                  <a:gd name="connsiteY567" fmla="*/ 146771 h 356523"/>
                  <a:gd name="connsiteX568" fmla="*/ 91330 w 508077"/>
                  <a:gd name="connsiteY568" fmla="*/ 147020 h 356523"/>
                  <a:gd name="connsiteX569" fmla="*/ 91231 w 508077"/>
                  <a:gd name="connsiteY569" fmla="*/ 147268 h 356523"/>
                  <a:gd name="connsiteX570" fmla="*/ 91131 w 508077"/>
                  <a:gd name="connsiteY570" fmla="*/ 147516 h 356523"/>
                  <a:gd name="connsiteX571" fmla="*/ 91044 w 508077"/>
                  <a:gd name="connsiteY571" fmla="*/ 147752 h 356523"/>
                  <a:gd name="connsiteX572" fmla="*/ 90957 w 508077"/>
                  <a:gd name="connsiteY572" fmla="*/ 148001 h 356523"/>
                  <a:gd name="connsiteX573" fmla="*/ 90845 w 508077"/>
                  <a:gd name="connsiteY573" fmla="*/ 148274 h 356523"/>
                  <a:gd name="connsiteX574" fmla="*/ 90672 w 508077"/>
                  <a:gd name="connsiteY574" fmla="*/ 148746 h 356523"/>
                  <a:gd name="connsiteX575" fmla="*/ 90510 w 508077"/>
                  <a:gd name="connsiteY575" fmla="*/ 149231 h 356523"/>
                  <a:gd name="connsiteX576" fmla="*/ 90411 w 508077"/>
                  <a:gd name="connsiteY576" fmla="*/ 149504 h 356523"/>
                  <a:gd name="connsiteX577" fmla="*/ 90324 w 508077"/>
                  <a:gd name="connsiteY577" fmla="*/ 149752 h 356523"/>
                  <a:gd name="connsiteX578" fmla="*/ 90249 w 508077"/>
                  <a:gd name="connsiteY578" fmla="*/ 149988 h 356523"/>
                  <a:gd name="connsiteX579" fmla="*/ 90175 w 508077"/>
                  <a:gd name="connsiteY579" fmla="*/ 150237 h 356523"/>
                  <a:gd name="connsiteX580" fmla="*/ 90100 w 508077"/>
                  <a:gd name="connsiteY580" fmla="*/ 150498 h 356523"/>
                  <a:gd name="connsiteX581" fmla="*/ 90013 w 508077"/>
                  <a:gd name="connsiteY581" fmla="*/ 150746 h 356523"/>
                  <a:gd name="connsiteX582" fmla="*/ 90013 w 508077"/>
                  <a:gd name="connsiteY582" fmla="*/ 150821 h 356523"/>
                  <a:gd name="connsiteX583" fmla="*/ 869 w 508077"/>
                  <a:gd name="connsiteY583" fmla="*/ 266522 h 356523"/>
                  <a:gd name="connsiteX584" fmla="*/ 103255 w 508077"/>
                  <a:gd name="connsiteY584" fmla="*/ 356524 h 356523"/>
                  <a:gd name="connsiteX585" fmla="*/ 433071 w 508077"/>
                  <a:gd name="connsiteY585" fmla="*/ 356524 h 356523"/>
                  <a:gd name="connsiteX586" fmla="*/ 506399 w 508077"/>
                  <a:gd name="connsiteY586" fmla="*/ 283267 h 356523"/>
                  <a:gd name="connsiteX587" fmla="*/ 445357 w 508077"/>
                  <a:gd name="connsiteY587" fmla="*/ 210970 h 356523"/>
                  <a:gd name="connsiteX588" fmla="*/ 429382 w 508077"/>
                  <a:gd name="connsiteY588" fmla="*/ 176399 h 356523"/>
                  <a:gd name="connsiteX589" fmla="*/ 429382 w 508077"/>
                  <a:gd name="connsiteY589" fmla="*/ 176336 h 356523"/>
                  <a:gd name="connsiteX590" fmla="*/ 429456 w 508077"/>
                  <a:gd name="connsiteY590" fmla="*/ 176088 h 356523"/>
                  <a:gd name="connsiteX591" fmla="*/ 429543 w 508077"/>
                  <a:gd name="connsiteY591" fmla="*/ 175827 h 356523"/>
                  <a:gd name="connsiteX592" fmla="*/ 429618 w 508077"/>
                  <a:gd name="connsiteY592" fmla="*/ 175579 h 356523"/>
                  <a:gd name="connsiteX593" fmla="*/ 429680 w 508077"/>
                  <a:gd name="connsiteY593" fmla="*/ 175343 h 356523"/>
                  <a:gd name="connsiteX594" fmla="*/ 429754 w 508077"/>
                  <a:gd name="connsiteY594" fmla="*/ 175094 h 356523"/>
                  <a:gd name="connsiteX595" fmla="*/ 429829 w 508077"/>
                  <a:gd name="connsiteY595" fmla="*/ 174808 h 356523"/>
                  <a:gd name="connsiteX596" fmla="*/ 429903 w 508077"/>
                  <a:gd name="connsiteY596" fmla="*/ 174548 h 356523"/>
                  <a:gd name="connsiteX597" fmla="*/ 429903 w 508077"/>
                  <a:gd name="connsiteY597" fmla="*/ 174324 h 356523"/>
                  <a:gd name="connsiteX598" fmla="*/ 429978 w 508077"/>
                  <a:gd name="connsiteY598" fmla="*/ 174063 h 356523"/>
                  <a:gd name="connsiteX599" fmla="*/ 430040 w 508077"/>
                  <a:gd name="connsiteY599" fmla="*/ 173815 h 356523"/>
                  <a:gd name="connsiteX600" fmla="*/ 430102 w 508077"/>
                  <a:gd name="connsiteY600" fmla="*/ 173579 h 356523"/>
                  <a:gd name="connsiteX601" fmla="*/ 430164 w 508077"/>
                  <a:gd name="connsiteY601" fmla="*/ 173318 h 356523"/>
                  <a:gd name="connsiteX602" fmla="*/ 430164 w 508077"/>
                  <a:gd name="connsiteY602" fmla="*/ 173032 h 356523"/>
                  <a:gd name="connsiteX603" fmla="*/ 430164 w 508077"/>
                  <a:gd name="connsiteY603" fmla="*/ 172808 h 356523"/>
                  <a:gd name="connsiteX604" fmla="*/ 430226 w 508077"/>
                  <a:gd name="connsiteY604" fmla="*/ 172548 h 356523"/>
                  <a:gd name="connsiteX605" fmla="*/ 430288 w 508077"/>
                  <a:gd name="connsiteY605" fmla="*/ 172287 h 356523"/>
                  <a:gd name="connsiteX606" fmla="*/ 430288 w 508077"/>
                  <a:gd name="connsiteY606" fmla="*/ 172051 h 356523"/>
                  <a:gd name="connsiteX607" fmla="*/ 430351 w 508077"/>
                  <a:gd name="connsiteY607" fmla="*/ 171765 h 356523"/>
                  <a:gd name="connsiteX608" fmla="*/ 430351 w 508077"/>
                  <a:gd name="connsiteY608" fmla="*/ 171504 h 356523"/>
                  <a:gd name="connsiteX609" fmla="*/ 430351 w 508077"/>
                  <a:gd name="connsiteY609" fmla="*/ 171268 h 356523"/>
                  <a:gd name="connsiteX610" fmla="*/ 430351 w 508077"/>
                  <a:gd name="connsiteY610" fmla="*/ 171020 h 356523"/>
                  <a:gd name="connsiteX611" fmla="*/ 430351 w 508077"/>
                  <a:gd name="connsiteY611" fmla="*/ 170759 h 356523"/>
                  <a:gd name="connsiteX612" fmla="*/ 430351 w 508077"/>
                  <a:gd name="connsiteY612" fmla="*/ 170498 h 356523"/>
                  <a:gd name="connsiteX613" fmla="*/ 430351 w 508077"/>
                  <a:gd name="connsiteY613" fmla="*/ 170237 h 356523"/>
                  <a:gd name="connsiteX614" fmla="*/ 430351 w 508077"/>
                  <a:gd name="connsiteY614" fmla="*/ 169976 h 356523"/>
                  <a:gd name="connsiteX615" fmla="*/ 430351 w 508077"/>
                  <a:gd name="connsiteY615" fmla="*/ 169715 h 356523"/>
                  <a:gd name="connsiteX616" fmla="*/ 430351 w 508077"/>
                  <a:gd name="connsiteY616" fmla="*/ 169479 h 356523"/>
                  <a:gd name="connsiteX617" fmla="*/ 430351 w 508077"/>
                  <a:gd name="connsiteY617" fmla="*/ 169218 h 356523"/>
                  <a:gd name="connsiteX618" fmla="*/ 430351 w 508077"/>
                  <a:gd name="connsiteY618" fmla="*/ 168958 h 356523"/>
                  <a:gd name="connsiteX619" fmla="*/ 430351 w 508077"/>
                  <a:gd name="connsiteY619" fmla="*/ 168697 h 356523"/>
                  <a:gd name="connsiteX620" fmla="*/ 430351 w 508077"/>
                  <a:gd name="connsiteY620" fmla="*/ 168436 h 356523"/>
                  <a:gd name="connsiteX621" fmla="*/ 430351 w 508077"/>
                  <a:gd name="connsiteY621" fmla="*/ 168175 h 356523"/>
                  <a:gd name="connsiteX622" fmla="*/ 430351 w 508077"/>
                  <a:gd name="connsiteY622" fmla="*/ 167914 h 356523"/>
                  <a:gd name="connsiteX623" fmla="*/ 430351 w 508077"/>
                  <a:gd name="connsiteY623" fmla="*/ 167678 h 356523"/>
                  <a:gd name="connsiteX624" fmla="*/ 430351 w 508077"/>
                  <a:gd name="connsiteY624" fmla="*/ 167417 h 356523"/>
                  <a:gd name="connsiteX625" fmla="*/ 430351 w 508077"/>
                  <a:gd name="connsiteY625" fmla="*/ 167144 h 356523"/>
                  <a:gd name="connsiteX626" fmla="*/ 430351 w 508077"/>
                  <a:gd name="connsiteY626" fmla="*/ 166883 h 356523"/>
                  <a:gd name="connsiteX627" fmla="*/ 430351 w 508077"/>
                  <a:gd name="connsiteY627" fmla="*/ 166635 h 356523"/>
                  <a:gd name="connsiteX628" fmla="*/ 430351 w 508077"/>
                  <a:gd name="connsiteY628" fmla="*/ 165864 h 356523"/>
                  <a:gd name="connsiteX629" fmla="*/ 430351 w 508077"/>
                  <a:gd name="connsiteY629" fmla="*/ 165603 h 356523"/>
                  <a:gd name="connsiteX630" fmla="*/ 430351 w 508077"/>
                  <a:gd name="connsiteY630" fmla="*/ 160920 h 356523"/>
                  <a:gd name="connsiteX631" fmla="*/ 430351 w 508077"/>
                  <a:gd name="connsiteY631" fmla="*/ 160659 h 356523"/>
                  <a:gd name="connsiteX632" fmla="*/ 430351 w 508077"/>
                  <a:gd name="connsiteY632" fmla="*/ 159902 h 356523"/>
                  <a:gd name="connsiteX633" fmla="*/ 430351 w 508077"/>
                  <a:gd name="connsiteY633" fmla="*/ 159641 h 356523"/>
                  <a:gd name="connsiteX634" fmla="*/ 430351 w 508077"/>
                  <a:gd name="connsiteY634" fmla="*/ 159367 h 356523"/>
                  <a:gd name="connsiteX635" fmla="*/ 430351 w 508077"/>
                  <a:gd name="connsiteY635" fmla="*/ 159119 h 356523"/>
                  <a:gd name="connsiteX636" fmla="*/ 430351 w 508077"/>
                  <a:gd name="connsiteY636" fmla="*/ 158858 h 356523"/>
                  <a:gd name="connsiteX637" fmla="*/ 430351 w 508077"/>
                  <a:gd name="connsiteY637" fmla="*/ 158610 h 356523"/>
                  <a:gd name="connsiteX638" fmla="*/ 430351 w 508077"/>
                  <a:gd name="connsiteY638" fmla="*/ 158349 h 356523"/>
                  <a:gd name="connsiteX639" fmla="*/ 430351 w 508077"/>
                  <a:gd name="connsiteY639" fmla="*/ 158088 h 356523"/>
                  <a:gd name="connsiteX640" fmla="*/ 430351 w 508077"/>
                  <a:gd name="connsiteY640" fmla="*/ 157827 h 356523"/>
                  <a:gd name="connsiteX641" fmla="*/ 430351 w 508077"/>
                  <a:gd name="connsiteY641" fmla="*/ 157566 h 356523"/>
                  <a:gd name="connsiteX642" fmla="*/ 430351 w 508077"/>
                  <a:gd name="connsiteY642" fmla="*/ 157305 h 356523"/>
                  <a:gd name="connsiteX643" fmla="*/ 430351 w 508077"/>
                  <a:gd name="connsiteY643" fmla="*/ 157044 h 356523"/>
                  <a:gd name="connsiteX644" fmla="*/ 430351 w 508077"/>
                  <a:gd name="connsiteY644" fmla="*/ 156808 h 356523"/>
                  <a:gd name="connsiteX645" fmla="*/ 430351 w 508077"/>
                  <a:gd name="connsiteY645" fmla="*/ 156548 h 356523"/>
                  <a:gd name="connsiteX646" fmla="*/ 430351 w 508077"/>
                  <a:gd name="connsiteY646" fmla="*/ 156287 h 356523"/>
                  <a:gd name="connsiteX647" fmla="*/ 430351 w 508077"/>
                  <a:gd name="connsiteY647" fmla="*/ 156026 h 356523"/>
                  <a:gd name="connsiteX648" fmla="*/ 430351 w 508077"/>
                  <a:gd name="connsiteY648" fmla="*/ 155765 h 356523"/>
                  <a:gd name="connsiteX649" fmla="*/ 430351 w 508077"/>
                  <a:gd name="connsiteY649" fmla="*/ 155504 h 356523"/>
                  <a:gd name="connsiteX650" fmla="*/ 430351 w 508077"/>
                  <a:gd name="connsiteY650" fmla="*/ 155243 h 356523"/>
                  <a:gd name="connsiteX651" fmla="*/ 430351 w 508077"/>
                  <a:gd name="connsiteY651" fmla="*/ 155020 h 356523"/>
                  <a:gd name="connsiteX652" fmla="*/ 430351 w 508077"/>
                  <a:gd name="connsiteY652" fmla="*/ 154759 h 356523"/>
                  <a:gd name="connsiteX653" fmla="*/ 430288 w 508077"/>
                  <a:gd name="connsiteY653" fmla="*/ 154473 h 356523"/>
                  <a:gd name="connsiteX654" fmla="*/ 430288 w 508077"/>
                  <a:gd name="connsiteY654" fmla="*/ 154237 h 356523"/>
                  <a:gd name="connsiteX655" fmla="*/ 430226 w 508077"/>
                  <a:gd name="connsiteY655" fmla="*/ 153976 h 356523"/>
                  <a:gd name="connsiteX656" fmla="*/ 430164 w 508077"/>
                  <a:gd name="connsiteY656" fmla="*/ 153728 h 356523"/>
                  <a:gd name="connsiteX657" fmla="*/ 430164 w 508077"/>
                  <a:gd name="connsiteY657" fmla="*/ 153492 h 356523"/>
                  <a:gd name="connsiteX658" fmla="*/ 430164 w 508077"/>
                  <a:gd name="connsiteY658" fmla="*/ 153206 h 356523"/>
                  <a:gd name="connsiteX659" fmla="*/ 430102 w 508077"/>
                  <a:gd name="connsiteY659" fmla="*/ 152945 h 356523"/>
                  <a:gd name="connsiteX660" fmla="*/ 430040 w 508077"/>
                  <a:gd name="connsiteY660" fmla="*/ 152721 h 356523"/>
                  <a:gd name="connsiteX661" fmla="*/ 429978 w 508077"/>
                  <a:gd name="connsiteY661" fmla="*/ 152461 h 356523"/>
                  <a:gd name="connsiteX662" fmla="*/ 429903 w 508077"/>
                  <a:gd name="connsiteY662" fmla="*/ 152200 h 356523"/>
                  <a:gd name="connsiteX663" fmla="*/ 429903 w 508077"/>
                  <a:gd name="connsiteY663" fmla="*/ 151976 h 356523"/>
                  <a:gd name="connsiteX664" fmla="*/ 429829 w 508077"/>
                  <a:gd name="connsiteY664" fmla="*/ 151715 h 356523"/>
                  <a:gd name="connsiteX665" fmla="*/ 429754 w 508077"/>
                  <a:gd name="connsiteY665" fmla="*/ 151442 h 356523"/>
                  <a:gd name="connsiteX666" fmla="*/ 429680 w 508077"/>
                  <a:gd name="connsiteY666" fmla="*/ 151181 h 356523"/>
                  <a:gd name="connsiteX667" fmla="*/ 429618 w 508077"/>
                  <a:gd name="connsiteY667" fmla="*/ 150945 h 356523"/>
                  <a:gd name="connsiteX668" fmla="*/ 429543 w 508077"/>
                  <a:gd name="connsiteY668" fmla="*/ 150697 h 356523"/>
                  <a:gd name="connsiteX669" fmla="*/ 429456 w 508077"/>
                  <a:gd name="connsiteY669" fmla="*/ 150448 h 356523"/>
                  <a:gd name="connsiteX670" fmla="*/ 429382 w 508077"/>
                  <a:gd name="connsiteY670" fmla="*/ 150187 h 356523"/>
                  <a:gd name="connsiteX671" fmla="*/ 429295 w 508077"/>
                  <a:gd name="connsiteY671" fmla="*/ 149939 h 356523"/>
                  <a:gd name="connsiteX672" fmla="*/ 429220 w 508077"/>
                  <a:gd name="connsiteY672" fmla="*/ 149703 h 356523"/>
                  <a:gd name="connsiteX673" fmla="*/ 429133 w 508077"/>
                  <a:gd name="connsiteY673" fmla="*/ 149454 h 356523"/>
                  <a:gd name="connsiteX674" fmla="*/ 429046 w 508077"/>
                  <a:gd name="connsiteY674" fmla="*/ 149181 h 356523"/>
                  <a:gd name="connsiteX675" fmla="*/ 428959 w 508077"/>
                  <a:gd name="connsiteY675" fmla="*/ 148957 h 356523"/>
                  <a:gd name="connsiteX676" fmla="*/ 428885 w 508077"/>
                  <a:gd name="connsiteY676" fmla="*/ 148721 h 356523"/>
                  <a:gd name="connsiteX677" fmla="*/ 428785 w 508077"/>
                  <a:gd name="connsiteY677" fmla="*/ 148448 h 356523"/>
                  <a:gd name="connsiteX678" fmla="*/ 428698 w 508077"/>
                  <a:gd name="connsiteY678" fmla="*/ 148187 h 356523"/>
                  <a:gd name="connsiteX679" fmla="*/ 428599 w 508077"/>
                  <a:gd name="connsiteY679" fmla="*/ 147951 h 356523"/>
                  <a:gd name="connsiteX680" fmla="*/ 428512 w 508077"/>
                  <a:gd name="connsiteY680" fmla="*/ 147703 h 356523"/>
                  <a:gd name="connsiteX681" fmla="*/ 428425 w 508077"/>
                  <a:gd name="connsiteY681" fmla="*/ 147467 h 356523"/>
                  <a:gd name="connsiteX682" fmla="*/ 428313 w 508077"/>
                  <a:gd name="connsiteY682" fmla="*/ 147218 h 356523"/>
                  <a:gd name="connsiteX683" fmla="*/ 428214 w 508077"/>
                  <a:gd name="connsiteY683" fmla="*/ 146970 h 356523"/>
                  <a:gd name="connsiteX684" fmla="*/ 428127 w 508077"/>
                  <a:gd name="connsiteY684" fmla="*/ 146746 h 356523"/>
                  <a:gd name="connsiteX685" fmla="*/ 428015 w 508077"/>
                  <a:gd name="connsiteY685" fmla="*/ 146485 h 356523"/>
                  <a:gd name="connsiteX686" fmla="*/ 427916 w 508077"/>
                  <a:gd name="connsiteY686" fmla="*/ 146224 h 356523"/>
                  <a:gd name="connsiteX687" fmla="*/ 427816 w 508077"/>
                  <a:gd name="connsiteY687" fmla="*/ 146001 h 356523"/>
                  <a:gd name="connsiteX688" fmla="*/ 427705 w 508077"/>
                  <a:gd name="connsiteY688" fmla="*/ 145765 h 356523"/>
                  <a:gd name="connsiteX689" fmla="*/ 427605 w 508077"/>
                  <a:gd name="connsiteY689" fmla="*/ 145516 h 356523"/>
                  <a:gd name="connsiteX690" fmla="*/ 427481 w 508077"/>
                  <a:gd name="connsiteY690" fmla="*/ 145268 h 356523"/>
                  <a:gd name="connsiteX691" fmla="*/ 427382 w 508077"/>
                  <a:gd name="connsiteY691" fmla="*/ 145032 h 356523"/>
                  <a:gd name="connsiteX692" fmla="*/ 427257 w 508077"/>
                  <a:gd name="connsiteY692" fmla="*/ 144783 h 356523"/>
                  <a:gd name="connsiteX693" fmla="*/ 427158 w 508077"/>
                  <a:gd name="connsiteY693" fmla="*/ 144560 h 356523"/>
                  <a:gd name="connsiteX694" fmla="*/ 427034 w 508077"/>
                  <a:gd name="connsiteY694" fmla="*/ 144324 h 356523"/>
                  <a:gd name="connsiteX695" fmla="*/ 426910 w 508077"/>
                  <a:gd name="connsiteY695" fmla="*/ 144051 h 356523"/>
                  <a:gd name="connsiteX696" fmla="*/ 426798 w 508077"/>
                  <a:gd name="connsiteY696" fmla="*/ 143815 h 356523"/>
                  <a:gd name="connsiteX697" fmla="*/ 426686 w 508077"/>
                  <a:gd name="connsiteY697" fmla="*/ 143591 h 356523"/>
                  <a:gd name="connsiteX698" fmla="*/ 426562 w 508077"/>
                  <a:gd name="connsiteY698" fmla="*/ 143380 h 356523"/>
                  <a:gd name="connsiteX699" fmla="*/ 426438 w 508077"/>
                  <a:gd name="connsiteY699" fmla="*/ 143131 h 356523"/>
                  <a:gd name="connsiteX700" fmla="*/ 426301 w 508077"/>
                  <a:gd name="connsiteY700" fmla="*/ 142870 h 356523"/>
                  <a:gd name="connsiteX701" fmla="*/ 426177 w 508077"/>
                  <a:gd name="connsiteY701" fmla="*/ 142634 h 356523"/>
                  <a:gd name="connsiteX702" fmla="*/ 426065 w 508077"/>
                  <a:gd name="connsiteY702" fmla="*/ 142423 h 356523"/>
                  <a:gd name="connsiteX703" fmla="*/ 425928 w 508077"/>
                  <a:gd name="connsiteY703" fmla="*/ 142187 h 356523"/>
                  <a:gd name="connsiteX704" fmla="*/ 425792 w 508077"/>
                  <a:gd name="connsiteY704" fmla="*/ 141951 h 356523"/>
                  <a:gd name="connsiteX705" fmla="*/ 425655 w 508077"/>
                  <a:gd name="connsiteY705" fmla="*/ 141715 h 356523"/>
                  <a:gd name="connsiteX706" fmla="*/ 425531 w 508077"/>
                  <a:gd name="connsiteY706" fmla="*/ 141479 h 356523"/>
                  <a:gd name="connsiteX707" fmla="*/ 425382 w 508077"/>
                  <a:gd name="connsiteY707" fmla="*/ 141243 h 356523"/>
                  <a:gd name="connsiteX708" fmla="*/ 425257 w 508077"/>
                  <a:gd name="connsiteY708" fmla="*/ 141032 h 356523"/>
                  <a:gd name="connsiteX709" fmla="*/ 425121 w 508077"/>
                  <a:gd name="connsiteY709" fmla="*/ 140796 h 356523"/>
                  <a:gd name="connsiteX710" fmla="*/ 424972 w 508077"/>
                  <a:gd name="connsiteY710" fmla="*/ 140547 h 356523"/>
                  <a:gd name="connsiteX711" fmla="*/ 424835 w 508077"/>
                  <a:gd name="connsiteY711" fmla="*/ 140324 h 356523"/>
                  <a:gd name="connsiteX712" fmla="*/ 424698 w 508077"/>
                  <a:gd name="connsiteY712" fmla="*/ 140113 h 356523"/>
                  <a:gd name="connsiteX713" fmla="*/ 424537 w 508077"/>
                  <a:gd name="connsiteY713" fmla="*/ 139864 h 356523"/>
                  <a:gd name="connsiteX714" fmla="*/ 424400 w 508077"/>
                  <a:gd name="connsiteY714" fmla="*/ 139641 h 356523"/>
                  <a:gd name="connsiteX715" fmla="*/ 424251 w 508077"/>
                  <a:gd name="connsiteY715" fmla="*/ 139429 h 356523"/>
                  <a:gd name="connsiteX716" fmla="*/ 424102 w 508077"/>
                  <a:gd name="connsiteY716" fmla="*/ 139206 h 356523"/>
                  <a:gd name="connsiteX717" fmla="*/ 423953 w 508077"/>
                  <a:gd name="connsiteY717" fmla="*/ 138982 h 356523"/>
                  <a:gd name="connsiteX718" fmla="*/ 423792 w 508077"/>
                  <a:gd name="connsiteY718" fmla="*/ 138746 h 356523"/>
                  <a:gd name="connsiteX719" fmla="*/ 423642 w 508077"/>
                  <a:gd name="connsiteY719" fmla="*/ 138523 h 356523"/>
                  <a:gd name="connsiteX720" fmla="*/ 423481 w 508077"/>
                  <a:gd name="connsiteY720" fmla="*/ 138299 h 356523"/>
                  <a:gd name="connsiteX721" fmla="*/ 423319 w 508077"/>
                  <a:gd name="connsiteY721" fmla="*/ 138075 h 356523"/>
                  <a:gd name="connsiteX722" fmla="*/ 423158 w 508077"/>
                  <a:gd name="connsiteY722" fmla="*/ 137864 h 356523"/>
                  <a:gd name="connsiteX723" fmla="*/ 423021 w 508077"/>
                  <a:gd name="connsiteY723" fmla="*/ 137653 h 356523"/>
                  <a:gd name="connsiteX724" fmla="*/ 422847 w 508077"/>
                  <a:gd name="connsiteY724" fmla="*/ 137429 h 356523"/>
                  <a:gd name="connsiteX725" fmla="*/ 422686 w 508077"/>
                  <a:gd name="connsiteY725" fmla="*/ 137206 h 356523"/>
                  <a:gd name="connsiteX726" fmla="*/ 422524 w 508077"/>
                  <a:gd name="connsiteY726" fmla="*/ 136982 h 356523"/>
                  <a:gd name="connsiteX727" fmla="*/ 422351 w 508077"/>
                  <a:gd name="connsiteY727" fmla="*/ 136771 h 356523"/>
                  <a:gd name="connsiteX728" fmla="*/ 422201 w 508077"/>
                  <a:gd name="connsiteY728" fmla="*/ 136560 h 356523"/>
                  <a:gd name="connsiteX729" fmla="*/ 422028 w 508077"/>
                  <a:gd name="connsiteY729" fmla="*/ 136349 h 356523"/>
                  <a:gd name="connsiteX730" fmla="*/ 421841 w 508077"/>
                  <a:gd name="connsiteY730" fmla="*/ 136125 h 356523"/>
                  <a:gd name="connsiteX731" fmla="*/ 421667 w 508077"/>
                  <a:gd name="connsiteY731" fmla="*/ 135901 h 356523"/>
                  <a:gd name="connsiteX732" fmla="*/ 421506 w 508077"/>
                  <a:gd name="connsiteY732" fmla="*/ 135703 h 356523"/>
                  <a:gd name="connsiteX733" fmla="*/ 421332 w 508077"/>
                  <a:gd name="connsiteY733" fmla="*/ 135504 h 356523"/>
                  <a:gd name="connsiteX734" fmla="*/ 421146 w 508077"/>
                  <a:gd name="connsiteY734" fmla="*/ 135280 h 356523"/>
                  <a:gd name="connsiteX735" fmla="*/ 420959 w 508077"/>
                  <a:gd name="connsiteY735" fmla="*/ 135069 h 356523"/>
                  <a:gd name="connsiteX736" fmla="*/ 420798 w 508077"/>
                  <a:gd name="connsiteY736" fmla="*/ 134870 h 356523"/>
                  <a:gd name="connsiteX737" fmla="*/ 420611 w 508077"/>
                  <a:gd name="connsiteY737" fmla="*/ 134659 h 356523"/>
                  <a:gd name="connsiteX738" fmla="*/ 420425 w 508077"/>
                  <a:gd name="connsiteY738" fmla="*/ 134448 h 356523"/>
                  <a:gd name="connsiteX739" fmla="*/ 420226 w 508077"/>
                  <a:gd name="connsiteY739" fmla="*/ 134237 h 356523"/>
                  <a:gd name="connsiteX740" fmla="*/ 420052 w 508077"/>
                  <a:gd name="connsiteY740" fmla="*/ 134038 h 356523"/>
                  <a:gd name="connsiteX741" fmla="*/ 419878 w 508077"/>
                  <a:gd name="connsiteY741" fmla="*/ 133852 h 356523"/>
                  <a:gd name="connsiteX742" fmla="*/ 419667 w 508077"/>
                  <a:gd name="connsiteY742" fmla="*/ 133628 h 356523"/>
                  <a:gd name="connsiteX743" fmla="*/ 419481 w 508077"/>
                  <a:gd name="connsiteY743" fmla="*/ 133429 h 356523"/>
                  <a:gd name="connsiteX744" fmla="*/ 419307 w 508077"/>
                  <a:gd name="connsiteY744" fmla="*/ 133243 h 356523"/>
                  <a:gd name="connsiteX745" fmla="*/ 419108 w 508077"/>
                  <a:gd name="connsiteY745" fmla="*/ 133044 h 356523"/>
                  <a:gd name="connsiteX746" fmla="*/ 418910 w 508077"/>
                  <a:gd name="connsiteY746" fmla="*/ 132846 h 356523"/>
                  <a:gd name="connsiteX747" fmla="*/ 418711 w 508077"/>
                  <a:gd name="connsiteY747" fmla="*/ 132634 h 356523"/>
                  <a:gd name="connsiteX748" fmla="*/ 418512 w 508077"/>
                  <a:gd name="connsiteY748" fmla="*/ 132436 h 356523"/>
                  <a:gd name="connsiteX749" fmla="*/ 418326 w 508077"/>
                  <a:gd name="connsiteY749" fmla="*/ 132249 h 356523"/>
                  <a:gd name="connsiteX750" fmla="*/ 418127 w 508077"/>
                  <a:gd name="connsiteY750" fmla="*/ 132063 h 356523"/>
                  <a:gd name="connsiteX751" fmla="*/ 417916 w 508077"/>
                  <a:gd name="connsiteY751" fmla="*/ 131864 h 356523"/>
                  <a:gd name="connsiteX752" fmla="*/ 417717 w 508077"/>
                  <a:gd name="connsiteY752" fmla="*/ 131665 h 356523"/>
                  <a:gd name="connsiteX753" fmla="*/ 417506 w 508077"/>
                  <a:gd name="connsiteY753" fmla="*/ 131479 h 356523"/>
                  <a:gd name="connsiteX754" fmla="*/ 417307 w 508077"/>
                  <a:gd name="connsiteY754" fmla="*/ 131293 h 356523"/>
                  <a:gd name="connsiteX755" fmla="*/ 417108 w 508077"/>
                  <a:gd name="connsiteY755" fmla="*/ 131119 h 356523"/>
                  <a:gd name="connsiteX756" fmla="*/ 416910 w 508077"/>
                  <a:gd name="connsiteY756" fmla="*/ 130932 h 356523"/>
                  <a:gd name="connsiteX757" fmla="*/ 416698 w 508077"/>
                  <a:gd name="connsiteY757" fmla="*/ 130746 h 356523"/>
                  <a:gd name="connsiteX758" fmla="*/ 416475 w 508077"/>
                  <a:gd name="connsiteY758" fmla="*/ 130560 h 356523"/>
                  <a:gd name="connsiteX759" fmla="*/ 416264 w 508077"/>
                  <a:gd name="connsiteY759" fmla="*/ 130373 h 356523"/>
                  <a:gd name="connsiteX760" fmla="*/ 416065 w 508077"/>
                  <a:gd name="connsiteY760" fmla="*/ 130200 h 356523"/>
                  <a:gd name="connsiteX761" fmla="*/ 415866 w 508077"/>
                  <a:gd name="connsiteY761" fmla="*/ 130038 h 356523"/>
                  <a:gd name="connsiteX762" fmla="*/ 415642 w 508077"/>
                  <a:gd name="connsiteY762" fmla="*/ 129852 h 356523"/>
                  <a:gd name="connsiteX763" fmla="*/ 415431 w 508077"/>
                  <a:gd name="connsiteY763" fmla="*/ 129678 h 356523"/>
                  <a:gd name="connsiteX764" fmla="*/ 415233 w 508077"/>
                  <a:gd name="connsiteY764" fmla="*/ 129504 h 356523"/>
                  <a:gd name="connsiteX765" fmla="*/ 415009 w 508077"/>
                  <a:gd name="connsiteY765" fmla="*/ 129330 h 356523"/>
                  <a:gd name="connsiteX766" fmla="*/ 414785 w 508077"/>
                  <a:gd name="connsiteY766" fmla="*/ 129156 h 356523"/>
                  <a:gd name="connsiteX767" fmla="*/ 414574 w 508077"/>
                  <a:gd name="connsiteY767" fmla="*/ 128995 h 356523"/>
                  <a:gd name="connsiteX768" fmla="*/ 414363 w 508077"/>
                  <a:gd name="connsiteY768" fmla="*/ 128833 h 356523"/>
                  <a:gd name="connsiteX769" fmla="*/ 414152 w 508077"/>
                  <a:gd name="connsiteY769" fmla="*/ 128672 h 356523"/>
                  <a:gd name="connsiteX770" fmla="*/ 413928 w 508077"/>
                  <a:gd name="connsiteY770" fmla="*/ 128498 h 356523"/>
                  <a:gd name="connsiteX771" fmla="*/ 413705 w 508077"/>
                  <a:gd name="connsiteY771" fmla="*/ 128336 h 356523"/>
                  <a:gd name="connsiteX772" fmla="*/ 413469 w 508077"/>
                  <a:gd name="connsiteY772" fmla="*/ 128175 h 356523"/>
                  <a:gd name="connsiteX773" fmla="*/ 413257 w 508077"/>
                  <a:gd name="connsiteY773" fmla="*/ 128013 h 356523"/>
                  <a:gd name="connsiteX774" fmla="*/ 413046 w 508077"/>
                  <a:gd name="connsiteY774" fmla="*/ 127864 h 356523"/>
                  <a:gd name="connsiteX775" fmla="*/ 412823 w 508077"/>
                  <a:gd name="connsiteY775" fmla="*/ 127715 h 356523"/>
                  <a:gd name="connsiteX776" fmla="*/ 412611 w 508077"/>
                  <a:gd name="connsiteY776" fmla="*/ 127566 h 356523"/>
                  <a:gd name="connsiteX777" fmla="*/ 412388 w 508077"/>
                  <a:gd name="connsiteY777" fmla="*/ 127404 h 356523"/>
                  <a:gd name="connsiteX778" fmla="*/ 412152 w 508077"/>
                  <a:gd name="connsiteY778" fmla="*/ 127243 h 356523"/>
                  <a:gd name="connsiteX779" fmla="*/ 411928 w 508077"/>
                  <a:gd name="connsiteY779" fmla="*/ 127094 h 356523"/>
                  <a:gd name="connsiteX780" fmla="*/ 411705 w 508077"/>
                  <a:gd name="connsiteY780" fmla="*/ 126945 h 356523"/>
                  <a:gd name="connsiteX781" fmla="*/ 411468 w 508077"/>
                  <a:gd name="connsiteY781" fmla="*/ 126808 h 356523"/>
                  <a:gd name="connsiteX782" fmla="*/ 411332 w 508077"/>
                  <a:gd name="connsiteY782" fmla="*/ 126709 h 356523"/>
                  <a:gd name="connsiteX783" fmla="*/ 411108 w 508077"/>
                  <a:gd name="connsiteY783" fmla="*/ 126572 h 356523"/>
                  <a:gd name="connsiteX784" fmla="*/ 410872 w 508077"/>
                  <a:gd name="connsiteY784" fmla="*/ 126423 h 356523"/>
                  <a:gd name="connsiteX785" fmla="*/ 410661 w 508077"/>
                  <a:gd name="connsiteY785" fmla="*/ 126286 h 356523"/>
                  <a:gd name="connsiteX786" fmla="*/ 410413 w 508077"/>
                  <a:gd name="connsiteY786" fmla="*/ 126150 h 356523"/>
                  <a:gd name="connsiteX787" fmla="*/ 410189 w 508077"/>
                  <a:gd name="connsiteY787" fmla="*/ 126001 h 356523"/>
                  <a:gd name="connsiteX788" fmla="*/ 409953 w 508077"/>
                  <a:gd name="connsiteY788" fmla="*/ 125864 h 356523"/>
                  <a:gd name="connsiteX789" fmla="*/ 409729 w 508077"/>
                  <a:gd name="connsiteY789" fmla="*/ 125740 h 356523"/>
                  <a:gd name="connsiteX790" fmla="*/ 409493 w 508077"/>
                  <a:gd name="connsiteY790" fmla="*/ 125603 h 356523"/>
                  <a:gd name="connsiteX791" fmla="*/ 409257 w 508077"/>
                  <a:gd name="connsiteY791" fmla="*/ 125479 h 356523"/>
                  <a:gd name="connsiteX792" fmla="*/ 409021 w 508077"/>
                  <a:gd name="connsiteY792" fmla="*/ 125342 h 356523"/>
                  <a:gd name="connsiteX793" fmla="*/ 408785 w 508077"/>
                  <a:gd name="connsiteY793" fmla="*/ 125218 h 356523"/>
                  <a:gd name="connsiteX794" fmla="*/ 408549 w 508077"/>
                  <a:gd name="connsiteY794" fmla="*/ 125094 h 356523"/>
                  <a:gd name="connsiteX795" fmla="*/ 408313 w 508077"/>
                  <a:gd name="connsiteY795" fmla="*/ 124957 h 356523"/>
                  <a:gd name="connsiteX796" fmla="*/ 408090 w 508077"/>
                  <a:gd name="connsiteY796" fmla="*/ 124845 h 356523"/>
                  <a:gd name="connsiteX797" fmla="*/ 407854 w 508077"/>
                  <a:gd name="connsiteY797" fmla="*/ 124721 h 356523"/>
                  <a:gd name="connsiteX798" fmla="*/ 407605 w 508077"/>
                  <a:gd name="connsiteY798" fmla="*/ 124597 h 356523"/>
                  <a:gd name="connsiteX799" fmla="*/ 407369 w 508077"/>
                  <a:gd name="connsiteY799" fmla="*/ 124485 h 356523"/>
                  <a:gd name="connsiteX800" fmla="*/ 407121 w 508077"/>
                  <a:gd name="connsiteY800" fmla="*/ 124361 h 356523"/>
                  <a:gd name="connsiteX801" fmla="*/ 406897 w 508077"/>
                  <a:gd name="connsiteY801" fmla="*/ 124249 h 356523"/>
                  <a:gd name="connsiteX802" fmla="*/ 406649 w 508077"/>
                  <a:gd name="connsiteY802" fmla="*/ 124137 h 356523"/>
                  <a:gd name="connsiteX803" fmla="*/ 406400 w 508077"/>
                  <a:gd name="connsiteY803" fmla="*/ 124026 h 356523"/>
                  <a:gd name="connsiteX804" fmla="*/ 406164 w 508077"/>
                  <a:gd name="connsiteY804" fmla="*/ 123914 h 356523"/>
                  <a:gd name="connsiteX805" fmla="*/ 405916 w 508077"/>
                  <a:gd name="connsiteY805" fmla="*/ 123802 h 356523"/>
                  <a:gd name="connsiteX806" fmla="*/ 405680 w 508077"/>
                  <a:gd name="connsiteY806" fmla="*/ 123690 h 356523"/>
                  <a:gd name="connsiteX807" fmla="*/ 405444 w 508077"/>
                  <a:gd name="connsiteY807" fmla="*/ 123591 h 356523"/>
                  <a:gd name="connsiteX808" fmla="*/ 405195 w 508077"/>
                  <a:gd name="connsiteY808" fmla="*/ 123479 h 356523"/>
                  <a:gd name="connsiteX809" fmla="*/ 404959 w 508077"/>
                  <a:gd name="connsiteY809" fmla="*/ 123380 h 356523"/>
                  <a:gd name="connsiteX810" fmla="*/ 404723 w 508077"/>
                  <a:gd name="connsiteY810" fmla="*/ 123280 h 356523"/>
                  <a:gd name="connsiteX811" fmla="*/ 404475 w 508077"/>
                  <a:gd name="connsiteY811" fmla="*/ 123181 h 356523"/>
                  <a:gd name="connsiteX812" fmla="*/ 404214 w 508077"/>
                  <a:gd name="connsiteY812" fmla="*/ 123081 h 356523"/>
                  <a:gd name="connsiteX813" fmla="*/ 403878 w 508077"/>
                  <a:gd name="connsiteY813" fmla="*/ 122982 h 356523"/>
                  <a:gd name="connsiteX814" fmla="*/ 403630 w 508077"/>
                  <a:gd name="connsiteY814" fmla="*/ 122895 h 356523"/>
                  <a:gd name="connsiteX815" fmla="*/ 403381 w 508077"/>
                  <a:gd name="connsiteY815" fmla="*/ 122796 h 356523"/>
                  <a:gd name="connsiteX816" fmla="*/ 403133 w 508077"/>
                  <a:gd name="connsiteY816" fmla="*/ 122709 h 356523"/>
                  <a:gd name="connsiteX817" fmla="*/ 402885 w 508077"/>
                  <a:gd name="connsiteY817" fmla="*/ 122609 h 356523"/>
                  <a:gd name="connsiteX818" fmla="*/ 402649 w 508077"/>
                  <a:gd name="connsiteY818" fmla="*/ 122522 h 356523"/>
                  <a:gd name="connsiteX819" fmla="*/ 402400 w 508077"/>
                  <a:gd name="connsiteY819" fmla="*/ 122436 h 356523"/>
                  <a:gd name="connsiteX820" fmla="*/ 402139 w 508077"/>
                  <a:gd name="connsiteY820" fmla="*/ 122349 h 356523"/>
                  <a:gd name="connsiteX821" fmla="*/ 401891 w 508077"/>
                  <a:gd name="connsiteY821" fmla="*/ 122262 h 356523"/>
                  <a:gd name="connsiteX822" fmla="*/ 401642 w 508077"/>
                  <a:gd name="connsiteY822" fmla="*/ 122187 h 356523"/>
                  <a:gd name="connsiteX823" fmla="*/ 401406 w 508077"/>
                  <a:gd name="connsiteY823" fmla="*/ 122100 h 356523"/>
                  <a:gd name="connsiteX824" fmla="*/ 401145 w 508077"/>
                  <a:gd name="connsiteY824" fmla="*/ 122026 h 356523"/>
                  <a:gd name="connsiteX825" fmla="*/ 400885 w 508077"/>
                  <a:gd name="connsiteY825" fmla="*/ 121939 h 356523"/>
                  <a:gd name="connsiteX826" fmla="*/ 400649 w 508077"/>
                  <a:gd name="connsiteY826" fmla="*/ 121864 h 356523"/>
                  <a:gd name="connsiteX827" fmla="*/ 400400 w 508077"/>
                  <a:gd name="connsiteY827" fmla="*/ 121790 h 356523"/>
                  <a:gd name="connsiteX828" fmla="*/ 400139 w 508077"/>
                  <a:gd name="connsiteY828" fmla="*/ 121715 h 356523"/>
                  <a:gd name="connsiteX829" fmla="*/ 399891 w 508077"/>
                  <a:gd name="connsiteY829" fmla="*/ 121640 h 356523"/>
                  <a:gd name="connsiteX830" fmla="*/ 399642 w 508077"/>
                  <a:gd name="connsiteY830" fmla="*/ 121578 h 356523"/>
                  <a:gd name="connsiteX831" fmla="*/ 399394 w 508077"/>
                  <a:gd name="connsiteY831" fmla="*/ 121504 h 356523"/>
                  <a:gd name="connsiteX832" fmla="*/ 399133 w 508077"/>
                  <a:gd name="connsiteY832" fmla="*/ 121504 h 356523"/>
                  <a:gd name="connsiteX833" fmla="*/ 398872 w 508077"/>
                  <a:gd name="connsiteY833" fmla="*/ 121429 h 356523"/>
                  <a:gd name="connsiteX834" fmla="*/ 398636 w 508077"/>
                  <a:gd name="connsiteY834" fmla="*/ 121367 h 356523"/>
                  <a:gd name="connsiteX835" fmla="*/ 398375 w 508077"/>
                  <a:gd name="connsiteY835" fmla="*/ 121367 h 356523"/>
                  <a:gd name="connsiteX836" fmla="*/ 398114 w 508077"/>
                  <a:gd name="connsiteY836" fmla="*/ 121305 h 356523"/>
                  <a:gd name="connsiteX837" fmla="*/ 397866 w 508077"/>
                  <a:gd name="connsiteY837" fmla="*/ 121243 h 356523"/>
                  <a:gd name="connsiteX838" fmla="*/ 397605 w 508077"/>
                  <a:gd name="connsiteY838" fmla="*/ 121243 h 356523"/>
                  <a:gd name="connsiteX839" fmla="*/ 397357 w 508077"/>
                  <a:gd name="connsiteY839" fmla="*/ 121243 h 356523"/>
                  <a:gd name="connsiteX840" fmla="*/ 397096 w 508077"/>
                  <a:gd name="connsiteY840" fmla="*/ 121243 h 356523"/>
                  <a:gd name="connsiteX841" fmla="*/ 396835 w 508077"/>
                  <a:gd name="connsiteY841" fmla="*/ 121243 h 356523"/>
                  <a:gd name="connsiteX842" fmla="*/ 396586 w 508077"/>
                  <a:gd name="connsiteY842" fmla="*/ 121181 h 356523"/>
                  <a:gd name="connsiteX843" fmla="*/ 396326 w 508077"/>
                  <a:gd name="connsiteY843" fmla="*/ 121181 h 356523"/>
                  <a:gd name="connsiteX844" fmla="*/ 396090 w 508077"/>
                  <a:gd name="connsiteY844" fmla="*/ 121181 h 356523"/>
                  <a:gd name="connsiteX845" fmla="*/ 395829 w 508077"/>
                  <a:gd name="connsiteY845" fmla="*/ 121181 h 356523"/>
                  <a:gd name="connsiteX846" fmla="*/ 395555 w 508077"/>
                  <a:gd name="connsiteY846" fmla="*/ 121181 h 356523"/>
                  <a:gd name="connsiteX847" fmla="*/ 395307 w 508077"/>
                  <a:gd name="connsiteY847" fmla="*/ 121181 h 356523"/>
                  <a:gd name="connsiteX848" fmla="*/ 395058 w 508077"/>
                  <a:gd name="connsiteY848" fmla="*/ 121181 h 356523"/>
                  <a:gd name="connsiteX849" fmla="*/ 394798 w 508077"/>
                  <a:gd name="connsiteY849" fmla="*/ 121181 h 356523"/>
                  <a:gd name="connsiteX850" fmla="*/ 394549 w 508077"/>
                  <a:gd name="connsiteY850" fmla="*/ 121181 h 356523"/>
                  <a:gd name="connsiteX851" fmla="*/ 394276 w 508077"/>
                  <a:gd name="connsiteY851" fmla="*/ 121181 h 356523"/>
                  <a:gd name="connsiteX852" fmla="*/ 394015 w 508077"/>
                  <a:gd name="connsiteY852" fmla="*/ 121181 h 356523"/>
                  <a:gd name="connsiteX853" fmla="*/ 393767 w 508077"/>
                  <a:gd name="connsiteY853" fmla="*/ 121181 h 356523"/>
                  <a:gd name="connsiteX854" fmla="*/ 393506 w 508077"/>
                  <a:gd name="connsiteY854" fmla="*/ 121181 h 356523"/>
                  <a:gd name="connsiteX855" fmla="*/ 393257 w 508077"/>
                  <a:gd name="connsiteY855" fmla="*/ 121181 h 356523"/>
                  <a:gd name="connsiteX856" fmla="*/ 392996 w 508077"/>
                  <a:gd name="connsiteY856" fmla="*/ 121181 h 356523"/>
                  <a:gd name="connsiteX857" fmla="*/ 392735 w 508077"/>
                  <a:gd name="connsiteY857" fmla="*/ 121181 h 356523"/>
                  <a:gd name="connsiteX858" fmla="*/ 392475 w 508077"/>
                  <a:gd name="connsiteY858" fmla="*/ 121181 h 356523"/>
                  <a:gd name="connsiteX859" fmla="*/ 392226 w 508077"/>
                  <a:gd name="connsiteY859" fmla="*/ 121181 h 356523"/>
                  <a:gd name="connsiteX860" fmla="*/ 391953 w 508077"/>
                  <a:gd name="connsiteY860" fmla="*/ 121181 h 356523"/>
                  <a:gd name="connsiteX861" fmla="*/ 391704 w 508077"/>
                  <a:gd name="connsiteY861" fmla="*/ 121181 h 356523"/>
                  <a:gd name="connsiteX862" fmla="*/ 391444 w 508077"/>
                  <a:gd name="connsiteY862" fmla="*/ 121181 h 356523"/>
                  <a:gd name="connsiteX863" fmla="*/ 391183 w 508077"/>
                  <a:gd name="connsiteY863" fmla="*/ 121181 h 356523"/>
                  <a:gd name="connsiteX864" fmla="*/ 384971 w 508077"/>
                  <a:gd name="connsiteY864" fmla="*/ 121181 h 356523"/>
                  <a:gd name="connsiteX865" fmla="*/ 384723 w 508077"/>
                  <a:gd name="connsiteY865" fmla="*/ 121181 h 356523"/>
                  <a:gd name="connsiteX866" fmla="*/ 384462 w 508077"/>
                  <a:gd name="connsiteY866" fmla="*/ 121181 h 356523"/>
                  <a:gd name="connsiteX867" fmla="*/ 384214 w 508077"/>
                  <a:gd name="connsiteY867" fmla="*/ 121181 h 356523"/>
                  <a:gd name="connsiteX868" fmla="*/ 384002 w 508077"/>
                  <a:gd name="connsiteY868" fmla="*/ 121181 h 356523"/>
                  <a:gd name="connsiteX869" fmla="*/ 383742 w 508077"/>
                  <a:gd name="connsiteY869" fmla="*/ 121181 h 356523"/>
                  <a:gd name="connsiteX870" fmla="*/ 383481 w 508077"/>
                  <a:gd name="connsiteY870" fmla="*/ 121181 h 356523"/>
                  <a:gd name="connsiteX871" fmla="*/ 383232 w 508077"/>
                  <a:gd name="connsiteY871" fmla="*/ 121181 h 356523"/>
                  <a:gd name="connsiteX872" fmla="*/ 382971 w 508077"/>
                  <a:gd name="connsiteY872" fmla="*/ 121181 h 356523"/>
                  <a:gd name="connsiteX873" fmla="*/ 382723 w 508077"/>
                  <a:gd name="connsiteY873" fmla="*/ 121181 h 356523"/>
                  <a:gd name="connsiteX874" fmla="*/ 382450 w 508077"/>
                  <a:gd name="connsiteY874" fmla="*/ 121181 h 356523"/>
                  <a:gd name="connsiteX875" fmla="*/ 382201 w 508077"/>
                  <a:gd name="connsiteY875" fmla="*/ 121181 h 356523"/>
                  <a:gd name="connsiteX876" fmla="*/ 381953 w 508077"/>
                  <a:gd name="connsiteY876" fmla="*/ 121181 h 356523"/>
                  <a:gd name="connsiteX877" fmla="*/ 381692 w 508077"/>
                  <a:gd name="connsiteY877" fmla="*/ 121181 h 356523"/>
                  <a:gd name="connsiteX878" fmla="*/ 381431 w 508077"/>
                  <a:gd name="connsiteY878" fmla="*/ 121181 h 356523"/>
                  <a:gd name="connsiteX879" fmla="*/ 381170 w 508077"/>
                  <a:gd name="connsiteY879" fmla="*/ 121181 h 356523"/>
                  <a:gd name="connsiteX880" fmla="*/ 380909 w 508077"/>
                  <a:gd name="connsiteY880" fmla="*/ 121181 h 356523"/>
                  <a:gd name="connsiteX881" fmla="*/ 380661 w 508077"/>
                  <a:gd name="connsiteY881" fmla="*/ 121181 h 356523"/>
                  <a:gd name="connsiteX882" fmla="*/ 380400 w 508077"/>
                  <a:gd name="connsiteY882" fmla="*/ 121181 h 356523"/>
                  <a:gd name="connsiteX883" fmla="*/ 380139 w 508077"/>
                  <a:gd name="connsiteY883" fmla="*/ 121181 h 356523"/>
                  <a:gd name="connsiteX884" fmla="*/ 379891 w 508077"/>
                  <a:gd name="connsiteY884" fmla="*/ 121181 h 356523"/>
                  <a:gd name="connsiteX885" fmla="*/ 379642 w 508077"/>
                  <a:gd name="connsiteY885" fmla="*/ 121181 h 356523"/>
                  <a:gd name="connsiteX886" fmla="*/ 379493 w 508077"/>
                  <a:gd name="connsiteY886" fmla="*/ 121181 h 356523"/>
                  <a:gd name="connsiteX887" fmla="*/ 332996 w 508077"/>
                  <a:gd name="connsiteY887" fmla="*/ 56994 h 356523"/>
                  <a:gd name="connsiteX888" fmla="*/ 421767 w 508077"/>
                  <a:gd name="connsiteY888" fmla="*/ 56994 h 356523"/>
                  <a:gd name="connsiteX889" fmla="*/ 421767 w 508077"/>
                  <a:gd name="connsiteY889" fmla="*/ 86969 h 356523"/>
                  <a:gd name="connsiteX890" fmla="*/ 448413 w 508077"/>
                  <a:gd name="connsiteY890" fmla="*/ 26646 h 356523"/>
                  <a:gd name="connsiteX891" fmla="*/ 481730 w 508077"/>
                  <a:gd name="connsiteY891" fmla="*/ 26646 h 356523"/>
                  <a:gd name="connsiteX892" fmla="*/ 481730 w 508077"/>
                  <a:gd name="connsiteY892" fmla="*/ 59963 h 356523"/>
                  <a:gd name="connsiteX893" fmla="*/ 448413 w 508077"/>
                  <a:gd name="connsiteY893" fmla="*/ 59963 h 356523"/>
                  <a:gd name="connsiteX894" fmla="*/ 61541 w 508077"/>
                  <a:gd name="connsiteY894" fmla="*/ 59963 h 356523"/>
                  <a:gd name="connsiteX895" fmla="*/ 28224 w 508077"/>
                  <a:gd name="connsiteY895" fmla="*/ 59963 h 356523"/>
                  <a:gd name="connsiteX896" fmla="*/ 28224 w 508077"/>
                  <a:gd name="connsiteY896" fmla="*/ 26646 h 356523"/>
                  <a:gd name="connsiteX897" fmla="*/ 61541 w 508077"/>
                  <a:gd name="connsiteY897" fmla="*/ 26646 h 356523"/>
                  <a:gd name="connsiteX898" fmla="*/ 238325 w 508077"/>
                  <a:gd name="connsiteY898" fmla="*/ 43479 h 356523"/>
                  <a:gd name="connsiteX899" fmla="*/ 238325 w 508077"/>
                  <a:gd name="connsiteY899" fmla="*/ 40795 h 356523"/>
                  <a:gd name="connsiteX900" fmla="*/ 238325 w 508077"/>
                  <a:gd name="connsiteY900" fmla="*/ 40671 h 356523"/>
                  <a:gd name="connsiteX901" fmla="*/ 238325 w 508077"/>
                  <a:gd name="connsiteY901" fmla="*/ 40298 h 356523"/>
                  <a:gd name="connsiteX902" fmla="*/ 238325 w 508077"/>
                  <a:gd name="connsiteY902" fmla="*/ 40174 h 356523"/>
                  <a:gd name="connsiteX903" fmla="*/ 238325 w 508077"/>
                  <a:gd name="connsiteY903" fmla="*/ 40013 h 356523"/>
                  <a:gd name="connsiteX904" fmla="*/ 238325 w 508077"/>
                  <a:gd name="connsiteY904" fmla="*/ 39888 h 356523"/>
                  <a:gd name="connsiteX905" fmla="*/ 238325 w 508077"/>
                  <a:gd name="connsiteY905" fmla="*/ 39801 h 356523"/>
                  <a:gd name="connsiteX906" fmla="*/ 238325 w 508077"/>
                  <a:gd name="connsiteY906" fmla="*/ 39752 h 356523"/>
                  <a:gd name="connsiteX907" fmla="*/ 238325 w 508077"/>
                  <a:gd name="connsiteY907" fmla="*/ 39628 h 356523"/>
                  <a:gd name="connsiteX908" fmla="*/ 238325 w 508077"/>
                  <a:gd name="connsiteY908" fmla="*/ 39528 h 356523"/>
                  <a:gd name="connsiteX909" fmla="*/ 238325 w 508077"/>
                  <a:gd name="connsiteY909" fmla="*/ 39466 h 356523"/>
                  <a:gd name="connsiteX910" fmla="*/ 238325 w 508077"/>
                  <a:gd name="connsiteY910" fmla="*/ 39367 h 356523"/>
                  <a:gd name="connsiteX911" fmla="*/ 238325 w 508077"/>
                  <a:gd name="connsiteY911" fmla="*/ 39255 h 356523"/>
                  <a:gd name="connsiteX912" fmla="*/ 238325 w 508077"/>
                  <a:gd name="connsiteY912" fmla="*/ 39156 h 356523"/>
                  <a:gd name="connsiteX913" fmla="*/ 238325 w 508077"/>
                  <a:gd name="connsiteY913" fmla="*/ 39069 h 356523"/>
                  <a:gd name="connsiteX914" fmla="*/ 238325 w 508077"/>
                  <a:gd name="connsiteY914" fmla="*/ 38969 h 356523"/>
                  <a:gd name="connsiteX915" fmla="*/ 238325 w 508077"/>
                  <a:gd name="connsiteY915" fmla="*/ 38882 h 356523"/>
                  <a:gd name="connsiteX916" fmla="*/ 238325 w 508077"/>
                  <a:gd name="connsiteY916" fmla="*/ 38758 h 356523"/>
                  <a:gd name="connsiteX917" fmla="*/ 238325 w 508077"/>
                  <a:gd name="connsiteY917" fmla="*/ 38671 h 356523"/>
                  <a:gd name="connsiteX918" fmla="*/ 238325 w 508077"/>
                  <a:gd name="connsiteY918" fmla="*/ 38572 h 356523"/>
                  <a:gd name="connsiteX919" fmla="*/ 238325 w 508077"/>
                  <a:gd name="connsiteY919" fmla="*/ 38485 h 356523"/>
                  <a:gd name="connsiteX920" fmla="*/ 238325 w 508077"/>
                  <a:gd name="connsiteY920" fmla="*/ 38385 h 356523"/>
                  <a:gd name="connsiteX921" fmla="*/ 238325 w 508077"/>
                  <a:gd name="connsiteY921" fmla="*/ 38298 h 356523"/>
                  <a:gd name="connsiteX922" fmla="*/ 238325 w 508077"/>
                  <a:gd name="connsiteY922" fmla="*/ 38199 h 356523"/>
                  <a:gd name="connsiteX923" fmla="*/ 238325 w 508077"/>
                  <a:gd name="connsiteY923" fmla="*/ 38112 h 356523"/>
                  <a:gd name="connsiteX924" fmla="*/ 238325 w 508077"/>
                  <a:gd name="connsiteY924" fmla="*/ 37988 h 356523"/>
                  <a:gd name="connsiteX925" fmla="*/ 238325 w 508077"/>
                  <a:gd name="connsiteY925" fmla="*/ 37901 h 356523"/>
                  <a:gd name="connsiteX926" fmla="*/ 238325 w 508077"/>
                  <a:gd name="connsiteY926" fmla="*/ 37839 h 356523"/>
                  <a:gd name="connsiteX927" fmla="*/ 238325 w 508077"/>
                  <a:gd name="connsiteY927" fmla="*/ 37715 h 356523"/>
                  <a:gd name="connsiteX928" fmla="*/ 238325 w 508077"/>
                  <a:gd name="connsiteY928" fmla="*/ 37603 h 356523"/>
                  <a:gd name="connsiteX929" fmla="*/ 238325 w 508077"/>
                  <a:gd name="connsiteY929" fmla="*/ 37516 h 356523"/>
                  <a:gd name="connsiteX930" fmla="*/ 238325 w 508077"/>
                  <a:gd name="connsiteY930" fmla="*/ 37441 h 356523"/>
                  <a:gd name="connsiteX931" fmla="*/ 238325 w 508077"/>
                  <a:gd name="connsiteY931" fmla="*/ 37354 h 356523"/>
                  <a:gd name="connsiteX932" fmla="*/ 238325 w 508077"/>
                  <a:gd name="connsiteY932" fmla="*/ 37242 h 356523"/>
                  <a:gd name="connsiteX933" fmla="*/ 238325 w 508077"/>
                  <a:gd name="connsiteY933" fmla="*/ 37143 h 356523"/>
                  <a:gd name="connsiteX934" fmla="*/ 238325 w 508077"/>
                  <a:gd name="connsiteY934" fmla="*/ 37056 h 356523"/>
                  <a:gd name="connsiteX935" fmla="*/ 238325 w 508077"/>
                  <a:gd name="connsiteY935" fmla="*/ 36969 h 356523"/>
                  <a:gd name="connsiteX936" fmla="*/ 238325 w 508077"/>
                  <a:gd name="connsiteY936" fmla="*/ 36882 h 356523"/>
                  <a:gd name="connsiteX937" fmla="*/ 238325 w 508077"/>
                  <a:gd name="connsiteY937" fmla="*/ 36770 h 356523"/>
                  <a:gd name="connsiteX938" fmla="*/ 238325 w 508077"/>
                  <a:gd name="connsiteY938" fmla="*/ 36671 h 356523"/>
                  <a:gd name="connsiteX939" fmla="*/ 238325 w 508077"/>
                  <a:gd name="connsiteY939" fmla="*/ 36609 h 356523"/>
                  <a:gd name="connsiteX940" fmla="*/ 238325 w 508077"/>
                  <a:gd name="connsiteY940" fmla="*/ 36497 h 356523"/>
                  <a:gd name="connsiteX941" fmla="*/ 238325 w 508077"/>
                  <a:gd name="connsiteY941" fmla="*/ 36410 h 356523"/>
                  <a:gd name="connsiteX942" fmla="*/ 238325 w 508077"/>
                  <a:gd name="connsiteY942" fmla="*/ 36323 h 356523"/>
                  <a:gd name="connsiteX943" fmla="*/ 238325 w 508077"/>
                  <a:gd name="connsiteY943" fmla="*/ 36211 h 356523"/>
                  <a:gd name="connsiteX944" fmla="*/ 238325 w 508077"/>
                  <a:gd name="connsiteY944" fmla="*/ 36137 h 356523"/>
                  <a:gd name="connsiteX945" fmla="*/ 238325 w 508077"/>
                  <a:gd name="connsiteY945" fmla="*/ 36050 h 356523"/>
                  <a:gd name="connsiteX946" fmla="*/ 238325 w 508077"/>
                  <a:gd name="connsiteY946" fmla="*/ 35938 h 356523"/>
                  <a:gd name="connsiteX947" fmla="*/ 238325 w 508077"/>
                  <a:gd name="connsiteY947" fmla="*/ 35851 h 356523"/>
                  <a:gd name="connsiteX948" fmla="*/ 238325 w 508077"/>
                  <a:gd name="connsiteY948" fmla="*/ 35764 h 356523"/>
                  <a:gd name="connsiteX949" fmla="*/ 238325 w 508077"/>
                  <a:gd name="connsiteY949" fmla="*/ 35677 h 356523"/>
                  <a:gd name="connsiteX950" fmla="*/ 238325 w 508077"/>
                  <a:gd name="connsiteY950" fmla="*/ 35590 h 356523"/>
                  <a:gd name="connsiteX951" fmla="*/ 238325 w 508077"/>
                  <a:gd name="connsiteY951" fmla="*/ 35478 h 356523"/>
                  <a:gd name="connsiteX952" fmla="*/ 238325 w 508077"/>
                  <a:gd name="connsiteY952" fmla="*/ 35404 h 356523"/>
                  <a:gd name="connsiteX953" fmla="*/ 238325 w 508077"/>
                  <a:gd name="connsiteY953" fmla="*/ 35329 h 356523"/>
                  <a:gd name="connsiteX954" fmla="*/ 238387 w 508077"/>
                  <a:gd name="connsiteY954" fmla="*/ 35218 h 356523"/>
                  <a:gd name="connsiteX955" fmla="*/ 238387 w 508077"/>
                  <a:gd name="connsiteY955" fmla="*/ 35143 h 356523"/>
                  <a:gd name="connsiteX956" fmla="*/ 238387 w 508077"/>
                  <a:gd name="connsiteY956" fmla="*/ 35056 h 356523"/>
                  <a:gd name="connsiteX957" fmla="*/ 238461 w 508077"/>
                  <a:gd name="connsiteY957" fmla="*/ 34944 h 356523"/>
                  <a:gd name="connsiteX958" fmla="*/ 238461 w 508077"/>
                  <a:gd name="connsiteY958" fmla="*/ 34882 h 356523"/>
                  <a:gd name="connsiteX959" fmla="*/ 238461 w 508077"/>
                  <a:gd name="connsiteY959" fmla="*/ 34808 h 356523"/>
                  <a:gd name="connsiteX960" fmla="*/ 238523 w 508077"/>
                  <a:gd name="connsiteY960" fmla="*/ 34696 h 356523"/>
                  <a:gd name="connsiteX961" fmla="*/ 238523 w 508077"/>
                  <a:gd name="connsiteY961" fmla="*/ 34609 h 356523"/>
                  <a:gd name="connsiteX962" fmla="*/ 238523 w 508077"/>
                  <a:gd name="connsiteY962" fmla="*/ 34522 h 356523"/>
                  <a:gd name="connsiteX963" fmla="*/ 238585 w 508077"/>
                  <a:gd name="connsiteY963" fmla="*/ 34447 h 356523"/>
                  <a:gd name="connsiteX964" fmla="*/ 238585 w 508077"/>
                  <a:gd name="connsiteY964" fmla="*/ 34360 h 356523"/>
                  <a:gd name="connsiteX965" fmla="*/ 238648 w 508077"/>
                  <a:gd name="connsiteY965" fmla="*/ 34249 h 356523"/>
                  <a:gd name="connsiteX966" fmla="*/ 238648 w 508077"/>
                  <a:gd name="connsiteY966" fmla="*/ 34174 h 356523"/>
                  <a:gd name="connsiteX967" fmla="*/ 238648 w 508077"/>
                  <a:gd name="connsiteY967" fmla="*/ 34100 h 356523"/>
                  <a:gd name="connsiteX968" fmla="*/ 238722 w 508077"/>
                  <a:gd name="connsiteY968" fmla="*/ 34000 h 356523"/>
                  <a:gd name="connsiteX969" fmla="*/ 238722 w 508077"/>
                  <a:gd name="connsiteY969" fmla="*/ 33926 h 356523"/>
                  <a:gd name="connsiteX970" fmla="*/ 238784 w 508077"/>
                  <a:gd name="connsiteY970" fmla="*/ 33839 h 356523"/>
                  <a:gd name="connsiteX971" fmla="*/ 238846 w 508077"/>
                  <a:gd name="connsiteY971" fmla="*/ 33739 h 356523"/>
                  <a:gd name="connsiteX972" fmla="*/ 238846 w 508077"/>
                  <a:gd name="connsiteY972" fmla="*/ 33665 h 356523"/>
                  <a:gd name="connsiteX973" fmla="*/ 238908 w 508077"/>
                  <a:gd name="connsiteY973" fmla="*/ 33590 h 356523"/>
                  <a:gd name="connsiteX974" fmla="*/ 238983 w 508077"/>
                  <a:gd name="connsiteY974" fmla="*/ 33491 h 356523"/>
                  <a:gd name="connsiteX975" fmla="*/ 238983 w 508077"/>
                  <a:gd name="connsiteY975" fmla="*/ 33404 h 356523"/>
                  <a:gd name="connsiteX976" fmla="*/ 239045 w 508077"/>
                  <a:gd name="connsiteY976" fmla="*/ 33329 h 356523"/>
                  <a:gd name="connsiteX977" fmla="*/ 239045 w 508077"/>
                  <a:gd name="connsiteY977" fmla="*/ 33255 h 356523"/>
                  <a:gd name="connsiteX978" fmla="*/ 239107 w 508077"/>
                  <a:gd name="connsiteY978" fmla="*/ 33168 h 356523"/>
                  <a:gd name="connsiteX979" fmla="*/ 239169 w 508077"/>
                  <a:gd name="connsiteY979" fmla="*/ 33093 h 356523"/>
                  <a:gd name="connsiteX980" fmla="*/ 239244 w 508077"/>
                  <a:gd name="connsiteY980" fmla="*/ 33006 h 356523"/>
                  <a:gd name="connsiteX981" fmla="*/ 239318 w 508077"/>
                  <a:gd name="connsiteY981" fmla="*/ 32907 h 356523"/>
                  <a:gd name="connsiteX982" fmla="*/ 239380 w 508077"/>
                  <a:gd name="connsiteY982" fmla="*/ 32832 h 356523"/>
                  <a:gd name="connsiteX983" fmla="*/ 239380 w 508077"/>
                  <a:gd name="connsiteY983" fmla="*/ 32746 h 356523"/>
                  <a:gd name="connsiteX984" fmla="*/ 239455 w 508077"/>
                  <a:gd name="connsiteY984" fmla="*/ 32671 h 356523"/>
                  <a:gd name="connsiteX985" fmla="*/ 239517 w 508077"/>
                  <a:gd name="connsiteY985" fmla="*/ 32584 h 356523"/>
                  <a:gd name="connsiteX986" fmla="*/ 239592 w 508077"/>
                  <a:gd name="connsiteY986" fmla="*/ 32497 h 356523"/>
                  <a:gd name="connsiteX987" fmla="*/ 239654 w 508077"/>
                  <a:gd name="connsiteY987" fmla="*/ 32423 h 356523"/>
                  <a:gd name="connsiteX988" fmla="*/ 239716 w 508077"/>
                  <a:gd name="connsiteY988" fmla="*/ 32360 h 356523"/>
                  <a:gd name="connsiteX989" fmla="*/ 239790 w 508077"/>
                  <a:gd name="connsiteY989" fmla="*/ 32273 h 356523"/>
                  <a:gd name="connsiteX990" fmla="*/ 239865 w 508077"/>
                  <a:gd name="connsiteY990" fmla="*/ 32187 h 356523"/>
                  <a:gd name="connsiteX991" fmla="*/ 239952 w 508077"/>
                  <a:gd name="connsiteY991" fmla="*/ 32100 h 356523"/>
                  <a:gd name="connsiteX992" fmla="*/ 240014 w 508077"/>
                  <a:gd name="connsiteY992" fmla="*/ 32025 h 356523"/>
                  <a:gd name="connsiteX993" fmla="*/ 240089 w 508077"/>
                  <a:gd name="connsiteY993" fmla="*/ 31951 h 356523"/>
                  <a:gd name="connsiteX994" fmla="*/ 240163 w 508077"/>
                  <a:gd name="connsiteY994" fmla="*/ 31864 h 356523"/>
                  <a:gd name="connsiteX995" fmla="*/ 240238 w 508077"/>
                  <a:gd name="connsiteY995" fmla="*/ 31789 h 356523"/>
                  <a:gd name="connsiteX996" fmla="*/ 240312 w 508077"/>
                  <a:gd name="connsiteY996" fmla="*/ 31714 h 356523"/>
                  <a:gd name="connsiteX997" fmla="*/ 240374 w 508077"/>
                  <a:gd name="connsiteY997" fmla="*/ 31714 h 356523"/>
                  <a:gd name="connsiteX998" fmla="*/ 240461 w 508077"/>
                  <a:gd name="connsiteY998" fmla="*/ 31628 h 356523"/>
                  <a:gd name="connsiteX999" fmla="*/ 240548 w 508077"/>
                  <a:gd name="connsiteY999" fmla="*/ 31528 h 356523"/>
                  <a:gd name="connsiteX1000" fmla="*/ 240635 w 508077"/>
                  <a:gd name="connsiteY1000" fmla="*/ 31454 h 356523"/>
                  <a:gd name="connsiteX1001" fmla="*/ 240635 w 508077"/>
                  <a:gd name="connsiteY1001" fmla="*/ 31391 h 356523"/>
                  <a:gd name="connsiteX1002" fmla="*/ 240710 w 508077"/>
                  <a:gd name="connsiteY1002" fmla="*/ 31317 h 356523"/>
                  <a:gd name="connsiteX1003" fmla="*/ 240784 w 508077"/>
                  <a:gd name="connsiteY1003" fmla="*/ 31242 h 356523"/>
                  <a:gd name="connsiteX1004" fmla="*/ 243629 w 508077"/>
                  <a:gd name="connsiteY1004" fmla="*/ 31056 h 356523"/>
                  <a:gd name="connsiteX1005" fmla="*/ 243716 w 508077"/>
                  <a:gd name="connsiteY1005" fmla="*/ 30969 h 356523"/>
                  <a:gd name="connsiteX1006" fmla="*/ 243790 w 508077"/>
                  <a:gd name="connsiteY1006" fmla="*/ 30907 h 356523"/>
                  <a:gd name="connsiteX1007" fmla="*/ 243865 w 508077"/>
                  <a:gd name="connsiteY1007" fmla="*/ 30832 h 356523"/>
                  <a:gd name="connsiteX1008" fmla="*/ 243952 w 508077"/>
                  <a:gd name="connsiteY1008" fmla="*/ 30758 h 356523"/>
                  <a:gd name="connsiteX1009" fmla="*/ 244039 w 508077"/>
                  <a:gd name="connsiteY1009" fmla="*/ 30671 h 356523"/>
                  <a:gd name="connsiteX1010" fmla="*/ 244113 w 508077"/>
                  <a:gd name="connsiteY1010" fmla="*/ 30671 h 356523"/>
                  <a:gd name="connsiteX1011" fmla="*/ 244188 w 508077"/>
                  <a:gd name="connsiteY1011" fmla="*/ 30596 h 356523"/>
                  <a:gd name="connsiteX1012" fmla="*/ 244263 w 508077"/>
                  <a:gd name="connsiteY1012" fmla="*/ 30534 h 356523"/>
                  <a:gd name="connsiteX1013" fmla="*/ 244362 w 508077"/>
                  <a:gd name="connsiteY1013" fmla="*/ 30460 h 356523"/>
                  <a:gd name="connsiteX1014" fmla="*/ 244449 w 508077"/>
                  <a:gd name="connsiteY1014" fmla="*/ 30385 h 356523"/>
                  <a:gd name="connsiteX1015" fmla="*/ 244511 w 508077"/>
                  <a:gd name="connsiteY1015" fmla="*/ 30385 h 356523"/>
                  <a:gd name="connsiteX1016" fmla="*/ 244598 w 508077"/>
                  <a:gd name="connsiteY1016" fmla="*/ 30311 h 356523"/>
                  <a:gd name="connsiteX1017" fmla="*/ 244685 w 508077"/>
                  <a:gd name="connsiteY1017" fmla="*/ 30236 h 356523"/>
                  <a:gd name="connsiteX1018" fmla="*/ 244759 w 508077"/>
                  <a:gd name="connsiteY1018" fmla="*/ 30236 h 356523"/>
                  <a:gd name="connsiteX1019" fmla="*/ 244846 w 508077"/>
                  <a:gd name="connsiteY1019" fmla="*/ 30162 h 356523"/>
                  <a:gd name="connsiteX1020" fmla="*/ 244933 w 508077"/>
                  <a:gd name="connsiteY1020" fmla="*/ 30100 h 356523"/>
                  <a:gd name="connsiteX1021" fmla="*/ 245008 w 508077"/>
                  <a:gd name="connsiteY1021" fmla="*/ 30100 h 356523"/>
                  <a:gd name="connsiteX1022" fmla="*/ 245107 w 508077"/>
                  <a:gd name="connsiteY1022" fmla="*/ 30025 h 356523"/>
                  <a:gd name="connsiteX1023" fmla="*/ 245182 w 508077"/>
                  <a:gd name="connsiteY1023" fmla="*/ 30025 h 356523"/>
                  <a:gd name="connsiteX1024" fmla="*/ 245269 w 508077"/>
                  <a:gd name="connsiteY1024" fmla="*/ 30025 h 356523"/>
                  <a:gd name="connsiteX1025" fmla="*/ 245356 w 508077"/>
                  <a:gd name="connsiteY1025" fmla="*/ 30025 h 356523"/>
                  <a:gd name="connsiteX1026" fmla="*/ 245443 w 508077"/>
                  <a:gd name="connsiteY1026" fmla="*/ 29963 h 356523"/>
                  <a:gd name="connsiteX1027" fmla="*/ 245530 w 508077"/>
                  <a:gd name="connsiteY1027" fmla="*/ 29963 h 356523"/>
                  <a:gd name="connsiteX1028" fmla="*/ 245592 w 508077"/>
                  <a:gd name="connsiteY1028" fmla="*/ 29963 h 356523"/>
                  <a:gd name="connsiteX1029" fmla="*/ 245691 w 508077"/>
                  <a:gd name="connsiteY1029" fmla="*/ 29888 h 356523"/>
                  <a:gd name="connsiteX1030" fmla="*/ 245790 w 508077"/>
                  <a:gd name="connsiteY1030" fmla="*/ 29888 h 356523"/>
                  <a:gd name="connsiteX1031" fmla="*/ 245865 w 508077"/>
                  <a:gd name="connsiteY1031" fmla="*/ 29888 h 356523"/>
                  <a:gd name="connsiteX1032" fmla="*/ 245952 w 508077"/>
                  <a:gd name="connsiteY1032" fmla="*/ 29888 h 356523"/>
                  <a:gd name="connsiteX1033" fmla="*/ 246039 w 508077"/>
                  <a:gd name="connsiteY1033" fmla="*/ 29826 h 356523"/>
                  <a:gd name="connsiteX1034" fmla="*/ 246126 w 508077"/>
                  <a:gd name="connsiteY1034" fmla="*/ 29764 h 356523"/>
                  <a:gd name="connsiteX1035" fmla="*/ 246200 w 508077"/>
                  <a:gd name="connsiteY1035" fmla="*/ 29764 h 356523"/>
                  <a:gd name="connsiteX1036" fmla="*/ 246300 w 508077"/>
                  <a:gd name="connsiteY1036" fmla="*/ 29764 h 356523"/>
                  <a:gd name="connsiteX1037" fmla="*/ 246399 w 508077"/>
                  <a:gd name="connsiteY1037" fmla="*/ 29702 h 356523"/>
                  <a:gd name="connsiteX1038" fmla="*/ 246474 w 508077"/>
                  <a:gd name="connsiteY1038" fmla="*/ 29702 h 356523"/>
                  <a:gd name="connsiteX1039" fmla="*/ 246561 w 508077"/>
                  <a:gd name="connsiteY1039" fmla="*/ 29702 h 356523"/>
                  <a:gd name="connsiteX1040" fmla="*/ 246660 w 508077"/>
                  <a:gd name="connsiteY1040" fmla="*/ 29628 h 356523"/>
                  <a:gd name="connsiteX1041" fmla="*/ 246747 w 508077"/>
                  <a:gd name="connsiteY1041" fmla="*/ 29628 h 356523"/>
                  <a:gd name="connsiteX1042" fmla="*/ 246834 w 508077"/>
                  <a:gd name="connsiteY1042" fmla="*/ 29628 h 356523"/>
                  <a:gd name="connsiteX1043" fmla="*/ 246909 w 508077"/>
                  <a:gd name="connsiteY1043" fmla="*/ 29628 h 356523"/>
                  <a:gd name="connsiteX1044" fmla="*/ 247008 w 508077"/>
                  <a:gd name="connsiteY1044" fmla="*/ 29628 h 356523"/>
                  <a:gd name="connsiteX1045" fmla="*/ 247107 w 508077"/>
                  <a:gd name="connsiteY1045" fmla="*/ 29628 h 356523"/>
                  <a:gd name="connsiteX1046" fmla="*/ 247182 w 508077"/>
                  <a:gd name="connsiteY1046" fmla="*/ 29628 h 356523"/>
                  <a:gd name="connsiteX1047" fmla="*/ 247281 w 508077"/>
                  <a:gd name="connsiteY1047" fmla="*/ 29628 h 356523"/>
                  <a:gd name="connsiteX1048" fmla="*/ 247368 w 508077"/>
                  <a:gd name="connsiteY1048" fmla="*/ 29628 h 356523"/>
                  <a:gd name="connsiteX1049" fmla="*/ 247468 w 508077"/>
                  <a:gd name="connsiteY1049" fmla="*/ 29628 h 356523"/>
                  <a:gd name="connsiteX1050" fmla="*/ 247567 w 508077"/>
                  <a:gd name="connsiteY1050" fmla="*/ 29628 h 356523"/>
                  <a:gd name="connsiteX1051" fmla="*/ 247641 w 508077"/>
                  <a:gd name="connsiteY1051" fmla="*/ 29628 h 356523"/>
                  <a:gd name="connsiteX1052" fmla="*/ 247728 w 508077"/>
                  <a:gd name="connsiteY1052" fmla="*/ 29628 h 356523"/>
                  <a:gd name="connsiteX1053" fmla="*/ 247828 w 508077"/>
                  <a:gd name="connsiteY1053" fmla="*/ 29628 h 356523"/>
                  <a:gd name="connsiteX1054" fmla="*/ 247927 w 508077"/>
                  <a:gd name="connsiteY1054" fmla="*/ 29628 h 356523"/>
                  <a:gd name="connsiteX1055" fmla="*/ 248014 w 508077"/>
                  <a:gd name="connsiteY1055" fmla="*/ 29628 h 356523"/>
                  <a:gd name="connsiteX1056" fmla="*/ 248101 w 508077"/>
                  <a:gd name="connsiteY1056" fmla="*/ 29628 h 356523"/>
                  <a:gd name="connsiteX1057" fmla="*/ 248200 w 508077"/>
                  <a:gd name="connsiteY1057" fmla="*/ 29628 h 356523"/>
                  <a:gd name="connsiteX1058" fmla="*/ 248287 w 508077"/>
                  <a:gd name="connsiteY1058" fmla="*/ 29628 h 356523"/>
                  <a:gd name="connsiteX1059" fmla="*/ 248374 w 508077"/>
                  <a:gd name="connsiteY1059" fmla="*/ 29628 h 356523"/>
                  <a:gd name="connsiteX1060" fmla="*/ 248474 w 508077"/>
                  <a:gd name="connsiteY1060" fmla="*/ 29628 h 356523"/>
                  <a:gd name="connsiteX1061" fmla="*/ 248573 w 508077"/>
                  <a:gd name="connsiteY1061" fmla="*/ 29628 h 356523"/>
                  <a:gd name="connsiteX1062" fmla="*/ 248660 w 508077"/>
                  <a:gd name="connsiteY1062" fmla="*/ 29628 h 356523"/>
                  <a:gd name="connsiteX1063" fmla="*/ 248747 w 508077"/>
                  <a:gd name="connsiteY1063" fmla="*/ 29628 h 356523"/>
                  <a:gd name="connsiteX1064" fmla="*/ 248846 w 508077"/>
                  <a:gd name="connsiteY1064" fmla="*/ 29628 h 356523"/>
                  <a:gd name="connsiteX1065" fmla="*/ 248946 w 508077"/>
                  <a:gd name="connsiteY1065" fmla="*/ 29628 h 356523"/>
                  <a:gd name="connsiteX1066" fmla="*/ 249033 w 508077"/>
                  <a:gd name="connsiteY1066" fmla="*/ 29628 h 356523"/>
                  <a:gd name="connsiteX1067" fmla="*/ 249120 w 508077"/>
                  <a:gd name="connsiteY1067" fmla="*/ 29628 h 356523"/>
                  <a:gd name="connsiteX1068" fmla="*/ 249232 w 508077"/>
                  <a:gd name="connsiteY1068" fmla="*/ 29628 h 356523"/>
                  <a:gd name="connsiteX1069" fmla="*/ 249318 w 508077"/>
                  <a:gd name="connsiteY1069" fmla="*/ 29628 h 356523"/>
                  <a:gd name="connsiteX1070" fmla="*/ 249405 w 508077"/>
                  <a:gd name="connsiteY1070" fmla="*/ 29628 h 356523"/>
                  <a:gd name="connsiteX1071" fmla="*/ 249505 w 508077"/>
                  <a:gd name="connsiteY1071" fmla="*/ 29628 h 356523"/>
                  <a:gd name="connsiteX1072" fmla="*/ 249617 w 508077"/>
                  <a:gd name="connsiteY1072" fmla="*/ 29628 h 356523"/>
                  <a:gd name="connsiteX1073" fmla="*/ 249691 w 508077"/>
                  <a:gd name="connsiteY1073" fmla="*/ 29628 h 356523"/>
                  <a:gd name="connsiteX1074" fmla="*/ 249791 w 508077"/>
                  <a:gd name="connsiteY1074" fmla="*/ 29628 h 356523"/>
                  <a:gd name="connsiteX1075" fmla="*/ 249890 w 508077"/>
                  <a:gd name="connsiteY1075" fmla="*/ 29628 h 356523"/>
                  <a:gd name="connsiteX1076" fmla="*/ 249989 w 508077"/>
                  <a:gd name="connsiteY1076" fmla="*/ 29628 h 356523"/>
                  <a:gd name="connsiteX1077" fmla="*/ 250089 w 508077"/>
                  <a:gd name="connsiteY1077" fmla="*/ 29628 h 356523"/>
                  <a:gd name="connsiteX1078" fmla="*/ 250176 w 508077"/>
                  <a:gd name="connsiteY1078" fmla="*/ 29628 h 356523"/>
                  <a:gd name="connsiteX1079" fmla="*/ 250275 w 508077"/>
                  <a:gd name="connsiteY1079" fmla="*/ 29628 h 356523"/>
                  <a:gd name="connsiteX1080" fmla="*/ 250362 w 508077"/>
                  <a:gd name="connsiteY1080" fmla="*/ 29628 h 356523"/>
                  <a:gd name="connsiteX1081" fmla="*/ 250474 w 508077"/>
                  <a:gd name="connsiteY1081" fmla="*/ 29628 h 356523"/>
                  <a:gd name="connsiteX1082" fmla="*/ 250573 w 508077"/>
                  <a:gd name="connsiteY1082" fmla="*/ 29628 h 356523"/>
                  <a:gd name="connsiteX1083" fmla="*/ 250673 w 508077"/>
                  <a:gd name="connsiteY1083" fmla="*/ 29628 h 356523"/>
                  <a:gd name="connsiteX1084" fmla="*/ 250759 w 508077"/>
                  <a:gd name="connsiteY1084" fmla="*/ 29628 h 356523"/>
                  <a:gd name="connsiteX1085" fmla="*/ 250859 w 508077"/>
                  <a:gd name="connsiteY1085" fmla="*/ 29628 h 356523"/>
                  <a:gd name="connsiteX1086" fmla="*/ 250958 w 508077"/>
                  <a:gd name="connsiteY1086" fmla="*/ 29628 h 356523"/>
                  <a:gd name="connsiteX1087" fmla="*/ 251058 w 508077"/>
                  <a:gd name="connsiteY1087" fmla="*/ 29628 h 356523"/>
                  <a:gd name="connsiteX1088" fmla="*/ 251157 w 508077"/>
                  <a:gd name="connsiteY1088" fmla="*/ 29628 h 356523"/>
                  <a:gd name="connsiteX1089" fmla="*/ 251256 w 508077"/>
                  <a:gd name="connsiteY1089" fmla="*/ 29628 h 356523"/>
                  <a:gd name="connsiteX1090" fmla="*/ 251343 w 508077"/>
                  <a:gd name="connsiteY1090" fmla="*/ 29628 h 356523"/>
                  <a:gd name="connsiteX1091" fmla="*/ 251443 w 508077"/>
                  <a:gd name="connsiteY1091" fmla="*/ 29628 h 356523"/>
                  <a:gd name="connsiteX1092" fmla="*/ 251542 w 508077"/>
                  <a:gd name="connsiteY1092" fmla="*/ 29628 h 356523"/>
                  <a:gd name="connsiteX1093" fmla="*/ 251641 w 508077"/>
                  <a:gd name="connsiteY1093" fmla="*/ 29628 h 356523"/>
                  <a:gd name="connsiteX1094" fmla="*/ 251741 w 508077"/>
                  <a:gd name="connsiteY1094" fmla="*/ 29628 h 356523"/>
                  <a:gd name="connsiteX1095" fmla="*/ 251840 w 508077"/>
                  <a:gd name="connsiteY1095" fmla="*/ 29628 h 356523"/>
                  <a:gd name="connsiteX1096" fmla="*/ 252039 w 508077"/>
                  <a:gd name="connsiteY1096" fmla="*/ 29628 h 356523"/>
                  <a:gd name="connsiteX1097" fmla="*/ 252151 w 508077"/>
                  <a:gd name="connsiteY1097" fmla="*/ 29628 h 356523"/>
                  <a:gd name="connsiteX1098" fmla="*/ 252325 w 508077"/>
                  <a:gd name="connsiteY1098" fmla="*/ 29628 h 356523"/>
                  <a:gd name="connsiteX1099" fmla="*/ 252424 w 508077"/>
                  <a:gd name="connsiteY1099" fmla="*/ 29628 h 356523"/>
                  <a:gd name="connsiteX1100" fmla="*/ 257629 w 508077"/>
                  <a:gd name="connsiteY1100" fmla="*/ 29628 h 356523"/>
                  <a:gd name="connsiteX1101" fmla="*/ 257728 w 508077"/>
                  <a:gd name="connsiteY1101" fmla="*/ 29628 h 356523"/>
                  <a:gd name="connsiteX1102" fmla="*/ 257828 w 508077"/>
                  <a:gd name="connsiteY1102" fmla="*/ 29628 h 356523"/>
                  <a:gd name="connsiteX1103" fmla="*/ 257927 w 508077"/>
                  <a:gd name="connsiteY1103" fmla="*/ 29628 h 356523"/>
                  <a:gd name="connsiteX1104" fmla="*/ 258114 w 508077"/>
                  <a:gd name="connsiteY1104" fmla="*/ 29628 h 356523"/>
                  <a:gd name="connsiteX1105" fmla="*/ 258225 w 508077"/>
                  <a:gd name="connsiteY1105" fmla="*/ 29628 h 356523"/>
                  <a:gd name="connsiteX1106" fmla="*/ 258325 w 508077"/>
                  <a:gd name="connsiteY1106" fmla="*/ 29628 h 356523"/>
                  <a:gd name="connsiteX1107" fmla="*/ 258412 w 508077"/>
                  <a:gd name="connsiteY1107" fmla="*/ 29628 h 356523"/>
                  <a:gd name="connsiteX1108" fmla="*/ 258511 w 508077"/>
                  <a:gd name="connsiteY1108" fmla="*/ 29628 h 356523"/>
                  <a:gd name="connsiteX1109" fmla="*/ 258536 w 508077"/>
                  <a:gd name="connsiteY1109" fmla="*/ 29628 h 356523"/>
                  <a:gd name="connsiteX1110" fmla="*/ 258623 w 508077"/>
                  <a:gd name="connsiteY1110" fmla="*/ 29628 h 356523"/>
                  <a:gd name="connsiteX1111" fmla="*/ 258722 w 508077"/>
                  <a:gd name="connsiteY1111" fmla="*/ 29628 h 356523"/>
                  <a:gd name="connsiteX1112" fmla="*/ 258822 w 508077"/>
                  <a:gd name="connsiteY1112" fmla="*/ 29628 h 356523"/>
                  <a:gd name="connsiteX1113" fmla="*/ 258921 w 508077"/>
                  <a:gd name="connsiteY1113" fmla="*/ 29628 h 356523"/>
                  <a:gd name="connsiteX1114" fmla="*/ 259033 w 508077"/>
                  <a:gd name="connsiteY1114" fmla="*/ 29628 h 356523"/>
                  <a:gd name="connsiteX1115" fmla="*/ 259120 w 508077"/>
                  <a:gd name="connsiteY1115" fmla="*/ 29628 h 356523"/>
                  <a:gd name="connsiteX1116" fmla="*/ 259207 w 508077"/>
                  <a:gd name="connsiteY1116" fmla="*/ 29628 h 356523"/>
                  <a:gd name="connsiteX1117" fmla="*/ 259306 w 508077"/>
                  <a:gd name="connsiteY1117" fmla="*/ 29628 h 356523"/>
                  <a:gd name="connsiteX1118" fmla="*/ 259405 w 508077"/>
                  <a:gd name="connsiteY1118" fmla="*/ 29628 h 356523"/>
                  <a:gd name="connsiteX1119" fmla="*/ 259505 w 508077"/>
                  <a:gd name="connsiteY1119" fmla="*/ 29628 h 356523"/>
                  <a:gd name="connsiteX1120" fmla="*/ 259604 w 508077"/>
                  <a:gd name="connsiteY1120" fmla="*/ 29628 h 356523"/>
                  <a:gd name="connsiteX1121" fmla="*/ 259704 w 508077"/>
                  <a:gd name="connsiteY1121" fmla="*/ 29628 h 356523"/>
                  <a:gd name="connsiteX1122" fmla="*/ 259791 w 508077"/>
                  <a:gd name="connsiteY1122" fmla="*/ 29628 h 356523"/>
                  <a:gd name="connsiteX1123" fmla="*/ 259890 w 508077"/>
                  <a:gd name="connsiteY1123" fmla="*/ 29628 h 356523"/>
                  <a:gd name="connsiteX1124" fmla="*/ 259989 w 508077"/>
                  <a:gd name="connsiteY1124" fmla="*/ 29628 h 356523"/>
                  <a:gd name="connsiteX1125" fmla="*/ 260076 w 508077"/>
                  <a:gd name="connsiteY1125" fmla="*/ 29628 h 356523"/>
                  <a:gd name="connsiteX1126" fmla="*/ 260176 w 508077"/>
                  <a:gd name="connsiteY1126" fmla="*/ 29628 h 356523"/>
                  <a:gd name="connsiteX1127" fmla="*/ 260275 w 508077"/>
                  <a:gd name="connsiteY1127" fmla="*/ 29628 h 356523"/>
                  <a:gd name="connsiteX1128" fmla="*/ 260374 w 508077"/>
                  <a:gd name="connsiteY1128" fmla="*/ 29628 h 356523"/>
                  <a:gd name="connsiteX1129" fmla="*/ 260474 w 508077"/>
                  <a:gd name="connsiteY1129" fmla="*/ 29628 h 356523"/>
                  <a:gd name="connsiteX1130" fmla="*/ 260561 w 508077"/>
                  <a:gd name="connsiteY1130" fmla="*/ 29628 h 356523"/>
                  <a:gd name="connsiteX1131" fmla="*/ 260660 w 508077"/>
                  <a:gd name="connsiteY1131" fmla="*/ 29628 h 356523"/>
                  <a:gd name="connsiteX1132" fmla="*/ 260760 w 508077"/>
                  <a:gd name="connsiteY1132" fmla="*/ 29628 h 356523"/>
                  <a:gd name="connsiteX1133" fmla="*/ 260846 w 508077"/>
                  <a:gd name="connsiteY1133" fmla="*/ 29628 h 356523"/>
                  <a:gd name="connsiteX1134" fmla="*/ 260933 w 508077"/>
                  <a:gd name="connsiteY1134" fmla="*/ 29628 h 356523"/>
                  <a:gd name="connsiteX1135" fmla="*/ 261033 w 508077"/>
                  <a:gd name="connsiteY1135" fmla="*/ 29628 h 356523"/>
                  <a:gd name="connsiteX1136" fmla="*/ 261120 w 508077"/>
                  <a:gd name="connsiteY1136" fmla="*/ 29628 h 356523"/>
                  <a:gd name="connsiteX1137" fmla="*/ 261219 w 508077"/>
                  <a:gd name="connsiteY1137" fmla="*/ 29628 h 356523"/>
                  <a:gd name="connsiteX1138" fmla="*/ 261319 w 508077"/>
                  <a:gd name="connsiteY1138" fmla="*/ 29628 h 356523"/>
                  <a:gd name="connsiteX1139" fmla="*/ 261405 w 508077"/>
                  <a:gd name="connsiteY1139" fmla="*/ 29628 h 356523"/>
                  <a:gd name="connsiteX1140" fmla="*/ 261505 w 508077"/>
                  <a:gd name="connsiteY1140" fmla="*/ 29628 h 356523"/>
                  <a:gd name="connsiteX1141" fmla="*/ 261579 w 508077"/>
                  <a:gd name="connsiteY1141" fmla="*/ 29628 h 356523"/>
                  <a:gd name="connsiteX1142" fmla="*/ 261691 w 508077"/>
                  <a:gd name="connsiteY1142" fmla="*/ 29628 h 356523"/>
                  <a:gd name="connsiteX1143" fmla="*/ 261778 w 508077"/>
                  <a:gd name="connsiteY1143" fmla="*/ 29628 h 356523"/>
                  <a:gd name="connsiteX1144" fmla="*/ 261865 w 508077"/>
                  <a:gd name="connsiteY1144" fmla="*/ 29628 h 356523"/>
                  <a:gd name="connsiteX1145" fmla="*/ 261965 w 508077"/>
                  <a:gd name="connsiteY1145" fmla="*/ 29628 h 356523"/>
                  <a:gd name="connsiteX1146" fmla="*/ 262051 w 508077"/>
                  <a:gd name="connsiteY1146" fmla="*/ 29628 h 356523"/>
                  <a:gd name="connsiteX1147" fmla="*/ 262151 w 508077"/>
                  <a:gd name="connsiteY1147" fmla="*/ 29628 h 356523"/>
                  <a:gd name="connsiteX1148" fmla="*/ 262225 w 508077"/>
                  <a:gd name="connsiteY1148" fmla="*/ 29628 h 356523"/>
                  <a:gd name="connsiteX1149" fmla="*/ 262325 w 508077"/>
                  <a:gd name="connsiteY1149" fmla="*/ 29628 h 356523"/>
                  <a:gd name="connsiteX1150" fmla="*/ 262424 w 508077"/>
                  <a:gd name="connsiteY1150" fmla="*/ 29628 h 356523"/>
                  <a:gd name="connsiteX1151" fmla="*/ 262511 w 508077"/>
                  <a:gd name="connsiteY1151" fmla="*/ 29628 h 356523"/>
                  <a:gd name="connsiteX1152" fmla="*/ 262610 w 508077"/>
                  <a:gd name="connsiteY1152" fmla="*/ 29628 h 356523"/>
                  <a:gd name="connsiteX1153" fmla="*/ 262685 w 508077"/>
                  <a:gd name="connsiteY1153" fmla="*/ 29628 h 356523"/>
                  <a:gd name="connsiteX1154" fmla="*/ 262772 w 508077"/>
                  <a:gd name="connsiteY1154" fmla="*/ 29628 h 356523"/>
                  <a:gd name="connsiteX1155" fmla="*/ 262871 w 508077"/>
                  <a:gd name="connsiteY1155" fmla="*/ 29628 h 356523"/>
                  <a:gd name="connsiteX1156" fmla="*/ 262958 w 508077"/>
                  <a:gd name="connsiteY1156" fmla="*/ 29628 h 356523"/>
                  <a:gd name="connsiteX1157" fmla="*/ 263045 w 508077"/>
                  <a:gd name="connsiteY1157" fmla="*/ 29628 h 356523"/>
                  <a:gd name="connsiteX1158" fmla="*/ 263145 w 508077"/>
                  <a:gd name="connsiteY1158" fmla="*/ 29628 h 356523"/>
                  <a:gd name="connsiteX1159" fmla="*/ 263232 w 508077"/>
                  <a:gd name="connsiteY1159" fmla="*/ 29628 h 356523"/>
                  <a:gd name="connsiteX1160" fmla="*/ 263306 w 508077"/>
                  <a:gd name="connsiteY1160" fmla="*/ 29628 h 356523"/>
                  <a:gd name="connsiteX1161" fmla="*/ 263406 w 508077"/>
                  <a:gd name="connsiteY1161" fmla="*/ 29628 h 356523"/>
                  <a:gd name="connsiteX1162" fmla="*/ 263492 w 508077"/>
                  <a:gd name="connsiteY1162" fmla="*/ 29690 h 356523"/>
                  <a:gd name="connsiteX1163" fmla="*/ 263579 w 508077"/>
                  <a:gd name="connsiteY1163" fmla="*/ 29690 h 356523"/>
                  <a:gd name="connsiteX1164" fmla="*/ 263679 w 508077"/>
                  <a:gd name="connsiteY1164" fmla="*/ 29690 h 356523"/>
                  <a:gd name="connsiteX1165" fmla="*/ 263753 w 508077"/>
                  <a:gd name="connsiteY1165" fmla="*/ 29690 h 356523"/>
                  <a:gd name="connsiteX1166" fmla="*/ 263828 w 508077"/>
                  <a:gd name="connsiteY1166" fmla="*/ 29690 h 356523"/>
                  <a:gd name="connsiteX1167" fmla="*/ 263915 w 508077"/>
                  <a:gd name="connsiteY1167" fmla="*/ 29690 h 356523"/>
                  <a:gd name="connsiteX1168" fmla="*/ 264027 w 508077"/>
                  <a:gd name="connsiteY1168" fmla="*/ 29752 h 356523"/>
                  <a:gd name="connsiteX1169" fmla="*/ 264101 w 508077"/>
                  <a:gd name="connsiteY1169" fmla="*/ 29752 h 356523"/>
                  <a:gd name="connsiteX1170" fmla="*/ 264176 w 508077"/>
                  <a:gd name="connsiteY1170" fmla="*/ 29752 h 356523"/>
                  <a:gd name="connsiteX1171" fmla="*/ 264263 w 508077"/>
                  <a:gd name="connsiteY1171" fmla="*/ 29814 h 356523"/>
                  <a:gd name="connsiteX1172" fmla="*/ 264350 w 508077"/>
                  <a:gd name="connsiteY1172" fmla="*/ 29876 h 356523"/>
                  <a:gd name="connsiteX1173" fmla="*/ 264449 w 508077"/>
                  <a:gd name="connsiteY1173" fmla="*/ 29876 h 356523"/>
                  <a:gd name="connsiteX1174" fmla="*/ 264524 w 508077"/>
                  <a:gd name="connsiteY1174" fmla="*/ 29938 h 356523"/>
                  <a:gd name="connsiteX1175" fmla="*/ 264598 w 508077"/>
                  <a:gd name="connsiteY1175" fmla="*/ 29938 h 356523"/>
                  <a:gd name="connsiteX1176" fmla="*/ 264697 w 508077"/>
                  <a:gd name="connsiteY1176" fmla="*/ 30000 h 356523"/>
                  <a:gd name="connsiteX1177" fmla="*/ 264784 w 508077"/>
                  <a:gd name="connsiteY1177" fmla="*/ 30075 h 356523"/>
                  <a:gd name="connsiteX1178" fmla="*/ 264871 w 508077"/>
                  <a:gd name="connsiteY1178" fmla="*/ 30075 h 356523"/>
                  <a:gd name="connsiteX1179" fmla="*/ 264958 w 508077"/>
                  <a:gd name="connsiteY1179" fmla="*/ 30075 h 356523"/>
                  <a:gd name="connsiteX1180" fmla="*/ 265045 w 508077"/>
                  <a:gd name="connsiteY1180" fmla="*/ 30149 h 356523"/>
                  <a:gd name="connsiteX1181" fmla="*/ 265120 w 508077"/>
                  <a:gd name="connsiteY1181" fmla="*/ 30211 h 356523"/>
                  <a:gd name="connsiteX1182" fmla="*/ 265194 w 508077"/>
                  <a:gd name="connsiteY1182" fmla="*/ 30211 h 356523"/>
                  <a:gd name="connsiteX1183" fmla="*/ 265281 w 508077"/>
                  <a:gd name="connsiteY1183" fmla="*/ 30286 h 356523"/>
                  <a:gd name="connsiteX1184" fmla="*/ 265356 w 508077"/>
                  <a:gd name="connsiteY1184" fmla="*/ 30348 h 356523"/>
                  <a:gd name="connsiteX1185" fmla="*/ 265430 w 508077"/>
                  <a:gd name="connsiteY1185" fmla="*/ 30348 h 356523"/>
                  <a:gd name="connsiteX1186" fmla="*/ 265530 w 508077"/>
                  <a:gd name="connsiteY1186" fmla="*/ 30423 h 356523"/>
                  <a:gd name="connsiteX1187" fmla="*/ 265617 w 508077"/>
                  <a:gd name="connsiteY1187" fmla="*/ 30497 h 356523"/>
                  <a:gd name="connsiteX1188" fmla="*/ 265691 w 508077"/>
                  <a:gd name="connsiteY1188" fmla="*/ 30559 h 356523"/>
                  <a:gd name="connsiteX1189" fmla="*/ 265766 w 508077"/>
                  <a:gd name="connsiteY1189" fmla="*/ 30634 h 356523"/>
                  <a:gd name="connsiteX1190" fmla="*/ 265853 w 508077"/>
                  <a:gd name="connsiteY1190" fmla="*/ 30634 h 356523"/>
                  <a:gd name="connsiteX1191" fmla="*/ 265927 w 508077"/>
                  <a:gd name="connsiteY1191" fmla="*/ 30708 h 356523"/>
                  <a:gd name="connsiteX1192" fmla="*/ 266002 w 508077"/>
                  <a:gd name="connsiteY1192" fmla="*/ 30770 h 356523"/>
                  <a:gd name="connsiteX1193" fmla="*/ 266089 w 508077"/>
                  <a:gd name="connsiteY1193" fmla="*/ 30857 h 356523"/>
                  <a:gd name="connsiteX1194" fmla="*/ 266176 w 508077"/>
                  <a:gd name="connsiteY1194" fmla="*/ 30932 h 356523"/>
                  <a:gd name="connsiteX1195" fmla="*/ 266250 w 508077"/>
                  <a:gd name="connsiteY1195" fmla="*/ 30994 h 356523"/>
                  <a:gd name="connsiteX1196" fmla="*/ 266312 w 508077"/>
                  <a:gd name="connsiteY1196" fmla="*/ 30994 h 356523"/>
                  <a:gd name="connsiteX1197" fmla="*/ 266399 w 508077"/>
                  <a:gd name="connsiteY1197" fmla="*/ 31081 h 356523"/>
                  <a:gd name="connsiteX1198" fmla="*/ 266474 w 508077"/>
                  <a:gd name="connsiteY1198" fmla="*/ 31155 h 356523"/>
                  <a:gd name="connsiteX1199" fmla="*/ 266573 w 508077"/>
                  <a:gd name="connsiteY1199" fmla="*/ 31242 h 356523"/>
                  <a:gd name="connsiteX1200" fmla="*/ 266648 w 508077"/>
                  <a:gd name="connsiteY1200" fmla="*/ 31242 h 356523"/>
                  <a:gd name="connsiteX1201" fmla="*/ 266710 w 508077"/>
                  <a:gd name="connsiteY1201" fmla="*/ 31317 h 356523"/>
                  <a:gd name="connsiteX1202" fmla="*/ 266797 w 508077"/>
                  <a:gd name="connsiteY1202" fmla="*/ 31404 h 356523"/>
                  <a:gd name="connsiteX1203" fmla="*/ 266884 w 508077"/>
                  <a:gd name="connsiteY1203" fmla="*/ 31491 h 356523"/>
                  <a:gd name="connsiteX1204" fmla="*/ 266958 w 508077"/>
                  <a:gd name="connsiteY1204" fmla="*/ 31565 h 356523"/>
                  <a:gd name="connsiteX1205" fmla="*/ 267020 w 508077"/>
                  <a:gd name="connsiteY1205" fmla="*/ 31565 h 356523"/>
                  <a:gd name="connsiteX1206" fmla="*/ 267083 w 508077"/>
                  <a:gd name="connsiteY1206" fmla="*/ 31640 h 356523"/>
                  <a:gd name="connsiteX1207" fmla="*/ 267170 w 508077"/>
                  <a:gd name="connsiteY1207" fmla="*/ 31727 h 356523"/>
                  <a:gd name="connsiteX1208" fmla="*/ 267244 w 508077"/>
                  <a:gd name="connsiteY1208" fmla="*/ 31814 h 356523"/>
                  <a:gd name="connsiteX1209" fmla="*/ 267244 w 508077"/>
                  <a:gd name="connsiteY1209" fmla="*/ 31888 h 356523"/>
                  <a:gd name="connsiteX1210" fmla="*/ 267319 w 508077"/>
                  <a:gd name="connsiteY1210" fmla="*/ 31963 h 356523"/>
                  <a:gd name="connsiteX1211" fmla="*/ 267393 w 508077"/>
                  <a:gd name="connsiteY1211" fmla="*/ 32050 h 356523"/>
                  <a:gd name="connsiteX1212" fmla="*/ 267480 w 508077"/>
                  <a:gd name="connsiteY1212" fmla="*/ 32137 h 356523"/>
                  <a:gd name="connsiteX1213" fmla="*/ 267480 w 508077"/>
                  <a:gd name="connsiteY1213" fmla="*/ 32211 h 356523"/>
                  <a:gd name="connsiteX1214" fmla="*/ 267555 w 508077"/>
                  <a:gd name="connsiteY1214" fmla="*/ 32286 h 356523"/>
                  <a:gd name="connsiteX1215" fmla="*/ 267629 w 508077"/>
                  <a:gd name="connsiteY1215" fmla="*/ 32373 h 356523"/>
                  <a:gd name="connsiteX1216" fmla="*/ 267691 w 508077"/>
                  <a:gd name="connsiteY1216" fmla="*/ 32447 h 356523"/>
                  <a:gd name="connsiteX1217" fmla="*/ 267753 w 508077"/>
                  <a:gd name="connsiteY1217" fmla="*/ 32534 h 356523"/>
                  <a:gd name="connsiteX1218" fmla="*/ 267753 w 508077"/>
                  <a:gd name="connsiteY1218" fmla="*/ 32609 h 356523"/>
                  <a:gd name="connsiteX1219" fmla="*/ 267840 w 508077"/>
                  <a:gd name="connsiteY1219" fmla="*/ 32708 h 356523"/>
                  <a:gd name="connsiteX1220" fmla="*/ 267840 w 508077"/>
                  <a:gd name="connsiteY1220" fmla="*/ 32795 h 356523"/>
                  <a:gd name="connsiteX1221" fmla="*/ 267840 w 508077"/>
                  <a:gd name="connsiteY1221" fmla="*/ 32795 h 356523"/>
                  <a:gd name="connsiteX1222" fmla="*/ 267915 w 508077"/>
                  <a:gd name="connsiteY1222" fmla="*/ 32895 h 356523"/>
                  <a:gd name="connsiteX1223" fmla="*/ 267977 w 508077"/>
                  <a:gd name="connsiteY1223" fmla="*/ 32969 h 356523"/>
                  <a:gd name="connsiteX1224" fmla="*/ 267977 w 508077"/>
                  <a:gd name="connsiteY1224" fmla="*/ 33044 h 356523"/>
                  <a:gd name="connsiteX1225" fmla="*/ 268052 w 508077"/>
                  <a:gd name="connsiteY1225" fmla="*/ 33143 h 356523"/>
                  <a:gd name="connsiteX1226" fmla="*/ 268052 w 508077"/>
                  <a:gd name="connsiteY1226" fmla="*/ 33205 h 356523"/>
                  <a:gd name="connsiteX1227" fmla="*/ 268114 w 508077"/>
                  <a:gd name="connsiteY1227" fmla="*/ 33292 h 356523"/>
                  <a:gd name="connsiteX1228" fmla="*/ 268188 w 508077"/>
                  <a:gd name="connsiteY1228" fmla="*/ 33392 h 356523"/>
                  <a:gd name="connsiteX1229" fmla="*/ 268250 w 508077"/>
                  <a:gd name="connsiteY1229" fmla="*/ 33478 h 356523"/>
                  <a:gd name="connsiteX1230" fmla="*/ 268250 w 508077"/>
                  <a:gd name="connsiteY1230" fmla="*/ 33565 h 356523"/>
                  <a:gd name="connsiteX1231" fmla="*/ 268250 w 508077"/>
                  <a:gd name="connsiteY1231" fmla="*/ 33640 h 356523"/>
                  <a:gd name="connsiteX1232" fmla="*/ 268312 w 508077"/>
                  <a:gd name="connsiteY1232" fmla="*/ 33727 h 356523"/>
                  <a:gd name="connsiteX1233" fmla="*/ 268312 w 508077"/>
                  <a:gd name="connsiteY1233" fmla="*/ 33826 h 356523"/>
                  <a:gd name="connsiteX1234" fmla="*/ 268374 w 508077"/>
                  <a:gd name="connsiteY1234" fmla="*/ 33913 h 356523"/>
                  <a:gd name="connsiteX1235" fmla="*/ 268437 w 508077"/>
                  <a:gd name="connsiteY1235" fmla="*/ 34000 h 356523"/>
                  <a:gd name="connsiteX1236" fmla="*/ 268437 w 508077"/>
                  <a:gd name="connsiteY1236" fmla="*/ 34087 h 356523"/>
                  <a:gd name="connsiteX1237" fmla="*/ 268437 w 508077"/>
                  <a:gd name="connsiteY1237" fmla="*/ 34162 h 356523"/>
                  <a:gd name="connsiteX1238" fmla="*/ 268437 w 508077"/>
                  <a:gd name="connsiteY1238" fmla="*/ 34249 h 356523"/>
                  <a:gd name="connsiteX1239" fmla="*/ 268437 w 508077"/>
                  <a:gd name="connsiteY1239" fmla="*/ 34336 h 356523"/>
                  <a:gd name="connsiteX1240" fmla="*/ 268437 w 508077"/>
                  <a:gd name="connsiteY1240" fmla="*/ 34423 h 356523"/>
                  <a:gd name="connsiteX1241" fmla="*/ 268499 w 508077"/>
                  <a:gd name="connsiteY1241" fmla="*/ 34522 h 356523"/>
                  <a:gd name="connsiteX1242" fmla="*/ 268561 w 508077"/>
                  <a:gd name="connsiteY1242" fmla="*/ 34609 h 356523"/>
                  <a:gd name="connsiteX1243" fmla="*/ 268561 w 508077"/>
                  <a:gd name="connsiteY1243" fmla="*/ 34671 h 356523"/>
                  <a:gd name="connsiteX1244" fmla="*/ 268623 w 508077"/>
                  <a:gd name="connsiteY1244" fmla="*/ 34783 h 356523"/>
                  <a:gd name="connsiteX1245" fmla="*/ 268685 w 508077"/>
                  <a:gd name="connsiteY1245" fmla="*/ 34882 h 356523"/>
                  <a:gd name="connsiteX1246" fmla="*/ 268685 w 508077"/>
                  <a:gd name="connsiteY1246" fmla="*/ 34957 h 356523"/>
                  <a:gd name="connsiteX1247" fmla="*/ 268685 w 508077"/>
                  <a:gd name="connsiteY1247" fmla="*/ 35044 h 356523"/>
                  <a:gd name="connsiteX1248" fmla="*/ 268747 w 508077"/>
                  <a:gd name="connsiteY1248" fmla="*/ 35143 h 356523"/>
                  <a:gd name="connsiteX1249" fmla="*/ 268747 w 508077"/>
                  <a:gd name="connsiteY1249" fmla="*/ 35230 h 356523"/>
                  <a:gd name="connsiteX1250" fmla="*/ 268747 w 508077"/>
                  <a:gd name="connsiteY1250" fmla="*/ 35317 h 356523"/>
                  <a:gd name="connsiteX1251" fmla="*/ 268747 w 508077"/>
                  <a:gd name="connsiteY1251" fmla="*/ 35404 h 356523"/>
                  <a:gd name="connsiteX1252" fmla="*/ 268747 w 508077"/>
                  <a:gd name="connsiteY1252" fmla="*/ 35491 h 356523"/>
                  <a:gd name="connsiteX1253" fmla="*/ 268747 w 508077"/>
                  <a:gd name="connsiteY1253" fmla="*/ 35578 h 356523"/>
                  <a:gd name="connsiteX1254" fmla="*/ 268747 w 508077"/>
                  <a:gd name="connsiteY1254" fmla="*/ 35665 h 356523"/>
                  <a:gd name="connsiteX1255" fmla="*/ 268747 w 508077"/>
                  <a:gd name="connsiteY1255" fmla="*/ 35777 h 356523"/>
                  <a:gd name="connsiteX1256" fmla="*/ 268747 w 508077"/>
                  <a:gd name="connsiteY1256" fmla="*/ 35876 h 356523"/>
                  <a:gd name="connsiteX1257" fmla="*/ 268747 w 508077"/>
                  <a:gd name="connsiteY1257" fmla="*/ 35876 h 356523"/>
                  <a:gd name="connsiteX1258" fmla="*/ 268747 w 508077"/>
                  <a:gd name="connsiteY1258" fmla="*/ 35988 h 356523"/>
                  <a:gd name="connsiteX1259" fmla="*/ 268747 w 508077"/>
                  <a:gd name="connsiteY1259" fmla="*/ 36100 h 356523"/>
                  <a:gd name="connsiteX1260" fmla="*/ 268747 w 508077"/>
                  <a:gd name="connsiteY1260" fmla="*/ 36162 h 356523"/>
                  <a:gd name="connsiteX1261" fmla="*/ 268747 w 508077"/>
                  <a:gd name="connsiteY1261" fmla="*/ 36249 h 356523"/>
                  <a:gd name="connsiteX1262" fmla="*/ 268747 w 508077"/>
                  <a:gd name="connsiteY1262" fmla="*/ 36360 h 356523"/>
                  <a:gd name="connsiteX1263" fmla="*/ 268747 w 508077"/>
                  <a:gd name="connsiteY1263" fmla="*/ 36460 h 356523"/>
                  <a:gd name="connsiteX1264" fmla="*/ 268747 w 508077"/>
                  <a:gd name="connsiteY1264" fmla="*/ 36547 h 356523"/>
                  <a:gd name="connsiteX1265" fmla="*/ 268747 w 508077"/>
                  <a:gd name="connsiteY1265" fmla="*/ 36634 h 356523"/>
                  <a:gd name="connsiteX1266" fmla="*/ 268747 w 508077"/>
                  <a:gd name="connsiteY1266" fmla="*/ 36721 h 356523"/>
                  <a:gd name="connsiteX1267" fmla="*/ 268747 w 508077"/>
                  <a:gd name="connsiteY1267" fmla="*/ 36820 h 356523"/>
                  <a:gd name="connsiteX1268" fmla="*/ 268747 w 508077"/>
                  <a:gd name="connsiteY1268" fmla="*/ 36907 h 356523"/>
                  <a:gd name="connsiteX1269" fmla="*/ 268747 w 508077"/>
                  <a:gd name="connsiteY1269" fmla="*/ 36994 h 356523"/>
                  <a:gd name="connsiteX1270" fmla="*/ 268747 w 508077"/>
                  <a:gd name="connsiteY1270" fmla="*/ 37106 h 356523"/>
                  <a:gd name="connsiteX1271" fmla="*/ 268747 w 508077"/>
                  <a:gd name="connsiteY1271" fmla="*/ 37205 h 356523"/>
                  <a:gd name="connsiteX1272" fmla="*/ 268747 w 508077"/>
                  <a:gd name="connsiteY1272" fmla="*/ 37292 h 356523"/>
                  <a:gd name="connsiteX1273" fmla="*/ 268747 w 508077"/>
                  <a:gd name="connsiteY1273" fmla="*/ 37379 h 356523"/>
                  <a:gd name="connsiteX1274" fmla="*/ 268747 w 508077"/>
                  <a:gd name="connsiteY1274" fmla="*/ 37478 h 356523"/>
                  <a:gd name="connsiteX1275" fmla="*/ 268747 w 508077"/>
                  <a:gd name="connsiteY1275" fmla="*/ 37603 h 356523"/>
                  <a:gd name="connsiteX1276" fmla="*/ 268747 w 508077"/>
                  <a:gd name="connsiteY1276" fmla="*/ 37690 h 356523"/>
                  <a:gd name="connsiteX1277" fmla="*/ 268747 w 508077"/>
                  <a:gd name="connsiteY1277" fmla="*/ 37752 h 356523"/>
                  <a:gd name="connsiteX1278" fmla="*/ 268747 w 508077"/>
                  <a:gd name="connsiteY1278" fmla="*/ 37876 h 356523"/>
                  <a:gd name="connsiteX1279" fmla="*/ 268747 w 508077"/>
                  <a:gd name="connsiteY1279" fmla="*/ 37963 h 356523"/>
                  <a:gd name="connsiteX1280" fmla="*/ 268747 w 508077"/>
                  <a:gd name="connsiteY1280" fmla="*/ 38062 h 356523"/>
                  <a:gd name="connsiteX1281" fmla="*/ 268747 w 508077"/>
                  <a:gd name="connsiteY1281" fmla="*/ 38174 h 356523"/>
                  <a:gd name="connsiteX1282" fmla="*/ 268747 w 508077"/>
                  <a:gd name="connsiteY1282" fmla="*/ 38249 h 356523"/>
                  <a:gd name="connsiteX1283" fmla="*/ 268747 w 508077"/>
                  <a:gd name="connsiteY1283" fmla="*/ 38336 h 356523"/>
                  <a:gd name="connsiteX1284" fmla="*/ 268747 w 508077"/>
                  <a:gd name="connsiteY1284" fmla="*/ 38460 h 356523"/>
                  <a:gd name="connsiteX1285" fmla="*/ 268747 w 508077"/>
                  <a:gd name="connsiteY1285" fmla="*/ 38547 h 356523"/>
                  <a:gd name="connsiteX1286" fmla="*/ 268747 w 508077"/>
                  <a:gd name="connsiteY1286" fmla="*/ 38646 h 356523"/>
                  <a:gd name="connsiteX1287" fmla="*/ 268747 w 508077"/>
                  <a:gd name="connsiteY1287" fmla="*/ 38733 h 356523"/>
                  <a:gd name="connsiteX1288" fmla="*/ 268747 w 508077"/>
                  <a:gd name="connsiteY1288" fmla="*/ 38833 h 356523"/>
                  <a:gd name="connsiteX1289" fmla="*/ 268747 w 508077"/>
                  <a:gd name="connsiteY1289" fmla="*/ 38919 h 356523"/>
                  <a:gd name="connsiteX1290" fmla="*/ 268747 w 508077"/>
                  <a:gd name="connsiteY1290" fmla="*/ 39019 h 356523"/>
                  <a:gd name="connsiteX1291" fmla="*/ 268747 w 508077"/>
                  <a:gd name="connsiteY1291" fmla="*/ 39143 h 356523"/>
                  <a:gd name="connsiteX1292" fmla="*/ 268747 w 508077"/>
                  <a:gd name="connsiteY1292" fmla="*/ 39230 h 356523"/>
                  <a:gd name="connsiteX1293" fmla="*/ 268747 w 508077"/>
                  <a:gd name="connsiteY1293" fmla="*/ 39329 h 356523"/>
                  <a:gd name="connsiteX1294" fmla="*/ 268747 w 508077"/>
                  <a:gd name="connsiteY1294" fmla="*/ 39429 h 356523"/>
                  <a:gd name="connsiteX1295" fmla="*/ 268747 w 508077"/>
                  <a:gd name="connsiteY1295" fmla="*/ 39516 h 356523"/>
                  <a:gd name="connsiteX1296" fmla="*/ 268747 w 508077"/>
                  <a:gd name="connsiteY1296" fmla="*/ 39615 h 356523"/>
                  <a:gd name="connsiteX1297" fmla="*/ 268747 w 508077"/>
                  <a:gd name="connsiteY1297" fmla="*/ 39727 h 356523"/>
                  <a:gd name="connsiteX1298" fmla="*/ 268747 w 508077"/>
                  <a:gd name="connsiteY1298" fmla="*/ 39901 h 356523"/>
                  <a:gd name="connsiteX1299" fmla="*/ 268747 w 508077"/>
                  <a:gd name="connsiteY1299" fmla="*/ 40013 h 356523"/>
                  <a:gd name="connsiteX1300" fmla="*/ 268747 w 508077"/>
                  <a:gd name="connsiteY1300" fmla="*/ 40211 h 356523"/>
                  <a:gd name="connsiteX1301" fmla="*/ 268747 w 508077"/>
                  <a:gd name="connsiteY1301" fmla="*/ 40336 h 356523"/>
                  <a:gd name="connsiteX1302" fmla="*/ 268747 w 508077"/>
                  <a:gd name="connsiteY1302" fmla="*/ 44224 h 356523"/>
                  <a:gd name="connsiteX1303" fmla="*/ 268747 w 508077"/>
                  <a:gd name="connsiteY1303" fmla="*/ 44423 h 356523"/>
                  <a:gd name="connsiteX1304" fmla="*/ 268747 w 508077"/>
                  <a:gd name="connsiteY1304" fmla="*/ 44634 h 356523"/>
                  <a:gd name="connsiteX1305" fmla="*/ 268747 w 508077"/>
                  <a:gd name="connsiteY1305" fmla="*/ 44795 h 356523"/>
                  <a:gd name="connsiteX1306" fmla="*/ 268747 w 508077"/>
                  <a:gd name="connsiteY1306" fmla="*/ 45019 h 356523"/>
                  <a:gd name="connsiteX1307" fmla="*/ 268747 w 508077"/>
                  <a:gd name="connsiteY1307" fmla="*/ 45243 h 356523"/>
                  <a:gd name="connsiteX1308" fmla="*/ 268747 w 508077"/>
                  <a:gd name="connsiteY1308" fmla="*/ 45404 h 356523"/>
                  <a:gd name="connsiteX1309" fmla="*/ 268747 w 508077"/>
                  <a:gd name="connsiteY1309" fmla="*/ 45615 h 356523"/>
                  <a:gd name="connsiteX1310" fmla="*/ 268747 w 508077"/>
                  <a:gd name="connsiteY1310" fmla="*/ 45814 h 356523"/>
                  <a:gd name="connsiteX1311" fmla="*/ 268747 w 508077"/>
                  <a:gd name="connsiteY1311" fmla="*/ 46013 h 356523"/>
                  <a:gd name="connsiteX1312" fmla="*/ 268747 w 508077"/>
                  <a:gd name="connsiteY1312" fmla="*/ 46224 h 356523"/>
                  <a:gd name="connsiteX1313" fmla="*/ 268747 w 508077"/>
                  <a:gd name="connsiteY1313" fmla="*/ 46311 h 356523"/>
                  <a:gd name="connsiteX1314" fmla="*/ 268747 w 508077"/>
                  <a:gd name="connsiteY1314" fmla="*/ 46510 h 356523"/>
                  <a:gd name="connsiteX1315" fmla="*/ 268747 w 508077"/>
                  <a:gd name="connsiteY1315" fmla="*/ 46696 h 356523"/>
                  <a:gd name="connsiteX1316" fmla="*/ 268747 w 508077"/>
                  <a:gd name="connsiteY1316" fmla="*/ 46907 h 356523"/>
                  <a:gd name="connsiteX1317" fmla="*/ 268747 w 508077"/>
                  <a:gd name="connsiteY1317" fmla="*/ 47093 h 356523"/>
                  <a:gd name="connsiteX1318" fmla="*/ 268747 w 508077"/>
                  <a:gd name="connsiteY1318" fmla="*/ 47280 h 356523"/>
                  <a:gd name="connsiteX1319" fmla="*/ 268685 w 508077"/>
                  <a:gd name="connsiteY1319" fmla="*/ 47491 h 356523"/>
                  <a:gd name="connsiteX1320" fmla="*/ 268685 w 508077"/>
                  <a:gd name="connsiteY1320" fmla="*/ 47652 h 356523"/>
                  <a:gd name="connsiteX1321" fmla="*/ 268623 w 508077"/>
                  <a:gd name="connsiteY1321" fmla="*/ 47864 h 356523"/>
                  <a:gd name="connsiteX1322" fmla="*/ 268536 w 508077"/>
                  <a:gd name="connsiteY1322" fmla="*/ 48149 h 356523"/>
                  <a:gd name="connsiteX1323" fmla="*/ 268461 w 508077"/>
                  <a:gd name="connsiteY1323" fmla="*/ 48348 h 356523"/>
                  <a:gd name="connsiteX1324" fmla="*/ 268399 w 508077"/>
                  <a:gd name="connsiteY1324" fmla="*/ 48534 h 356523"/>
                  <a:gd name="connsiteX1325" fmla="*/ 268337 w 508077"/>
                  <a:gd name="connsiteY1325" fmla="*/ 48721 h 356523"/>
                  <a:gd name="connsiteX1326" fmla="*/ 268263 w 508077"/>
                  <a:gd name="connsiteY1326" fmla="*/ 48920 h 356523"/>
                  <a:gd name="connsiteX1327" fmla="*/ 268188 w 508077"/>
                  <a:gd name="connsiteY1327" fmla="*/ 49106 h 356523"/>
                  <a:gd name="connsiteX1328" fmla="*/ 268114 w 508077"/>
                  <a:gd name="connsiteY1328" fmla="*/ 49280 h 356523"/>
                  <a:gd name="connsiteX1329" fmla="*/ 268039 w 508077"/>
                  <a:gd name="connsiteY1329" fmla="*/ 49466 h 356523"/>
                  <a:gd name="connsiteX1330" fmla="*/ 267952 w 508077"/>
                  <a:gd name="connsiteY1330" fmla="*/ 49665 h 356523"/>
                  <a:gd name="connsiteX1331" fmla="*/ 267865 w 508077"/>
                  <a:gd name="connsiteY1331" fmla="*/ 49839 h 356523"/>
                  <a:gd name="connsiteX1332" fmla="*/ 267791 w 508077"/>
                  <a:gd name="connsiteY1332" fmla="*/ 50025 h 356523"/>
                  <a:gd name="connsiteX1333" fmla="*/ 267691 w 508077"/>
                  <a:gd name="connsiteY1333" fmla="*/ 50224 h 356523"/>
                  <a:gd name="connsiteX1334" fmla="*/ 267604 w 508077"/>
                  <a:gd name="connsiteY1334" fmla="*/ 50398 h 356523"/>
                  <a:gd name="connsiteX1335" fmla="*/ 267517 w 508077"/>
                  <a:gd name="connsiteY1335" fmla="*/ 50572 h 356523"/>
                  <a:gd name="connsiteX1336" fmla="*/ 267430 w 508077"/>
                  <a:gd name="connsiteY1336" fmla="*/ 50746 h 356523"/>
                  <a:gd name="connsiteX1337" fmla="*/ 267319 w 508077"/>
                  <a:gd name="connsiteY1337" fmla="*/ 50944 h 356523"/>
                  <a:gd name="connsiteX1338" fmla="*/ 267219 w 508077"/>
                  <a:gd name="connsiteY1338" fmla="*/ 51106 h 356523"/>
                  <a:gd name="connsiteX1339" fmla="*/ 267132 w 508077"/>
                  <a:gd name="connsiteY1339" fmla="*/ 51280 h 356523"/>
                  <a:gd name="connsiteX1340" fmla="*/ 267008 w 508077"/>
                  <a:gd name="connsiteY1340" fmla="*/ 51479 h 356523"/>
                  <a:gd name="connsiteX1341" fmla="*/ 267008 w 508077"/>
                  <a:gd name="connsiteY1341" fmla="*/ 51566 h 356523"/>
                  <a:gd name="connsiteX1342" fmla="*/ 266909 w 508077"/>
                  <a:gd name="connsiteY1342" fmla="*/ 51727 h 356523"/>
                  <a:gd name="connsiteX1343" fmla="*/ 266809 w 508077"/>
                  <a:gd name="connsiteY1343" fmla="*/ 51901 h 356523"/>
                  <a:gd name="connsiteX1344" fmla="*/ 266685 w 508077"/>
                  <a:gd name="connsiteY1344" fmla="*/ 52062 h 356523"/>
                  <a:gd name="connsiteX1345" fmla="*/ 266573 w 508077"/>
                  <a:gd name="connsiteY1345" fmla="*/ 52249 h 356523"/>
                  <a:gd name="connsiteX1346" fmla="*/ 266449 w 508077"/>
                  <a:gd name="connsiteY1346" fmla="*/ 52410 h 356523"/>
                  <a:gd name="connsiteX1347" fmla="*/ 266325 w 508077"/>
                  <a:gd name="connsiteY1347" fmla="*/ 52597 h 356523"/>
                  <a:gd name="connsiteX1348" fmla="*/ 266213 w 508077"/>
                  <a:gd name="connsiteY1348" fmla="*/ 52746 h 356523"/>
                  <a:gd name="connsiteX1349" fmla="*/ 266089 w 508077"/>
                  <a:gd name="connsiteY1349" fmla="*/ 52920 h 356523"/>
                  <a:gd name="connsiteX1350" fmla="*/ 266027 w 508077"/>
                  <a:gd name="connsiteY1350" fmla="*/ 53007 h 356523"/>
                  <a:gd name="connsiteX1351" fmla="*/ 265902 w 508077"/>
                  <a:gd name="connsiteY1351" fmla="*/ 53168 h 356523"/>
                  <a:gd name="connsiteX1352" fmla="*/ 265753 w 508077"/>
                  <a:gd name="connsiteY1352" fmla="*/ 53342 h 356523"/>
                  <a:gd name="connsiteX1353" fmla="*/ 265629 w 508077"/>
                  <a:gd name="connsiteY1353" fmla="*/ 53503 h 356523"/>
                  <a:gd name="connsiteX1354" fmla="*/ 265492 w 508077"/>
                  <a:gd name="connsiteY1354" fmla="*/ 53665 h 356523"/>
                  <a:gd name="connsiteX1355" fmla="*/ 265356 w 508077"/>
                  <a:gd name="connsiteY1355" fmla="*/ 53814 h 356523"/>
                  <a:gd name="connsiteX1356" fmla="*/ 265207 w 508077"/>
                  <a:gd name="connsiteY1356" fmla="*/ 53988 h 356523"/>
                  <a:gd name="connsiteX1357" fmla="*/ 265070 w 508077"/>
                  <a:gd name="connsiteY1357" fmla="*/ 54137 h 356523"/>
                  <a:gd name="connsiteX1358" fmla="*/ 264909 w 508077"/>
                  <a:gd name="connsiteY1358" fmla="*/ 54311 h 356523"/>
                  <a:gd name="connsiteX1359" fmla="*/ 264784 w 508077"/>
                  <a:gd name="connsiteY1359" fmla="*/ 54448 h 356523"/>
                  <a:gd name="connsiteX1360" fmla="*/ 264623 w 508077"/>
                  <a:gd name="connsiteY1360" fmla="*/ 54609 h 356523"/>
                  <a:gd name="connsiteX1361" fmla="*/ 264474 w 508077"/>
                  <a:gd name="connsiteY1361" fmla="*/ 54771 h 356523"/>
                  <a:gd name="connsiteX1362" fmla="*/ 264312 w 508077"/>
                  <a:gd name="connsiteY1362" fmla="*/ 54920 h 356523"/>
                  <a:gd name="connsiteX1363" fmla="*/ 264138 w 508077"/>
                  <a:gd name="connsiteY1363" fmla="*/ 55081 h 356523"/>
                  <a:gd name="connsiteX1364" fmla="*/ 264002 w 508077"/>
                  <a:gd name="connsiteY1364" fmla="*/ 55205 h 356523"/>
                  <a:gd name="connsiteX1365" fmla="*/ 263828 w 508077"/>
                  <a:gd name="connsiteY1365" fmla="*/ 55367 h 356523"/>
                  <a:gd name="connsiteX1366" fmla="*/ 263679 w 508077"/>
                  <a:gd name="connsiteY1366" fmla="*/ 55503 h 356523"/>
                  <a:gd name="connsiteX1367" fmla="*/ 263517 w 508077"/>
                  <a:gd name="connsiteY1367" fmla="*/ 55640 h 356523"/>
                  <a:gd name="connsiteX1368" fmla="*/ 263356 w 508077"/>
                  <a:gd name="connsiteY1368" fmla="*/ 55777 h 356523"/>
                  <a:gd name="connsiteX1369" fmla="*/ 263269 w 508077"/>
                  <a:gd name="connsiteY1369" fmla="*/ 55851 h 356523"/>
                  <a:gd name="connsiteX1370" fmla="*/ 263107 w 508077"/>
                  <a:gd name="connsiteY1370" fmla="*/ 55975 h 356523"/>
                  <a:gd name="connsiteX1371" fmla="*/ 262946 w 508077"/>
                  <a:gd name="connsiteY1371" fmla="*/ 56112 h 356523"/>
                  <a:gd name="connsiteX1372" fmla="*/ 262772 w 508077"/>
                  <a:gd name="connsiteY1372" fmla="*/ 56236 h 356523"/>
                  <a:gd name="connsiteX1373" fmla="*/ 262610 w 508077"/>
                  <a:gd name="connsiteY1373" fmla="*/ 56348 h 356523"/>
                  <a:gd name="connsiteX1374" fmla="*/ 262437 w 508077"/>
                  <a:gd name="connsiteY1374" fmla="*/ 56485 h 356523"/>
                  <a:gd name="connsiteX1375" fmla="*/ 262275 w 508077"/>
                  <a:gd name="connsiteY1375" fmla="*/ 56597 h 356523"/>
                  <a:gd name="connsiteX1376" fmla="*/ 262089 w 508077"/>
                  <a:gd name="connsiteY1376" fmla="*/ 56721 h 356523"/>
                  <a:gd name="connsiteX1377" fmla="*/ 261927 w 508077"/>
                  <a:gd name="connsiteY1377" fmla="*/ 56833 h 356523"/>
                  <a:gd name="connsiteX1378" fmla="*/ 261741 w 508077"/>
                  <a:gd name="connsiteY1378" fmla="*/ 56944 h 356523"/>
                  <a:gd name="connsiteX1379" fmla="*/ 261567 w 508077"/>
                  <a:gd name="connsiteY1379" fmla="*/ 57056 h 356523"/>
                  <a:gd name="connsiteX1380" fmla="*/ 261405 w 508077"/>
                  <a:gd name="connsiteY1380" fmla="*/ 57156 h 356523"/>
                  <a:gd name="connsiteX1381" fmla="*/ 261232 w 508077"/>
                  <a:gd name="connsiteY1381" fmla="*/ 57267 h 356523"/>
                  <a:gd name="connsiteX1382" fmla="*/ 261058 w 508077"/>
                  <a:gd name="connsiteY1382" fmla="*/ 57379 h 356523"/>
                  <a:gd name="connsiteX1383" fmla="*/ 260884 w 508077"/>
                  <a:gd name="connsiteY1383" fmla="*/ 57466 h 356523"/>
                  <a:gd name="connsiteX1384" fmla="*/ 260697 w 508077"/>
                  <a:gd name="connsiteY1384" fmla="*/ 57578 h 356523"/>
                  <a:gd name="connsiteX1385" fmla="*/ 260511 w 508077"/>
                  <a:gd name="connsiteY1385" fmla="*/ 57665 h 356523"/>
                  <a:gd name="connsiteX1386" fmla="*/ 260337 w 508077"/>
                  <a:gd name="connsiteY1386" fmla="*/ 57764 h 356523"/>
                  <a:gd name="connsiteX1387" fmla="*/ 260151 w 508077"/>
                  <a:gd name="connsiteY1387" fmla="*/ 57851 h 356523"/>
                  <a:gd name="connsiteX1388" fmla="*/ 259977 w 508077"/>
                  <a:gd name="connsiteY1388" fmla="*/ 57938 h 356523"/>
                  <a:gd name="connsiteX1389" fmla="*/ 259791 w 508077"/>
                  <a:gd name="connsiteY1389" fmla="*/ 58025 h 356523"/>
                  <a:gd name="connsiteX1390" fmla="*/ 259604 w 508077"/>
                  <a:gd name="connsiteY1390" fmla="*/ 58112 h 356523"/>
                  <a:gd name="connsiteX1391" fmla="*/ 259405 w 508077"/>
                  <a:gd name="connsiteY1391" fmla="*/ 58187 h 356523"/>
                  <a:gd name="connsiteX1392" fmla="*/ 259244 w 508077"/>
                  <a:gd name="connsiteY1392" fmla="*/ 58261 h 356523"/>
                  <a:gd name="connsiteX1393" fmla="*/ 259045 w 508077"/>
                  <a:gd name="connsiteY1393" fmla="*/ 58348 h 356523"/>
                  <a:gd name="connsiteX1394" fmla="*/ 258859 w 508077"/>
                  <a:gd name="connsiteY1394" fmla="*/ 58423 h 356523"/>
                  <a:gd name="connsiteX1395" fmla="*/ 258673 w 508077"/>
                  <a:gd name="connsiteY1395" fmla="*/ 58497 h 356523"/>
                  <a:gd name="connsiteX1396" fmla="*/ 258486 w 508077"/>
                  <a:gd name="connsiteY1396" fmla="*/ 58572 h 356523"/>
                  <a:gd name="connsiteX1397" fmla="*/ 258300 w 508077"/>
                  <a:gd name="connsiteY1397" fmla="*/ 58634 h 356523"/>
                  <a:gd name="connsiteX1398" fmla="*/ 258101 w 508077"/>
                  <a:gd name="connsiteY1398" fmla="*/ 58634 h 356523"/>
                  <a:gd name="connsiteX1399" fmla="*/ 257915 w 508077"/>
                  <a:gd name="connsiteY1399" fmla="*/ 58696 h 356523"/>
                  <a:gd name="connsiteX1400" fmla="*/ 257704 w 508077"/>
                  <a:gd name="connsiteY1400" fmla="*/ 58696 h 356523"/>
                  <a:gd name="connsiteX1401" fmla="*/ 257530 w 508077"/>
                  <a:gd name="connsiteY1401" fmla="*/ 58758 h 356523"/>
                  <a:gd name="connsiteX1402" fmla="*/ 257331 w 508077"/>
                  <a:gd name="connsiteY1402" fmla="*/ 58758 h 356523"/>
                  <a:gd name="connsiteX1403" fmla="*/ 257132 w 508077"/>
                  <a:gd name="connsiteY1403" fmla="*/ 58820 h 356523"/>
                  <a:gd name="connsiteX1404" fmla="*/ 256946 w 508077"/>
                  <a:gd name="connsiteY1404" fmla="*/ 58820 h 356523"/>
                  <a:gd name="connsiteX1405" fmla="*/ 256747 w 508077"/>
                  <a:gd name="connsiteY1405" fmla="*/ 58820 h 356523"/>
                  <a:gd name="connsiteX1406" fmla="*/ 256561 w 508077"/>
                  <a:gd name="connsiteY1406" fmla="*/ 58820 h 356523"/>
                  <a:gd name="connsiteX1407" fmla="*/ 256350 w 508077"/>
                  <a:gd name="connsiteY1407" fmla="*/ 58820 h 356523"/>
                  <a:gd name="connsiteX1408" fmla="*/ 256151 w 508077"/>
                  <a:gd name="connsiteY1408" fmla="*/ 58820 h 356523"/>
                  <a:gd name="connsiteX1409" fmla="*/ 255964 w 508077"/>
                  <a:gd name="connsiteY1409" fmla="*/ 58820 h 356523"/>
                  <a:gd name="connsiteX1410" fmla="*/ 255766 w 508077"/>
                  <a:gd name="connsiteY1410" fmla="*/ 58820 h 356523"/>
                  <a:gd name="connsiteX1411" fmla="*/ 255567 w 508077"/>
                  <a:gd name="connsiteY1411" fmla="*/ 58820 h 356523"/>
                  <a:gd name="connsiteX1412" fmla="*/ 255368 w 508077"/>
                  <a:gd name="connsiteY1412" fmla="*/ 58820 h 356523"/>
                  <a:gd name="connsiteX1413" fmla="*/ 255157 w 508077"/>
                  <a:gd name="connsiteY1413" fmla="*/ 58820 h 356523"/>
                  <a:gd name="connsiteX1414" fmla="*/ 254971 w 508077"/>
                  <a:gd name="connsiteY1414" fmla="*/ 58820 h 356523"/>
                  <a:gd name="connsiteX1415" fmla="*/ 254772 w 508077"/>
                  <a:gd name="connsiteY1415" fmla="*/ 58820 h 356523"/>
                  <a:gd name="connsiteX1416" fmla="*/ 254573 w 508077"/>
                  <a:gd name="connsiteY1416" fmla="*/ 58820 h 356523"/>
                  <a:gd name="connsiteX1417" fmla="*/ 254374 w 508077"/>
                  <a:gd name="connsiteY1417" fmla="*/ 58820 h 356523"/>
                  <a:gd name="connsiteX1418" fmla="*/ 254176 w 508077"/>
                  <a:gd name="connsiteY1418" fmla="*/ 58820 h 356523"/>
                  <a:gd name="connsiteX1419" fmla="*/ 253964 w 508077"/>
                  <a:gd name="connsiteY1419" fmla="*/ 58820 h 356523"/>
                  <a:gd name="connsiteX1420" fmla="*/ 252325 w 508077"/>
                  <a:gd name="connsiteY1420" fmla="*/ 58820 h 356523"/>
                  <a:gd name="connsiteX1421" fmla="*/ 252225 w 508077"/>
                  <a:gd name="connsiteY1421" fmla="*/ 58820 h 356523"/>
                  <a:gd name="connsiteX1422" fmla="*/ 251927 w 508077"/>
                  <a:gd name="connsiteY1422" fmla="*/ 58820 h 356523"/>
                  <a:gd name="connsiteX1423" fmla="*/ 251815 w 508077"/>
                  <a:gd name="connsiteY1423" fmla="*/ 58820 h 356523"/>
                  <a:gd name="connsiteX1424" fmla="*/ 251728 w 508077"/>
                  <a:gd name="connsiteY1424" fmla="*/ 58820 h 356523"/>
                  <a:gd name="connsiteX1425" fmla="*/ 251641 w 508077"/>
                  <a:gd name="connsiteY1425" fmla="*/ 58820 h 356523"/>
                  <a:gd name="connsiteX1426" fmla="*/ 251530 w 508077"/>
                  <a:gd name="connsiteY1426" fmla="*/ 58820 h 356523"/>
                  <a:gd name="connsiteX1427" fmla="*/ 251430 w 508077"/>
                  <a:gd name="connsiteY1427" fmla="*/ 58820 h 356523"/>
                  <a:gd name="connsiteX1428" fmla="*/ 251343 w 508077"/>
                  <a:gd name="connsiteY1428" fmla="*/ 58820 h 356523"/>
                  <a:gd name="connsiteX1429" fmla="*/ 251244 w 508077"/>
                  <a:gd name="connsiteY1429" fmla="*/ 58820 h 356523"/>
                  <a:gd name="connsiteX1430" fmla="*/ 251132 w 508077"/>
                  <a:gd name="connsiteY1430" fmla="*/ 58820 h 356523"/>
                  <a:gd name="connsiteX1431" fmla="*/ 251082 w 508077"/>
                  <a:gd name="connsiteY1431" fmla="*/ 58820 h 356523"/>
                  <a:gd name="connsiteX1432" fmla="*/ 250983 w 508077"/>
                  <a:gd name="connsiteY1432" fmla="*/ 58820 h 356523"/>
                  <a:gd name="connsiteX1433" fmla="*/ 250884 w 508077"/>
                  <a:gd name="connsiteY1433" fmla="*/ 58820 h 356523"/>
                  <a:gd name="connsiteX1434" fmla="*/ 250784 w 508077"/>
                  <a:gd name="connsiteY1434" fmla="*/ 58820 h 356523"/>
                  <a:gd name="connsiteX1435" fmla="*/ 250697 w 508077"/>
                  <a:gd name="connsiteY1435" fmla="*/ 58820 h 356523"/>
                  <a:gd name="connsiteX1436" fmla="*/ 250598 w 508077"/>
                  <a:gd name="connsiteY1436" fmla="*/ 58820 h 356523"/>
                  <a:gd name="connsiteX1437" fmla="*/ 250486 w 508077"/>
                  <a:gd name="connsiteY1437" fmla="*/ 58820 h 356523"/>
                  <a:gd name="connsiteX1438" fmla="*/ 250387 w 508077"/>
                  <a:gd name="connsiteY1438" fmla="*/ 58820 h 356523"/>
                  <a:gd name="connsiteX1439" fmla="*/ 250300 w 508077"/>
                  <a:gd name="connsiteY1439" fmla="*/ 58820 h 356523"/>
                  <a:gd name="connsiteX1440" fmla="*/ 250200 w 508077"/>
                  <a:gd name="connsiteY1440" fmla="*/ 58820 h 356523"/>
                  <a:gd name="connsiteX1441" fmla="*/ 250101 w 508077"/>
                  <a:gd name="connsiteY1441" fmla="*/ 58820 h 356523"/>
                  <a:gd name="connsiteX1442" fmla="*/ 250014 w 508077"/>
                  <a:gd name="connsiteY1442" fmla="*/ 58820 h 356523"/>
                  <a:gd name="connsiteX1443" fmla="*/ 249915 w 508077"/>
                  <a:gd name="connsiteY1443" fmla="*/ 58820 h 356523"/>
                  <a:gd name="connsiteX1444" fmla="*/ 249815 w 508077"/>
                  <a:gd name="connsiteY1444" fmla="*/ 58820 h 356523"/>
                  <a:gd name="connsiteX1445" fmla="*/ 249716 w 508077"/>
                  <a:gd name="connsiteY1445" fmla="*/ 58820 h 356523"/>
                  <a:gd name="connsiteX1446" fmla="*/ 249641 w 508077"/>
                  <a:gd name="connsiteY1446" fmla="*/ 58820 h 356523"/>
                  <a:gd name="connsiteX1447" fmla="*/ 249530 w 508077"/>
                  <a:gd name="connsiteY1447" fmla="*/ 58820 h 356523"/>
                  <a:gd name="connsiteX1448" fmla="*/ 249430 w 508077"/>
                  <a:gd name="connsiteY1448" fmla="*/ 58820 h 356523"/>
                  <a:gd name="connsiteX1449" fmla="*/ 249343 w 508077"/>
                  <a:gd name="connsiteY1449" fmla="*/ 58820 h 356523"/>
                  <a:gd name="connsiteX1450" fmla="*/ 249256 w 508077"/>
                  <a:gd name="connsiteY1450" fmla="*/ 58820 h 356523"/>
                  <a:gd name="connsiteX1451" fmla="*/ 249157 w 508077"/>
                  <a:gd name="connsiteY1451" fmla="*/ 58820 h 356523"/>
                  <a:gd name="connsiteX1452" fmla="*/ 249058 w 508077"/>
                  <a:gd name="connsiteY1452" fmla="*/ 58820 h 356523"/>
                  <a:gd name="connsiteX1453" fmla="*/ 248971 w 508077"/>
                  <a:gd name="connsiteY1453" fmla="*/ 58820 h 356523"/>
                  <a:gd name="connsiteX1454" fmla="*/ 248871 w 508077"/>
                  <a:gd name="connsiteY1454" fmla="*/ 58820 h 356523"/>
                  <a:gd name="connsiteX1455" fmla="*/ 248772 w 508077"/>
                  <a:gd name="connsiteY1455" fmla="*/ 58820 h 356523"/>
                  <a:gd name="connsiteX1456" fmla="*/ 248685 w 508077"/>
                  <a:gd name="connsiteY1456" fmla="*/ 58820 h 356523"/>
                  <a:gd name="connsiteX1457" fmla="*/ 248598 w 508077"/>
                  <a:gd name="connsiteY1457" fmla="*/ 58820 h 356523"/>
                  <a:gd name="connsiteX1458" fmla="*/ 248499 w 508077"/>
                  <a:gd name="connsiteY1458" fmla="*/ 58820 h 356523"/>
                  <a:gd name="connsiteX1459" fmla="*/ 248399 w 508077"/>
                  <a:gd name="connsiteY1459" fmla="*/ 58820 h 356523"/>
                  <a:gd name="connsiteX1460" fmla="*/ 248312 w 508077"/>
                  <a:gd name="connsiteY1460" fmla="*/ 58820 h 356523"/>
                  <a:gd name="connsiteX1461" fmla="*/ 248225 w 508077"/>
                  <a:gd name="connsiteY1461" fmla="*/ 58820 h 356523"/>
                  <a:gd name="connsiteX1462" fmla="*/ 248126 w 508077"/>
                  <a:gd name="connsiteY1462" fmla="*/ 58820 h 356523"/>
                  <a:gd name="connsiteX1463" fmla="*/ 248039 w 508077"/>
                  <a:gd name="connsiteY1463" fmla="*/ 58820 h 356523"/>
                  <a:gd name="connsiteX1464" fmla="*/ 247940 w 508077"/>
                  <a:gd name="connsiteY1464" fmla="*/ 58820 h 356523"/>
                  <a:gd name="connsiteX1465" fmla="*/ 247853 w 508077"/>
                  <a:gd name="connsiteY1465" fmla="*/ 58820 h 356523"/>
                  <a:gd name="connsiteX1466" fmla="*/ 247753 w 508077"/>
                  <a:gd name="connsiteY1466" fmla="*/ 58820 h 356523"/>
                  <a:gd name="connsiteX1467" fmla="*/ 247666 w 508077"/>
                  <a:gd name="connsiteY1467" fmla="*/ 58820 h 356523"/>
                  <a:gd name="connsiteX1468" fmla="*/ 247592 w 508077"/>
                  <a:gd name="connsiteY1468" fmla="*/ 58820 h 356523"/>
                  <a:gd name="connsiteX1469" fmla="*/ 247492 w 508077"/>
                  <a:gd name="connsiteY1469" fmla="*/ 58820 h 356523"/>
                  <a:gd name="connsiteX1470" fmla="*/ 247393 w 508077"/>
                  <a:gd name="connsiteY1470" fmla="*/ 58820 h 356523"/>
                  <a:gd name="connsiteX1471" fmla="*/ 247306 w 508077"/>
                  <a:gd name="connsiteY1471" fmla="*/ 58820 h 356523"/>
                  <a:gd name="connsiteX1472" fmla="*/ 247207 w 508077"/>
                  <a:gd name="connsiteY1472" fmla="*/ 58820 h 356523"/>
                  <a:gd name="connsiteX1473" fmla="*/ 247132 w 508077"/>
                  <a:gd name="connsiteY1473" fmla="*/ 58820 h 356523"/>
                  <a:gd name="connsiteX1474" fmla="*/ 247045 w 508077"/>
                  <a:gd name="connsiteY1474" fmla="*/ 58820 h 356523"/>
                  <a:gd name="connsiteX1475" fmla="*/ 246933 w 508077"/>
                  <a:gd name="connsiteY1475" fmla="*/ 58820 h 356523"/>
                  <a:gd name="connsiteX1476" fmla="*/ 246859 w 508077"/>
                  <a:gd name="connsiteY1476" fmla="*/ 58820 h 356523"/>
                  <a:gd name="connsiteX1477" fmla="*/ 246772 w 508077"/>
                  <a:gd name="connsiteY1477" fmla="*/ 58820 h 356523"/>
                  <a:gd name="connsiteX1478" fmla="*/ 246685 w 508077"/>
                  <a:gd name="connsiteY1478" fmla="*/ 58820 h 356523"/>
                  <a:gd name="connsiteX1479" fmla="*/ 246586 w 508077"/>
                  <a:gd name="connsiteY1479" fmla="*/ 58820 h 356523"/>
                  <a:gd name="connsiteX1480" fmla="*/ 246499 w 508077"/>
                  <a:gd name="connsiteY1480" fmla="*/ 58820 h 356523"/>
                  <a:gd name="connsiteX1481" fmla="*/ 246424 w 508077"/>
                  <a:gd name="connsiteY1481" fmla="*/ 58820 h 356523"/>
                  <a:gd name="connsiteX1482" fmla="*/ 246325 w 508077"/>
                  <a:gd name="connsiteY1482" fmla="*/ 58746 h 356523"/>
                  <a:gd name="connsiteX1483" fmla="*/ 246238 w 508077"/>
                  <a:gd name="connsiteY1483" fmla="*/ 58746 h 356523"/>
                  <a:gd name="connsiteX1484" fmla="*/ 246151 w 508077"/>
                  <a:gd name="connsiteY1484" fmla="*/ 58746 h 356523"/>
                  <a:gd name="connsiteX1485" fmla="*/ 246064 w 508077"/>
                  <a:gd name="connsiteY1485" fmla="*/ 58684 h 356523"/>
                  <a:gd name="connsiteX1486" fmla="*/ 245977 w 508077"/>
                  <a:gd name="connsiteY1486" fmla="*/ 58684 h 356523"/>
                  <a:gd name="connsiteX1487" fmla="*/ 245890 w 508077"/>
                  <a:gd name="connsiteY1487" fmla="*/ 58684 h 356523"/>
                  <a:gd name="connsiteX1488" fmla="*/ 245803 w 508077"/>
                  <a:gd name="connsiteY1488" fmla="*/ 58684 h 356523"/>
                  <a:gd name="connsiteX1489" fmla="*/ 245716 w 508077"/>
                  <a:gd name="connsiteY1489" fmla="*/ 58621 h 356523"/>
                  <a:gd name="connsiteX1490" fmla="*/ 245617 w 508077"/>
                  <a:gd name="connsiteY1490" fmla="*/ 58547 h 356523"/>
                  <a:gd name="connsiteX1491" fmla="*/ 245542 w 508077"/>
                  <a:gd name="connsiteY1491" fmla="*/ 58547 h 356523"/>
                  <a:gd name="connsiteX1492" fmla="*/ 245468 w 508077"/>
                  <a:gd name="connsiteY1492" fmla="*/ 58547 h 356523"/>
                  <a:gd name="connsiteX1493" fmla="*/ 245381 w 508077"/>
                  <a:gd name="connsiteY1493" fmla="*/ 58472 h 356523"/>
                  <a:gd name="connsiteX1494" fmla="*/ 245294 w 508077"/>
                  <a:gd name="connsiteY1494" fmla="*/ 58410 h 356523"/>
                  <a:gd name="connsiteX1495" fmla="*/ 245207 w 508077"/>
                  <a:gd name="connsiteY1495" fmla="*/ 58410 h 356523"/>
                  <a:gd name="connsiteX1496" fmla="*/ 245132 w 508077"/>
                  <a:gd name="connsiteY1496" fmla="*/ 58410 h 356523"/>
                  <a:gd name="connsiteX1497" fmla="*/ 245033 w 508077"/>
                  <a:gd name="connsiteY1497" fmla="*/ 58336 h 356523"/>
                  <a:gd name="connsiteX1498" fmla="*/ 244958 w 508077"/>
                  <a:gd name="connsiteY1498" fmla="*/ 58336 h 356523"/>
                  <a:gd name="connsiteX1499" fmla="*/ 244871 w 508077"/>
                  <a:gd name="connsiteY1499" fmla="*/ 58274 h 356523"/>
                  <a:gd name="connsiteX1500" fmla="*/ 244784 w 508077"/>
                  <a:gd name="connsiteY1500" fmla="*/ 58274 h 356523"/>
                  <a:gd name="connsiteX1501" fmla="*/ 244710 w 508077"/>
                  <a:gd name="connsiteY1501" fmla="*/ 58212 h 356523"/>
                  <a:gd name="connsiteX1502" fmla="*/ 244623 w 508077"/>
                  <a:gd name="connsiteY1502" fmla="*/ 58137 h 356523"/>
                  <a:gd name="connsiteX1503" fmla="*/ 244523 w 508077"/>
                  <a:gd name="connsiteY1503" fmla="*/ 58062 h 356523"/>
                  <a:gd name="connsiteX1504" fmla="*/ 244461 w 508077"/>
                  <a:gd name="connsiteY1504" fmla="*/ 58062 h 356523"/>
                  <a:gd name="connsiteX1505" fmla="*/ 244387 w 508077"/>
                  <a:gd name="connsiteY1505" fmla="*/ 57988 h 356523"/>
                  <a:gd name="connsiteX1506" fmla="*/ 244287 w 508077"/>
                  <a:gd name="connsiteY1506" fmla="*/ 57913 h 356523"/>
                  <a:gd name="connsiteX1507" fmla="*/ 244213 w 508077"/>
                  <a:gd name="connsiteY1507" fmla="*/ 57913 h 356523"/>
                  <a:gd name="connsiteX1508" fmla="*/ 244138 w 508077"/>
                  <a:gd name="connsiteY1508" fmla="*/ 57851 h 356523"/>
                  <a:gd name="connsiteX1509" fmla="*/ 244064 w 508077"/>
                  <a:gd name="connsiteY1509" fmla="*/ 57789 h 356523"/>
                  <a:gd name="connsiteX1510" fmla="*/ 243977 w 508077"/>
                  <a:gd name="connsiteY1510" fmla="*/ 57702 h 356523"/>
                  <a:gd name="connsiteX1511" fmla="*/ 243890 w 508077"/>
                  <a:gd name="connsiteY1511" fmla="*/ 57628 h 356523"/>
                  <a:gd name="connsiteX1512" fmla="*/ 243815 w 508077"/>
                  <a:gd name="connsiteY1512" fmla="*/ 57628 h 356523"/>
                  <a:gd name="connsiteX1513" fmla="*/ 243741 w 508077"/>
                  <a:gd name="connsiteY1513" fmla="*/ 57553 h 356523"/>
                  <a:gd name="connsiteX1514" fmla="*/ 243654 w 508077"/>
                  <a:gd name="connsiteY1514" fmla="*/ 57466 h 356523"/>
                  <a:gd name="connsiteX1515" fmla="*/ 243579 w 508077"/>
                  <a:gd name="connsiteY1515" fmla="*/ 57466 h 356523"/>
                  <a:gd name="connsiteX1516" fmla="*/ 243492 w 508077"/>
                  <a:gd name="connsiteY1516" fmla="*/ 57392 h 356523"/>
                  <a:gd name="connsiteX1517" fmla="*/ 243418 w 508077"/>
                  <a:gd name="connsiteY1517" fmla="*/ 57317 h 356523"/>
                  <a:gd name="connsiteX1518" fmla="*/ 243418 w 508077"/>
                  <a:gd name="connsiteY1518" fmla="*/ 57255 h 356523"/>
                  <a:gd name="connsiteX1519" fmla="*/ 243331 w 508077"/>
                  <a:gd name="connsiteY1519" fmla="*/ 57180 h 356523"/>
                  <a:gd name="connsiteX1520" fmla="*/ 243244 w 508077"/>
                  <a:gd name="connsiteY1520" fmla="*/ 57081 h 356523"/>
                  <a:gd name="connsiteX1521" fmla="*/ 243157 w 508077"/>
                  <a:gd name="connsiteY1521" fmla="*/ 56994 h 356523"/>
                  <a:gd name="connsiteX1522" fmla="*/ 243095 w 508077"/>
                  <a:gd name="connsiteY1522" fmla="*/ 56994 h 356523"/>
                  <a:gd name="connsiteX1523" fmla="*/ 243020 w 508077"/>
                  <a:gd name="connsiteY1523" fmla="*/ 56907 h 356523"/>
                  <a:gd name="connsiteX1524" fmla="*/ 242958 w 508077"/>
                  <a:gd name="connsiteY1524" fmla="*/ 56833 h 356523"/>
                  <a:gd name="connsiteX1525" fmla="*/ 242871 w 508077"/>
                  <a:gd name="connsiteY1525" fmla="*/ 56746 h 356523"/>
                  <a:gd name="connsiteX1526" fmla="*/ 242797 w 508077"/>
                  <a:gd name="connsiteY1526" fmla="*/ 56671 h 356523"/>
                  <a:gd name="connsiteX1527" fmla="*/ 242735 w 508077"/>
                  <a:gd name="connsiteY1527" fmla="*/ 56597 h 356523"/>
                  <a:gd name="connsiteX1528" fmla="*/ 242648 w 508077"/>
                  <a:gd name="connsiteY1528" fmla="*/ 56510 h 356523"/>
                  <a:gd name="connsiteX1529" fmla="*/ 242573 w 508077"/>
                  <a:gd name="connsiteY1529" fmla="*/ 56423 h 356523"/>
                  <a:gd name="connsiteX1530" fmla="*/ 242499 w 508077"/>
                  <a:gd name="connsiteY1530" fmla="*/ 56348 h 356523"/>
                  <a:gd name="connsiteX1531" fmla="*/ 242499 w 508077"/>
                  <a:gd name="connsiteY1531" fmla="*/ 56286 h 356523"/>
                  <a:gd name="connsiteX1532" fmla="*/ 242424 w 508077"/>
                  <a:gd name="connsiteY1532" fmla="*/ 56199 h 356523"/>
                  <a:gd name="connsiteX1533" fmla="*/ 242349 w 508077"/>
                  <a:gd name="connsiteY1533" fmla="*/ 56112 h 356523"/>
                  <a:gd name="connsiteX1534" fmla="*/ 242287 w 508077"/>
                  <a:gd name="connsiteY1534" fmla="*/ 56025 h 356523"/>
                  <a:gd name="connsiteX1535" fmla="*/ 242213 w 508077"/>
                  <a:gd name="connsiteY1535" fmla="*/ 55951 h 356523"/>
                  <a:gd name="connsiteX1536" fmla="*/ 242213 w 508077"/>
                  <a:gd name="connsiteY1536" fmla="*/ 55864 h 356523"/>
                  <a:gd name="connsiteX1537" fmla="*/ 242151 w 508077"/>
                  <a:gd name="connsiteY1537" fmla="*/ 55789 h 356523"/>
                  <a:gd name="connsiteX1538" fmla="*/ 242076 w 508077"/>
                  <a:gd name="connsiteY1538" fmla="*/ 55690 h 356523"/>
                  <a:gd name="connsiteX1539" fmla="*/ 242002 w 508077"/>
                  <a:gd name="connsiteY1539" fmla="*/ 55615 h 356523"/>
                  <a:gd name="connsiteX1540" fmla="*/ 241940 w 508077"/>
                  <a:gd name="connsiteY1540" fmla="*/ 55528 h 356523"/>
                  <a:gd name="connsiteX1541" fmla="*/ 241940 w 508077"/>
                  <a:gd name="connsiteY1541" fmla="*/ 55454 h 356523"/>
                  <a:gd name="connsiteX1542" fmla="*/ 241865 w 508077"/>
                  <a:gd name="connsiteY1542" fmla="*/ 55367 h 356523"/>
                  <a:gd name="connsiteX1543" fmla="*/ 241803 w 508077"/>
                  <a:gd name="connsiteY1543" fmla="*/ 55292 h 356523"/>
                  <a:gd name="connsiteX1544" fmla="*/ 241803 w 508077"/>
                  <a:gd name="connsiteY1544" fmla="*/ 55205 h 356523"/>
                  <a:gd name="connsiteX1545" fmla="*/ 241728 w 508077"/>
                  <a:gd name="connsiteY1545" fmla="*/ 55106 h 356523"/>
                  <a:gd name="connsiteX1546" fmla="*/ 241666 w 508077"/>
                  <a:gd name="connsiteY1546" fmla="*/ 55019 h 356523"/>
                  <a:gd name="connsiteX1547" fmla="*/ 241666 w 508077"/>
                  <a:gd name="connsiteY1547" fmla="*/ 55019 h 356523"/>
                  <a:gd name="connsiteX1548" fmla="*/ 241604 w 508077"/>
                  <a:gd name="connsiteY1548" fmla="*/ 54907 h 356523"/>
                  <a:gd name="connsiteX1549" fmla="*/ 241542 w 508077"/>
                  <a:gd name="connsiteY1549" fmla="*/ 54833 h 356523"/>
                  <a:gd name="connsiteX1550" fmla="*/ 241542 w 508077"/>
                  <a:gd name="connsiteY1550" fmla="*/ 54746 h 356523"/>
                  <a:gd name="connsiteX1551" fmla="*/ 241467 w 508077"/>
                  <a:gd name="connsiteY1551" fmla="*/ 54646 h 356523"/>
                  <a:gd name="connsiteX1552" fmla="*/ 241467 w 508077"/>
                  <a:gd name="connsiteY1552" fmla="*/ 54584 h 356523"/>
                  <a:gd name="connsiteX1553" fmla="*/ 241467 w 508077"/>
                  <a:gd name="connsiteY1553" fmla="*/ 54497 h 356523"/>
                  <a:gd name="connsiteX1554" fmla="*/ 241405 w 508077"/>
                  <a:gd name="connsiteY1554" fmla="*/ 54398 h 356523"/>
                  <a:gd name="connsiteX1555" fmla="*/ 241405 w 508077"/>
                  <a:gd name="connsiteY1555" fmla="*/ 54311 h 356523"/>
                  <a:gd name="connsiteX1556" fmla="*/ 241343 w 508077"/>
                  <a:gd name="connsiteY1556" fmla="*/ 54224 h 356523"/>
                  <a:gd name="connsiteX1557" fmla="*/ 241343 w 508077"/>
                  <a:gd name="connsiteY1557" fmla="*/ 54137 h 356523"/>
                  <a:gd name="connsiteX1558" fmla="*/ 241343 w 508077"/>
                  <a:gd name="connsiteY1558" fmla="*/ 54062 h 356523"/>
                  <a:gd name="connsiteX1559" fmla="*/ 241281 w 508077"/>
                  <a:gd name="connsiteY1559" fmla="*/ 53951 h 356523"/>
                  <a:gd name="connsiteX1560" fmla="*/ 241281 w 508077"/>
                  <a:gd name="connsiteY1560" fmla="*/ 53864 h 356523"/>
                  <a:gd name="connsiteX1561" fmla="*/ 241281 w 508077"/>
                  <a:gd name="connsiteY1561" fmla="*/ 53864 h 356523"/>
                  <a:gd name="connsiteX1562" fmla="*/ 241219 w 508077"/>
                  <a:gd name="connsiteY1562" fmla="*/ 53752 h 356523"/>
                  <a:gd name="connsiteX1563" fmla="*/ 241219 w 508077"/>
                  <a:gd name="connsiteY1563" fmla="*/ 53665 h 356523"/>
                  <a:gd name="connsiteX1564" fmla="*/ 241219 w 508077"/>
                  <a:gd name="connsiteY1564" fmla="*/ 53578 h 356523"/>
                  <a:gd name="connsiteX1565" fmla="*/ 241219 w 508077"/>
                  <a:gd name="connsiteY1565" fmla="*/ 53479 h 356523"/>
                  <a:gd name="connsiteX1566" fmla="*/ 241219 w 508077"/>
                  <a:gd name="connsiteY1566" fmla="*/ 53404 h 356523"/>
                  <a:gd name="connsiteX1567" fmla="*/ 241219 w 508077"/>
                  <a:gd name="connsiteY1567" fmla="*/ 53317 h 356523"/>
                  <a:gd name="connsiteX1568" fmla="*/ 241219 w 508077"/>
                  <a:gd name="connsiteY1568" fmla="*/ 53218 h 356523"/>
                  <a:gd name="connsiteX1569" fmla="*/ 241219 w 508077"/>
                  <a:gd name="connsiteY1569" fmla="*/ 53131 h 356523"/>
                  <a:gd name="connsiteX1570" fmla="*/ 241219 w 508077"/>
                  <a:gd name="connsiteY1570" fmla="*/ 53044 h 356523"/>
                  <a:gd name="connsiteX1571" fmla="*/ 241219 w 508077"/>
                  <a:gd name="connsiteY1571" fmla="*/ 52957 h 356523"/>
                  <a:gd name="connsiteX1572" fmla="*/ 241219 w 508077"/>
                  <a:gd name="connsiteY1572" fmla="*/ 52870 h 356523"/>
                  <a:gd name="connsiteX1573" fmla="*/ 241219 w 508077"/>
                  <a:gd name="connsiteY1573" fmla="*/ 52758 h 356523"/>
                  <a:gd name="connsiteX1574" fmla="*/ 241219 w 508077"/>
                  <a:gd name="connsiteY1574" fmla="*/ 52671 h 356523"/>
                  <a:gd name="connsiteX1575" fmla="*/ 241219 w 508077"/>
                  <a:gd name="connsiteY1575" fmla="*/ 52671 h 356523"/>
                  <a:gd name="connsiteX1576" fmla="*/ 241219 w 508077"/>
                  <a:gd name="connsiteY1576" fmla="*/ 52547 h 356523"/>
                  <a:gd name="connsiteX1577" fmla="*/ 241219 w 508077"/>
                  <a:gd name="connsiteY1577" fmla="*/ 52460 h 356523"/>
                  <a:gd name="connsiteX1578" fmla="*/ 241219 w 508077"/>
                  <a:gd name="connsiteY1578" fmla="*/ 52373 h 356523"/>
                  <a:gd name="connsiteX1579" fmla="*/ 241219 w 508077"/>
                  <a:gd name="connsiteY1579" fmla="*/ 52261 h 356523"/>
                  <a:gd name="connsiteX1580" fmla="*/ 241219 w 508077"/>
                  <a:gd name="connsiteY1580" fmla="*/ 52199 h 356523"/>
                  <a:gd name="connsiteX1581" fmla="*/ 241219 w 508077"/>
                  <a:gd name="connsiteY1581" fmla="*/ 52100 h 356523"/>
                  <a:gd name="connsiteX1582" fmla="*/ 241219 w 508077"/>
                  <a:gd name="connsiteY1582" fmla="*/ 52000 h 356523"/>
                  <a:gd name="connsiteX1583" fmla="*/ 241219 w 508077"/>
                  <a:gd name="connsiteY1583" fmla="*/ 51901 h 356523"/>
                  <a:gd name="connsiteX1584" fmla="*/ 241219 w 508077"/>
                  <a:gd name="connsiteY1584" fmla="*/ 51814 h 356523"/>
                  <a:gd name="connsiteX1585" fmla="*/ 241219 w 508077"/>
                  <a:gd name="connsiteY1585" fmla="*/ 51727 h 356523"/>
                  <a:gd name="connsiteX1586" fmla="*/ 241219 w 508077"/>
                  <a:gd name="connsiteY1586" fmla="*/ 51628 h 356523"/>
                  <a:gd name="connsiteX1587" fmla="*/ 241219 w 508077"/>
                  <a:gd name="connsiteY1587" fmla="*/ 51516 h 356523"/>
                  <a:gd name="connsiteX1588" fmla="*/ 241219 w 508077"/>
                  <a:gd name="connsiteY1588" fmla="*/ 51429 h 356523"/>
                  <a:gd name="connsiteX1589" fmla="*/ 241219 w 508077"/>
                  <a:gd name="connsiteY1589" fmla="*/ 51367 h 356523"/>
                  <a:gd name="connsiteX1590" fmla="*/ 241219 w 508077"/>
                  <a:gd name="connsiteY1590" fmla="*/ 51267 h 356523"/>
                  <a:gd name="connsiteX1591" fmla="*/ 241219 w 508077"/>
                  <a:gd name="connsiteY1591" fmla="*/ 51156 h 356523"/>
                  <a:gd name="connsiteX1592" fmla="*/ 241219 w 508077"/>
                  <a:gd name="connsiteY1592" fmla="*/ 51044 h 356523"/>
                  <a:gd name="connsiteX1593" fmla="*/ 241219 w 508077"/>
                  <a:gd name="connsiteY1593" fmla="*/ 50969 h 356523"/>
                  <a:gd name="connsiteX1594" fmla="*/ 241219 w 508077"/>
                  <a:gd name="connsiteY1594" fmla="*/ 50882 h 356523"/>
                  <a:gd name="connsiteX1595" fmla="*/ 241219 w 508077"/>
                  <a:gd name="connsiteY1595" fmla="*/ 50770 h 356523"/>
                  <a:gd name="connsiteX1596" fmla="*/ 241219 w 508077"/>
                  <a:gd name="connsiteY1596" fmla="*/ 50671 h 356523"/>
                  <a:gd name="connsiteX1597" fmla="*/ 241219 w 508077"/>
                  <a:gd name="connsiteY1597" fmla="*/ 50584 h 356523"/>
                  <a:gd name="connsiteX1598" fmla="*/ 241219 w 508077"/>
                  <a:gd name="connsiteY1598" fmla="*/ 50485 h 356523"/>
                  <a:gd name="connsiteX1599" fmla="*/ 241219 w 508077"/>
                  <a:gd name="connsiteY1599" fmla="*/ 50398 h 356523"/>
                  <a:gd name="connsiteX1600" fmla="*/ 241219 w 508077"/>
                  <a:gd name="connsiteY1600" fmla="*/ 50298 h 356523"/>
                  <a:gd name="connsiteX1601" fmla="*/ 241219 w 508077"/>
                  <a:gd name="connsiteY1601" fmla="*/ 50211 h 356523"/>
                  <a:gd name="connsiteX1602" fmla="*/ 241219 w 508077"/>
                  <a:gd name="connsiteY1602" fmla="*/ 50112 h 356523"/>
                  <a:gd name="connsiteX1603" fmla="*/ 241219 w 508077"/>
                  <a:gd name="connsiteY1603" fmla="*/ 49988 h 356523"/>
                  <a:gd name="connsiteX1604" fmla="*/ 241219 w 508077"/>
                  <a:gd name="connsiteY1604" fmla="*/ 49901 h 356523"/>
                  <a:gd name="connsiteX1605" fmla="*/ 241219 w 508077"/>
                  <a:gd name="connsiteY1605" fmla="*/ 49802 h 356523"/>
                  <a:gd name="connsiteX1606" fmla="*/ 241219 w 508077"/>
                  <a:gd name="connsiteY1606" fmla="*/ 49715 h 356523"/>
                  <a:gd name="connsiteX1607" fmla="*/ 241219 w 508077"/>
                  <a:gd name="connsiteY1607" fmla="*/ 49615 h 356523"/>
                  <a:gd name="connsiteX1608" fmla="*/ 241219 w 508077"/>
                  <a:gd name="connsiteY1608" fmla="*/ 49503 h 356523"/>
                  <a:gd name="connsiteX1609" fmla="*/ 241219 w 508077"/>
                  <a:gd name="connsiteY1609" fmla="*/ 47205 h 356523"/>
                  <a:gd name="connsiteX1610" fmla="*/ 241219 w 508077"/>
                  <a:gd name="connsiteY1610" fmla="*/ 47205 h 356523"/>
                  <a:gd name="connsiteX1611" fmla="*/ 241219 w 508077"/>
                  <a:gd name="connsiteY1611" fmla="*/ 47106 h 356523"/>
                  <a:gd name="connsiteX1612" fmla="*/ 241219 w 508077"/>
                  <a:gd name="connsiteY1612" fmla="*/ 46994 h 356523"/>
                  <a:gd name="connsiteX1613" fmla="*/ 241219 w 508077"/>
                  <a:gd name="connsiteY1613" fmla="*/ 46895 h 356523"/>
                  <a:gd name="connsiteX1614" fmla="*/ 241219 w 508077"/>
                  <a:gd name="connsiteY1614" fmla="*/ 46795 h 356523"/>
                  <a:gd name="connsiteX1615" fmla="*/ 241219 w 508077"/>
                  <a:gd name="connsiteY1615" fmla="*/ 46684 h 356523"/>
                  <a:gd name="connsiteX1616" fmla="*/ 241219 w 508077"/>
                  <a:gd name="connsiteY1616" fmla="*/ 46522 h 356523"/>
                  <a:gd name="connsiteX1617" fmla="*/ 241219 w 508077"/>
                  <a:gd name="connsiteY1617" fmla="*/ 46385 h 356523"/>
                  <a:gd name="connsiteX1618" fmla="*/ 241219 w 508077"/>
                  <a:gd name="connsiteY1618" fmla="*/ 45963 h 356523"/>
                  <a:gd name="connsiteX1619" fmla="*/ 241219 w 508077"/>
                  <a:gd name="connsiteY1619" fmla="*/ 45839 h 356523"/>
                  <a:gd name="connsiteX1620" fmla="*/ 241219 w 508077"/>
                  <a:gd name="connsiteY1620" fmla="*/ 43479 h 356523"/>
                  <a:gd name="connsiteX1621" fmla="*/ 114821 w 508077"/>
                  <a:gd name="connsiteY1621" fmla="*/ 163417 h 356523"/>
                  <a:gd name="connsiteX1622" fmla="*/ 114821 w 508077"/>
                  <a:gd name="connsiteY1622" fmla="*/ 161628 h 356523"/>
                  <a:gd name="connsiteX1623" fmla="*/ 114821 w 508077"/>
                  <a:gd name="connsiteY1623" fmla="*/ 161529 h 356523"/>
                  <a:gd name="connsiteX1624" fmla="*/ 114821 w 508077"/>
                  <a:gd name="connsiteY1624" fmla="*/ 160833 h 356523"/>
                  <a:gd name="connsiteX1625" fmla="*/ 114821 w 508077"/>
                  <a:gd name="connsiteY1625" fmla="*/ 160709 h 356523"/>
                  <a:gd name="connsiteX1626" fmla="*/ 114821 w 508077"/>
                  <a:gd name="connsiteY1626" fmla="*/ 160423 h 356523"/>
                  <a:gd name="connsiteX1627" fmla="*/ 114821 w 508077"/>
                  <a:gd name="connsiteY1627" fmla="*/ 160299 h 356523"/>
                  <a:gd name="connsiteX1628" fmla="*/ 114821 w 508077"/>
                  <a:gd name="connsiteY1628" fmla="*/ 160249 h 356523"/>
                  <a:gd name="connsiteX1629" fmla="*/ 114821 w 508077"/>
                  <a:gd name="connsiteY1629" fmla="*/ 160150 h 356523"/>
                  <a:gd name="connsiteX1630" fmla="*/ 114821 w 508077"/>
                  <a:gd name="connsiteY1630" fmla="*/ 160051 h 356523"/>
                  <a:gd name="connsiteX1631" fmla="*/ 114821 w 508077"/>
                  <a:gd name="connsiteY1631" fmla="*/ 159939 h 356523"/>
                  <a:gd name="connsiteX1632" fmla="*/ 114821 w 508077"/>
                  <a:gd name="connsiteY1632" fmla="*/ 159765 h 356523"/>
                  <a:gd name="connsiteX1633" fmla="*/ 114821 w 508077"/>
                  <a:gd name="connsiteY1633" fmla="*/ 159653 h 356523"/>
                  <a:gd name="connsiteX1634" fmla="*/ 114821 w 508077"/>
                  <a:gd name="connsiteY1634" fmla="*/ 159529 h 356523"/>
                  <a:gd name="connsiteX1635" fmla="*/ 114821 w 508077"/>
                  <a:gd name="connsiteY1635" fmla="*/ 159430 h 356523"/>
                  <a:gd name="connsiteX1636" fmla="*/ 114821 w 508077"/>
                  <a:gd name="connsiteY1636" fmla="*/ 159367 h 356523"/>
                  <a:gd name="connsiteX1637" fmla="*/ 114821 w 508077"/>
                  <a:gd name="connsiteY1637" fmla="*/ 159280 h 356523"/>
                  <a:gd name="connsiteX1638" fmla="*/ 114821 w 508077"/>
                  <a:gd name="connsiteY1638" fmla="*/ 159144 h 356523"/>
                  <a:gd name="connsiteX1639" fmla="*/ 114821 w 508077"/>
                  <a:gd name="connsiteY1639" fmla="*/ 159057 h 356523"/>
                  <a:gd name="connsiteX1640" fmla="*/ 114821 w 508077"/>
                  <a:gd name="connsiteY1640" fmla="*/ 158970 h 356523"/>
                  <a:gd name="connsiteX1641" fmla="*/ 114821 w 508077"/>
                  <a:gd name="connsiteY1641" fmla="*/ 158871 h 356523"/>
                  <a:gd name="connsiteX1642" fmla="*/ 114821 w 508077"/>
                  <a:gd name="connsiteY1642" fmla="*/ 158771 h 356523"/>
                  <a:gd name="connsiteX1643" fmla="*/ 114821 w 508077"/>
                  <a:gd name="connsiteY1643" fmla="*/ 158659 h 356523"/>
                  <a:gd name="connsiteX1644" fmla="*/ 114821 w 508077"/>
                  <a:gd name="connsiteY1644" fmla="*/ 158572 h 356523"/>
                  <a:gd name="connsiteX1645" fmla="*/ 114821 w 508077"/>
                  <a:gd name="connsiteY1645" fmla="*/ 158473 h 356523"/>
                  <a:gd name="connsiteX1646" fmla="*/ 114821 w 508077"/>
                  <a:gd name="connsiteY1646" fmla="*/ 158386 h 356523"/>
                  <a:gd name="connsiteX1647" fmla="*/ 114821 w 508077"/>
                  <a:gd name="connsiteY1647" fmla="*/ 158287 h 356523"/>
                  <a:gd name="connsiteX1648" fmla="*/ 114821 w 508077"/>
                  <a:gd name="connsiteY1648" fmla="*/ 158200 h 356523"/>
                  <a:gd name="connsiteX1649" fmla="*/ 114821 w 508077"/>
                  <a:gd name="connsiteY1649" fmla="*/ 158100 h 356523"/>
                  <a:gd name="connsiteX1650" fmla="*/ 114821 w 508077"/>
                  <a:gd name="connsiteY1650" fmla="*/ 157989 h 356523"/>
                  <a:gd name="connsiteX1651" fmla="*/ 114821 w 508077"/>
                  <a:gd name="connsiteY1651" fmla="*/ 157889 h 356523"/>
                  <a:gd name="connsiteX1652" fmla="*/ 114821 w 508077"/>
                  <a:gd name="connsiteY1652" fmla="*/ 157827 h 356523"/>
                  <a:gd name="connsiteX1653" fmla="*/ 114821 w 508077"/>
                  <a:gd name="connsiteY1653" fmla="*/ 157703 h 356523"/>
                  <a:gd name="connsiteX1654" fmla="*/ 114821 w 508077"/>
                  <a:gd name="connsiteY1654" fmla="*/ 157616 h 356523"/>
                  <a:gd name="connsiteX1655" fmla="*/ 114821 w 508077"/>
                  <a:gd name="connsiteY1655" fmla="*/ 157529 h 356523"/>
                  <a:gd name="connsiteX1656" fmla="*/ 114821 w 508077"/>
                  <a:gd name="connsiteY1656" fmla="*/ 157417 h 356523"/>
                  <a:gd name="connsiteX1657" fmla="*/ 114821 w 508077"/>
                  <a:gd name="connsiteY1657" fmla="*/ 157343 h 356523"/>
                  <a:gd name="connsiteX1658" fmla="*/ 114821 w 508077"/>
                  <a:gd name="connsiteY1658" fmla="*/ 157256 h 356523"/>
                  <a:gd name="connsiteX1659" fmla="*/ 114821 w 508077"/>
                  <a:gd name="connsiteY1659" fmla="*/ 157131 h 356523"/>
                  <a:gd name="connsiteX1660" fmla="*/ 114821 w 508077"/>
                  <a:gd name="connsiteY1660" fmla="*/ 157044 h 356523"/>
                  <a:gd name="connsiteX1661" fmla="*/ 114821 w 508077"/>
                  <a:gd name="connsiteY1661" fmla="*/ 156957 h 356523"/>
                  <a:gd name="connsiteX1662" fmla="*/ 114821 w 508077"/>
                  <a:gd name="connsiteY1662" fmla="*/ 156871 h 356523"/>
                  <a:gd name="connsiteX1663" fmla="*/ 114821 w 508077"/>
                  <a:gd name="connsiteY1663" fmla="*/ 156771 h 356523"/>
                  <a:gd name="connsiteX1664" fmla="*/ 114821 w 508077"/>
                  <a:gd name="connsiteY1664" fmla="*/ 156659 h 356523"/>
                  <a:gd name="connsiteX1665" fmla="*/ 114821 w 508077"/>
                  <a:gd name="connsiteY1665" fmla="*/ 156572 h 356523"/>
                  <a:gd name="connsiteX1666" fmla="*/ 114821 w 508077"/>
                  <a:gd name="connsiteY1666" fmla="*/ 156485 h 356523"/>
                  <a:gd name="connsiteX1667" fmla="*/ 114821 w 508077"/>
                  <a:gd name="connsiteY1667" fmla="*/ 156398 h 356523"/>
                  <a:gd name="connsiteX1668" fmla="*/ 114821 w 508077"/>
                  <a:gd name="connsiteY1668" fmla="*/ 156311 h 356523"/>
                  <a:gd name="connsiteX1669" fmla="*/ 114821 w 508077"/>
                  <a:gd name="connsiteY1669" fmla="*/ 156212 h 356523"/>
                  <a:gd name="connsiteX1670" fmla="*/ 114821 w 508077"/>
                  <a:gd name="connsiteY1670" fmla="*/ 156138 h 356523"/>
                  <a:gd name="connsiteX1671" fmla="*/ 114821 w 508077"/>
                  <a:gd name="connsiteY1671" fmla="*/ 156038 h 356523"/>
                  <a:gd name="connsiteX1672" fmla="*/ 114821 w 508077"/>
                  <a:gd name="connsiteY1672" fmla="*/ 155951 h 356523"/>
                  <a:gd name="connsiteX1673" fmla="*/ 114821 w 508077"/>
                  <a:gd name="connsiteY1673" fmla="*/ 155839 h 356523"/>
                  <a:gd name="connsiteX1674" fmla="*/ 114821 w 508077"/>
                  <a:gd name="connsiteY1674" fmla="*/ 155752 h 356523"/>
                  <a:gd name="connsiteX1675" fmla="*/ 114821 w 508077"/>
                  <a:gd name="connsiteY1675" fmla="*/ 155666 h 356523"/>
                  <a:gd name="connsiteX1676" fmla="*/ 114821 w 508077"/>
                  <a:gd name="connsiteY1676" fmla="*/ 155579 h 356523"/>
                  <a:gd name="connsiteX1677" fmla="*/ 114821 w 508077"/>
                  <a:gd name="connsiteY1677" fmla="*/ 155492 h 356523"/>
                  <a:gd name="connsiteX1678" fmla="*/ 114821 w 508077"/>
                  <a:gd name="connsiteY1678" fmla="*/ 155380 h 356523"/>
                  <a:gd name="connsiteX1679" fmla="*/ 114821 w 508077"/>
                  <a:gd name="connsiteY1679" fmla="*/ 155293 h 356523"/>
                  <a:gd name="connsiteX1680" fmla="*/ 114821 w 508077"/>
                  <a:gd name="connsiteY1680" fmla="*/ 155218 h 356523"/>
                  <a:gd name="connsiteX1681" fmla="*/ 114821 w 508077"/>
                  <a:gd name="connsiteY1681" fmla="*/ 155119 h 356523"/>
                  <a:gd name="connsiteX1682" fmla="*/ 114821 w 508077"/>
                  <a:gd name="connsiteY1682" fmla="*/ 155044 h 356523"/>
                  <a:gd name="connsiteX1683" fmla="*/ 114821 w 508077"/>
                  <a:gd name="connsiteY1683" fmla="*/ 154957 h 356523"/>
                  <a:gd name="connsiteX1684" fmla="*/ 114821 w 508077"/>
                  <a:gd name="connsiteY1684" fmla="*/ 154871 h 356523"/>
                  <a:gd name="connsiteX1685" fmla="*/ 114821 w 508077"/>
                  <a:gd name="connsiteY1685" fmla="*/ 154784 h 356523"/>
                  <a:gd name="connsiteX1686" fmla="*/ 114821 w 508077"/>
                  <a:gd name="connsiteY1686" fmla="*/ 154697 h 356523"/>
                  <a:gd name="connsiteX1687" fmla="*/ 114883 w 508077"/>
                  <a:gd name="connsiteY1687" fmla="*/ 154597 h 356523"/>
                  <a:gd name="connsiteX1688" fmla="*/ 114883 w 508077"/>
                  <a:gd name="connsiteY1688" fmla="*/ 154510 h 356523"/>
                  <a:gd name="connsiteX1689" fmla="*/ 114945 w 508077"/>
                  <a:gd name="connsiteY1689" fmla="*/ 154423 h 356523"/>
                  <a:gd name="connsiteX1690" fmla="*/ 114945 w 508077"/>
                  <a:gd name="connsiteY1690" fmla="*/ 154349 h 356523"/>
                  <a:gd name="connsiteX1691" fmla="*/ 114945 w 508077"/>
                  <a:gd name="connsiteY1691" fmla="*/ 154262 h 356523"/>
                  <a:gd name="connsiteX1692" fmla="*/ 115020 w 508077"/>
                  <a:gd name="connsiteY1692" fmla="*/ 154150 h 356523"/>
                  <a:gd name="connsiteX1693" fmla="*/ 115020 w 508077"/>
                  <a:gd name="connsiteY1693" fmla="*/ 154075 h 356523"/>
                  <a:gd name="connsiteX1694" fmla="*/ 115020 w 508077"/>
                  <a:gd name="connsiteY1694" fmla="*/ 154001 h 356523"/>
                  <a:gd name="connsiteX1695" fmla="*/ 115094 w 508077"/>
                  <a:gd name="connsiteY1695" fmla="*/ 153902 h 356523"/>
                  <a:gd name="connsiteX1696" fmla="*/ 115094 w 508077"/>
                  <a:gd name="connsiteY1696" fmla="*/ 153827 h 356523"/>
                  <a:gd name="connsiteX1697" fmla="*/ 115156 w 508077"/>
                  <a:gd name="connsiteY1697" fmla="*/ 153740 h 356523"/>
                  <a:gd name="connsiteX1698" fmla="*/ 115231 w 508077"/>
                  <a:gd name="connsiteY1698" fmla="*/ 153641 h 356523"/>
                  <a:gd name="connsiteX1699" fmla="*/ 115231 w 508077"/>
                  <a:gd name="connsiteY1699" fmla="*/ 153579 h 356523"/>
                  <a:gd name="connsiteX1700" fmla="*/ 115293 w 508077"/>
                  <a:gd name="connsiteY1700" fmla="*/ 153492 h 356523"/>
                  <a:gd name="connsiteX1701" fmla="*/ 115367 w 508077"/>
                  <a:gd name="connsiteY1701" fmla="*/ 153392 h 356523"/>
                  <a:gd name="connsiteX1702" fmla="*/ 115429 w 508077"/>
                  <a:gd name="connsiteY1702" fmla="*/ 153305 h 356523"/>
                  <a:gd name="connsiteX1703" fmla="*/ 115492 w 508077"/>
                  <a:gd name="connsiteY1703" fmla="*/ 153231 h 356523"/>
                  <a:gd name="connsiteX1704" fmla="*/ 115492 w 508077"/>
                  <a:gd name="connsiteY1704" fmla="*/ 153156 h 356523"/>
                  <a:gd name="connsiteX1705" fmla="*/ 115554 w 508077"/>
                  <a:gd name="connsiteY1705" fmla="*/ 153069 h 356523"/>
                  <a:gd name="connsiteX1706" fmla="*/ 115628 w 508077"/>
                  <a:gd name="connsiteY1706" fmla="*/ 152970 h 356523"/>
                  <a:gd name="connsiteX1707" fmla="*/ 115628 w 508077"/>
                  <a:gd name="connsiteY1707" fmla="*/ 152895 h 356523"/>
                  <a:gd name="connsiteX1708" fmla="*/ 115628 w 508077"/>
                  <a:gd name="connsiteY1708" fmla="*/ 152821 h 356523"/>
                  <a:gd name="connsiteX1709" fmla="*/ 115628 w 508077"/>
                  <a:gd name="connsiteY1709" fmla="*/ 152746 h 356523"/>
                  <a:gd name="connsiteX1710" fmla="*/ 115715 w 508077"/>
                  <a:gd name="connsiteY1710" fmla="*/ 152647 h 356523"/>
                  <a:gd name="connsiteX1711" fmla="*/ 115715 w 508077"/>
                  <a:gd name="connsiteY1711" fmla="*/ 152572 h 356523"/>
                  <a:gd name="connsiteX1712" fmla="*/ 115777 w 508077"/>
                  <a:gd name="connsiteY1712" fmla="*/ 152498 h 356523"/>
                  <a:gd name="connsiteX1713" fmla="*/ 115864 w 508077"/>
                  <a:gd name="connsiteY1713" fmla="*/ 152398 h 356523"/>
                  <a:gd name="connsiteX1714" fmla="*/ 115926 w 508077"/>
                  <a:gd name="connsiteY1714" fmla="*/ 152324 h 356523"/>
                  <a:gd name="connsiteX1715" fmla="*/ 115926 w 508077"/>
                  <a:gd name="connsiteY1715" fmla="*/ 152262 h 356523"/>
                  <a:gd name="connsiteX1716" fmla="*/ 116001 w 508077"/>
                  <a:gd name="connsiteY1716" fmla="*/ 152162 h 356523"/>
                  <a:gd name="connsiteX1717" fmla="*/ 116075 w 508077"/>
                  <a:gd name="connsiteY1717" fmla="*/ 152088 h 356523"/>
                  <a:gd name="connsiteX1718" fmla="*/ 116150 w 508077"/>
                  <a:gd name="connsiteY1718" fmla="*/ 152001 h 356523"/>
                  <a:gd name="connsiteX1719" fmla="*/ 116225 w 508077"/>
                  <a:gd name="connsiteY1719" fmla="*/ 151914 h 356523"/>
                  <a:gd name="connsiteX1720" fmla="*/ 116225 w 508077"/>
                  <a:gd name="connsiteY1720" fmla="*/ 151914 h 356523"/>
                  <a:gd name="connsiteX1721" fmla="*/ 116287 w 508077"/>
                  <a:gd name="connsiteY1721" fmla="*/ 151827 h 356523"/>
                  <a:gd name="connsiteX1722" fmla="*/ 116386 w 508077"/>
                  <a:gd name="connsiteY1722" fmla="*/ 151740 h 356523"/>
                  <a:gd name="connsiteX1723" fmla="*/ 116461 w 508077"/>
                  <a:gd name="connsiteY1723" fmla="*/ 151665 h 356523"/>
                  <a:gd name="connsiteX1724" fmla="*/ 116535 w 508077"/>
                  <a:gd name="connsiteY1724" fmla="*/ 151591 h 356523"/>
                  <a:gd name="connsiteX1725" fmla="*/ 116610 w 508077"/>
                  <a:gd name="connsiteY1725" fmla="*/ 151516 h 356523"/>
                  <a:gd name="connsiteX1726" fmla="*/ 116684 w 508077"/>
                  <a:gd name="connsiteY1726" fmla="*/ 151429 h 356523"/>
                  <a:gd name="connsiteX1727" fmla="*/ 116771 w 508077"/>
                  <a:gd name="connsiteY1727" fmla="*/ 151343 h 356523"/>
                  <a:gd name="connsiteX1728" fmla="*/ 116846 w 508077"/>
                  <a:gd name="connsiteY1728" fmla="*/ 151280 h 356523"/>
                  <a:gd name="connsiteX1729" fmla="*/ 116920 w 508077"/>
                  <a:gd name="connsiteY1729" fmla="*/ 151206 h 356523"/>
                  <a:gd name="connsiteX1730" fmla="*/ 116995 w 508077"/>
                  <a:gd name="connsiteY1730" fmla="*/ 151131 h 356523"/>
                  <a:gd name="connsiteX1731" fmla="*/ 117069 w 508077"/>
                  <a:gd name="connsiteY1731" fmla="*/ 151057 h 356523"/>
                  <a:gd name="connsiteX1732" fmla="*/ 117156 w 508077"/>
                  <a:gd name="connsiteY1732" fmla="*/ 150982 h 356523"/>
                  <a:gd name="connsiteX1733" fmla="*/ 117243 w 508077"/>
                  <a:gd name="connsiteY1733" fmla="*/ 150908 h 356523"/>
                  <a:gd name="connsiteX1734" fmla="*/ 117243 w 508077"/>
                  <a:gd name="connsiteY1734" fmla="*/ 150846 h 356523"/>
                  <a:gd name="connsiteX1735" fmla="*/ 117330 w 508077"/>
                  <a:gd name="connsiteY1735" fmla="*/ 150771 h 356523"/>
                  <a:gd name="connsiteX1736" fmla="*/ 117417 w 508077"/>
                  <a:gd name="connsiteY1736" fmla="*/ 150684 h 356523"/>
                  <a:gd name="connsiteX1737" fmla="*/ 117417 w 508077"/>
                  <a:gd name="connsiteY1737" fmla="*/ 150684 h 356523"/>
                  <a:gd name="connsiteX1738" fmla="*/ 117516 w 508077"/>
                  <a:gd name="connsiteY1738" fmla="*/ 150610 h 356523"/>
                  <a:gd name="connsiteX1739" fmla="*/ 117603 w 508077"/>
                  <a:gd name="connsiteY1739" fmla="*/ 150535 h 356523"/>
                  <a:gd name="connsiteX1740" fmla="*/ 117678 w 508077"/>
                  <a:gd name="connsiteY1740" fmla="*/ 150473 h 356523"/>
                  <a:gd name="connsiteX1741" fmla="*/ 117752 w 508077"/>
                  <a:gd name="connsiteY1741" fmla="*/ 150411 h 356523"/>
                  <a:gd name="connsiteX1742" fmla="*/ 117827 w 508077"/>
                  <a:gd name="connsiteY1742" fmla="*/ 150349 h 356523"/>
                  <a:gd name="connsiteX1743" fmla="*/ 117914 w 508077"/>
                  <a:gd name="connsiteY1743" fmla="*/ 150274 h 356523"/>
                  <a:gd name="connsiteX1744" fmla="*/ 118001 w 508077"/>
                  <a:gd name="connsiteY1744" fmla="*/ 150200 h 356523"/>
                  <a:gd name="connsiteX1745" fmla="*/ 118088 w 508077"/>
                  <a:gd name="connsiteY1745" fmla="*/ 150200 h 356523"/>
                  <a:gd name="connsiteX1746" fmla="*/ 118175 w 508077"/>
                  <a:gd name="connsiteY1746" fmla="*/ 150125 h 356523"/>
                  <a:gd name="connsiteX1747" fmla="*/ 118262 w 508077"/>
                  <a:gd name="connsiteY1747" fmla="*/ 150063 h 356523"/>
                  <a:gd name="connsiteX1748" fmla="*/ 118336 w 508077"/>
                  <a:gd name="connsiteY1748" fmla="*/ 150001 h 356523"/>
                  <a:gd name="connsiteX1749" fmla="*/ 118411 w 508077"/>
                  <a:gd name="connsiteY1749" fmla="*/ 150001 h 356523"/>
                  <a:gd name="connsiteX1750" fmla="*/ 118498 w 508077"/>
                  <a:gd name="connsiteY1750" fmla="*/ 149939 h 356523"/>
                  <a:gd name="connsiteX1751" fmla="*/ 118585 w 508077"/>
                  <a:gd name="connsiteY1751" fmla="*/ 149877 h 356523"/>
                  <a:gd name="connsiteX1752" fmla="*/ 118672 w 508077"/>
                  <a:gd name="connsiteY1752" fmla="*/ 149815 h 356523"/>
                  <a:gd name="connsiteX1753" fmla="*/ 118759 w 508077"/>
                  <a:gd name="connsiteY1753" fmla="*/ 149740 h 356523"/>
                  <a:gd name="connsiteX1754" fmla="*/ 118858 w 508077"/>
                  <a:gd name="connsiteY1754" fmla="*/ 149678 h 356523"/>
                  <a:gd name="connsiteX1755" fmla="*/ 118933 w 508077"/>
                  <a:gd name="connsiteY1755" fmla="*/ 149678 h 356523"/>
                  <a:gd name="connsiteX1756" fmla="*/ 119007 w 508077"/>
                  <a:gd name="connsiteY1756" fmla="*/ 149678 h 356523"/>
                  <a:gd name="connsiteX1757" fmla="*/ 119094 w 508077"/>
                  <a:gd name="connsiteY1757" fmla="*/ 149616 h 356523"/>
                  <a:gd name="connsiteX1758" fmla="*/ 119181 w 508077"/>
                  <a:gd name="connsiteY1758" fmla="*/ 149616 h 356523"/>
                  <a:gd name="connsiteX1759" fmla="*/ 119268 w 508077"/>
                  <a:gd name="connsiteY1759" fmla="*/ 149616 h 356523"/>
                  <a:gd name="connsiteX1760" fmla="*/ 119355 w 508077"/>
                  <a:gd name="connsiteY1760" fmla="*/ 149554 h 356523"/>
                  <a:gd name="connsiteX1761" fmla="*/ 119454 w 508077"/>
                  <a:gd name="connsiteY1761" fmla="*/ 149492 h 356523"/>
                  <a:gd name="connsiteX1762" fmla="*/ 119541 w 508077"/>
                  <a:gd name="connsiteY1762" fmla="*/ 149492 h 356523"/>
                  <a:gd name="connsiteX1763" fmla="*/ 119616 w 508077"/>
                  <a:gd name="connsiteY1763" fmla="*/ 149492 h 356523"/>
                  <a:gd name="connsiteX1764" fmla="*/ 119715 w 508077"/>
                  <a:gd name="connsiteY1764" fmla="*/ 149429 h 356523"/>
                  <a:gd name="connsiteX1765" fmla="*/ 119802 w 508077"/>
                  <a:gd name="connsiteY1765" fmla="*/ 149429 h 356523"/>
                  <a:gd name="connsiteX1766" fmla="*/ 119877 w 508077"/>
                  <a:gd name="connsiteY1766" fmla="*/ 149429 h 356523"/>
                  <a:gd name="connsiteX1767" fmla="*/ 119976 w 508077"/>
                  <a:gd name="connsiteY1767" fmla="*/ 149429 h 356523"/>
                  <a:gd name="connsiteX1768" fmla="*/ 120075 w 508077"/>
                  <a:gd name="connsiteY1768" fmla="*/ 149429 h 356523"/>
                  <a:gd name="connsiteX1769" fmla="*/ 120150 w 508077"/>
                  <a:gd name="connsiteY1769" fmla="*/ 149429 h 356523"/>
                  <a:gd name="connsiteX1770" fmla="*/ 120249 w 508077"/>
                  <a:gd name="connsiteY1770" fmla="*/ 149429 h 356523"/>
                  <a:gd name="connsiteX1771" fmla="*/ 120336 w 508077"/>
                  <a:gd name="connsiteY1771" fmla="*/ 149429 h 356523"/>
                  <a:gd name="connsiteX1772" fmla="*/ 120423 w 508077"/>
                  <a:gd name="connsiteY1772" fmla="*/ 149429 h 356523"/>
                  <a:gd name="connsiteX1773" fmla="*/ 120510 w 508077"/>
                  <a:gd name="connsiteY1773" fmla="*/ 149429 h 356523"/>
                  <a:gd name="connsiteX1774" fmla="*/ 120610 w 508077"/>
                  <a:gd name="connsiteY1774" fmla="*/ 149429 h 356523"/>
                  <a:gd name="connsiteX1775" fmla="*/ 120697 w 508077"/>
                  <a:gd name="connsiteY1775" fmla="*/ 149429 h 356523"/>
                  <a:gd name="connsiteX1776" fmla="*/ 120784 w 508077"/>
                  <a:gd name="connsiteY1776" fmla="*/ 149429 h 356523"/>
                  <a:gd name="connsiteX1777" fmla="*/ 120883 w 508077"/>
                  <a:gd name="connsiteY1777" fmla="*/ 149429 h 356523"/>
                  <a:gd name="connsiteX1778" fmla="*/ 120957 w 508077"/>
                  <a:gd name="connsiteY1778" fmla="*/ 149429 h 356523"/>
                  <a:gd name="connsiteX1779" fmla="*/ 121057 w 508077"/>
                  <a:gd name="connsiteY1779" fmla="*/ 149429 h 356523"/>
                  <a:gd name="connsiteX1780" fmla="*/ 121156 w 508077"/>
                  <a:gd name="connsiteY1780" fmla="*/ 149429 h 356523"/>
                  <a:gd name="connsiteX1781" fmla="*/ 121243 w 508077"/>
                  <a:gd name="connsiteY1781" fmla="*/ 149429 h 356523"/>
                  <a:gd name="connsiteX1782" fmla="*/ 121330 w 508077"/>
                  <a:gd name="connsiteY1782" fmla="*/ 149429 h 356523"/>
                  <a:gd name="connsiteX1783" fmla="*/ 121417 w 508077"/>
                  <a:gd name="connsiteY1783" fmla="*/ 149429 h 356523"/>
                  <a:gd name="connsiteX1784" fmla="*/ 121516 w 508077"/>
                  <a:gd name="connsiteY1784" fmla="*/ 149429 h 356523"/>
                  <a:gd name="connsiteX1785" fmla="*/ 121616 w 508077"/>
                  <a:gd name="connsiteY1785" fmla="*/ 149429 h 356523"/>
                  <a:gd name="connsiteX1786" fmla="*/ 121703 w 508077"/>
                  <a:gd name="connsiteY1786" fmla="*/ 149429 h 356523"/>
                  <a:gd name="connsiteX1787" fmla="*/ 121790 w 508077"/>
                  <a:gd name="connsiteY1787" fmla="*/ 149429 h 356523"/>
                  <a:gd name="connsiteX1788" fmla="*/ 121902 w 508077"/>
                  <a:gd name="connsiteY1788" fmla="*/ 149429 h 356523"/>
                  <a:gd name="connsiteX1789" fmla="*/ 121989 w 508077"/>
                  <a:gd name="connsiteY1789" fmla="*/ 149429 h 356523"/>
                  <a:gd name="connsiteX1790" fmla="*/ 122063 w 508077"/>
                  <a:gd name="connsiteY1790" fmla="*/ 149429 h 356523"/>
                  <a:gd name="connsiteX1791" fmla="*/ 122162 w 508077"/>
                  <a:gd name="connsiteY1791" fmla="*/ 149429 h 356523"/>
                  <a:gd name="connsiteX1792" fmla="*/ 122262 w 508077"/>
                  <a:gd name="connsiteY1792" fmla="*/ 149429 h 356523"/>
                  <a:gd name="connsiteX1793" fmla="*/ 122361 w 508077"/>
                  <a:gd name="connsiteY1793" fmla="*/ 149429 h 356523"/>
                  <a:gd name="connsiteX1794" fmla="*/ 122448 w 508077"/>
                  <a:gd name="connsiteY1794" fmla="*/ 149429 h 356523"/>
                  <a:gd name="connsiteX1795" fmla="*/ 122548 w 508077"/>
                  <a:gd name="connsiteY1795" fmla="*/ 149429 h 356523"/>
                  <a:gd name="connsiteX1796" fmla="*/ 122647 w 508077"/>
                  <a:gd name="connsiteY1796" fmla="*/ 149429 h 356523"/>
                  <a:gd name="connsiteX1797" fmla="*/ 122746 w 508077"/>
                  <a:gd name="connsiteY1797" fmla="*/ 149429 h 356523"/>
                  <a:gd name="connsiteX1798" fmla="*/ 122833 w 508077"/>
                  <a:gd name="connsiteY1798" fmla="*/ 149429 h 356523"/>
                  <a:gd name="connsiteX1799" fmla="*/ 122920 w 508077"/>
                  <a:gd name="connsiteY1799" fmla="*/ 149429 h 356523"/>
                  <a:gd name="connsiteX1800" fmla="*/ 123020 w 508077"/>
                  <a:gd name="connsiteY1800" fmla="*/ 149429 h 356523"/>
                  <a:gd name="connsiteX1801" fmla="*/ 123119 w 508077"/>
                  <a:gd name="connsiteY1801" fmla="*/ 149429 h 356523"/>
                  <a:gd name="connsiteX1802" fmla="*/ 123206 w 508077"/>
                  <a:gd name="connsiteY1802" fmla="*/ 149429 h 356523"/>
                  <a:gd name="connsiteX1803" fmla="*/ 123305 w 508077"/>
                  <a:gd name="connsiteY1803" fmla="*/ 149429 h 356523"/>
                  <a:gd name="connsiteX1804" fmla="*/ 123405 w 508077"/>
                  <a:gd name="connsiteY1804" fmla="*/ 149429 h 356523"/>
                  <a:gd name="connsiteX1805" fmla="*/ 123504 w 508077"/>
                  <a:gd name="connsiteY1805" fmla="*/ 149429 h 356523"/>
                  <a:gd name="connsiteX1806" fmla="*/ 123591 w 508077"/>
                  <a:gd name="connsiteY1806" fmla="*/ 149429 h 356523"/>
                  <a:gd name="connsiteX1807" fmla="*/ 123690 w 508077"/>
                  <a:gd name="connsiteY1807" fmla="*/ 149429 h 356523"/>
                  <a:gd name="connsiteX1808" fmla="*/ 123802 w 508077"/>
                  <a:gd name="connsiteY1808" fmla="*/ 149429 h 356523"/>
                  <a:gd name="connsiteX1809" fmla="*/ 123889 w 508077"/>
                  <a:gd name="connsiteY1809" fmla="*/ 149429 h 356523"/>
                  <a:gd name="connsiteX1810" fmla="*/ 123989 w 508077"/>
                  <a:gd name="connsiteY1810" fmla="*/ 149429 h 356523"/>
                  <a:gd name="connsiteX1811" fmla="*/ 124088 w 508077"/>
                  <a:gd name="connsiteY1811" fmla="*/ 149429 h 356523"/>
                  <a:gd name="connsiteX1812" fmla="*/ 124187 w 508077"/>
                  <a:gd name="connsiteY1812" fmla="*/ 149429 h 356523"/>
                  <a:gd name="connsiteX1813" fmla="*/ 124274 w 508077"/>
                  <a:gd name="connsiteY1813" fmla="*/ 149429 h 356523"/>
                  <a:gd name="connsiteX1814" fmla="*/ 124374 w 508077"/>
                  <a:gd name="connsiteY1814" fmla="*/ 149429 h 356523"/>
                  <a:gd name="connsiteX1815" fmla="*/ 124473 w 508077"/>
                  <a:gd name="connsiteY1815" fmla="*/ 149429 h 356523"/>
                  <a:gd name="connsiteX1816" fmla="*/ 124585 w 508077"/>
                  <a:gd name="connsiteY1816" fmla="*/ 149429 h 356523"/>
                  <a:gd name="connsiteX1817" fmla="*/ 124672 w 508077"/>
                  <a:gd name="connsiteY1817" fmla="*/ 149429 h 356523"/>
                  <a:gd name="connsiteX1818" fmla="*/ 124759 w 508077"/>
                  <a:gd name="connsiteY1818" fmla="*/ 149429 h 356523"/>
                  <a:gd name="connsiteX1819" fmla="*/ 124858 w 508077"/>
                  <a:gd name="connsiteY1819" fmla="*/ 149429 h 356523"/>
                  <a:gd name="connsiteX1820" fmla="*/ 124957 w 508077"/>
                  <a:gd name="connsiteY1820" fmla="*/ 149429 h 356523"/>
                  <a:gd name="connsiteX1821" fmla="*/ 125057 w 508077"/>
                  <a:gd name="connsiteY1821" fmla="*/ 149429 h 356523"/>
                  <a:gd name="connsiteX1822" fmla="*/ 125156 w 508077"/>
                  <a:gd name="connsiteY1822" fmla="*/ 149429 h 356523"/>
                  <a:gd name="connsiteX1823" fmla="*/ 125355 w 508077"/>
                  <a:gd name="connsiteY1823" fmla="*/ 149429 h 356523"/>
                  <a:gd name="connsiteX1824" fmla="*/ 125467 w 508077"/>
                  <a:gd name="connsiteY1824" fmla="*/ 149429 h 356523"/>
                  <a:gd name="connsiteX1825" fmla="*/ 125566 w 508077"/>
                  <a:gd name="connsiteY1825" fmla="*/ 149429 h 356523"/>
                  <a:gd name="connsiteX1826" fmla="*/ 130958 w 508077"/>
                  <a:gd name="connsiteY1826" fmla="*/ 149429 h 356523"/>
                  <a:gd name="connsiteX1827" fmla="*/ 131057 w 508077"/>
                  <a:gd name="connsiteY1827" fmla="*/ 149429 h 356523"/>
                  <a:gd name="connsiteX1828" fmla="*/ 131169 w 508077"/>
                  <a:gd name="connsiteY1828" fmla="*/ 149429 h 356523"/>
                  <a:gd name="connsiteX1829" fmla="*/ 131355 w 508077"/>
                  <a:gd name="connsiteY1829" fmla="*/ 149429 h 356523"/>
                  <a:gd name="connsiteX1830" fmla="*/ 131454 w 508077"/>
                  <a:gd name="connsiteY1830" fmla="*/ 149429 h 356523"/>
                  <a:gd name="connsiteX1831" fmla="*/ 131566 w 508077"/>
                  <a:gd name="connsiteY1831" fmla="*/ 149429 h 356523"/>
                  <a:gd name="connsiteX1832" fmla="*/ 131653 w 508077"/>
                  <a:gd name="connsiteY1832" fmla="*/ 149429 h 356523"/>
                  <a:gd name="connsiteX1833" fmla="*/ 131753 w 508077"/>
                  <a:gd name="connsiteY1833" fmla="*/ 149429 h 356523"/>
                  <a:gd name="connsiteX1834" fmla="*/ 131852 w 508077"/>
                  <a:gd name="connsiteY1834" fmla="*/ 149429 h 356523"/>
                  <a:gd name="connsiteX1835" fmla="*/ 131951 w 508077"/>
                  <a:gd name="connsiteY1835" fmla="*/ 149429 h 356523"/>
                  <a:gd name="connsiteX1836" fmla="*/ 132051 w 508077"/>
                  <a:gd name="connsiteY1836" fmla="*/ 149429 h 356523"/>
                  <a:gd name="connsiteX1837" fmla="*/ 132150 w 508077"/>
                  <a:gd name="connsiteY1837" fmla="*/ 149429 h 356523"/>
                  <a:gd name="connsiteX1838" fmla="*/ 132249 w 508077"/>
                  <a:gd name="connsiteY1838" fmla="*/ 149429 h 356523"/>
                  <a:gd name="connsiteX1839" fmla="*/ 132349 w 508077"/>
                  <a:gd name="connsiteY1839" fmla="*/ 149429 h 356523"/>
                  <a:gd name="connsiteX1840" fmla="*/ 132436 w 508077"/>
                  <a:gd name="connsiteY1840" fmla="*/ 149429 h 356523"/>
                  <a:gd name="connsiteX1841" fmla="*/ 132535 w 508077"/>
                  <a:gd name="connsiteY1841" fmla="*/ 149429 h 356523"/>
                  <a:gd name="connsiteX1842" fmla="*/ 132635 w 508077"/>
                  <a:gd name="connsiteY1842" fmla="*/ 149429 h 356523"/>
                  <a:gd name="connsiteX1843" fmla="*/ 132734 w 508077"/>
                  <a:gd name="connsiteY1843" fmla="*/ 149429 h 356523"/>
                  <a:gd name="connsiteX1844" fmla="*/ 132821 w 508077"/>
                  <a:gd name="connsiteY1844" fmla="*/ 149429 h 356523"/>
                  <a:gd name="connsiteX1845" fmla="*/ 132933 w 508077"/>
                  <a:gd name="connsiteY1845" fmla="*/ 149429 h 356523"/>
                  <a:gd name="connsiteX1846" fmla="*/ 133020 w 508077"/>
                  <a:gd name="connsiteY1846" fmla="*/ 149429 h 356523"/>
                  <a:gd name="connsiteX1847" fmla="*/ 133107 w 508077"/>
                  <a:gd name="connsiteY1847" fmla="*/ 149429 h 356523"/>
                  <a:gd name="connsiteX1848" fmla="*/ 133218 w 508077"/>
                  <a:gd name="connsiteY1848" fmla="*/ 149429 h 356523"/>
                  <a:gd name="connsiteX1849" fmla="*/ 133305 w 508077"/>
                  <a:gd name="connsiteY1849" fmla="*/ 149429 h 356523"/>
                  <a:gd name="connsiteX1850" fmla="*/ 133405 w 508077"/>
                  <a:gd name="connsiteY1850" fmla="*/ 149429 h 356523"/>
                  <a:gd name="connsiteX1851" fmla="*/ 133492 w 508077"/>
                  <a:gd name="connsiteY1851" fmla="*/ 149429 h 356523"/>
                  <a:gd name="connsiteX1852" fmla="*/ 133603 w 508077"/>
                  <a:gd name="connsiteY1852" fmla="*/ 149429 h 356523"/>
                  <a:gd name="connsiteX1853" fmla="*/ 133690 w 508077"/>
                  <a:gd name="connsiteY1853" fmla="*/ 149429 h 356523"/>
                  <a:gd name="connsiteX1854" fmla="*/ 133790 w 508077"/>
                  <a:gd name="connsiteY1854" fmla="*/ 149429 h 356523"/>
                  <a:gd name="connsiteX1855" fmla="*/ 133889 w 508077"/>
                  <a:gd name="connsiteY1855" fmla="*/ 149429 h 356523"/>
                  <a:gd name="connsiteX1856" fmla="*/ 133989 w 508077"/>
                  <a:gd name="connsiteY1856" fmla="*/ 149429 h 356523"/>
                  <a:gd name="connsiteX1857" fmla="*/ 134076 w 508077"/>
                  <a:gd name="connsiteY1857" fmla="*/ 149429 h 356523"/>
                  <a:gd name="connsiteX1858" fmla="*/ 134163 w 508077"/>
                  <a:gd name="connsiteY1858" fmla="*/ 149429 h 356523"/>
                  <a:gd name="connsiteX1859" fmla="*/ 134262 w 508077"/>
                  <a:gd name="connsiteY1859" fmla="*/ 149429 h 356523"/>
                  <a:gd name="connsiteX1860" fmla="*/ 134349 w 508077"/>
                  <a:gd name="connsiteY1860" fmla="*/ 149429 h 356523"/>
                  <a:gd name="connsiteX1861" fmla="*/ 134448 w 508077"/>
                  <a:gd name="connsiteY1861" fmla="*/ 149429 h 356523"/>
                  <a:gd name="connsiteX1862" fmla="*/ 134548 w 508077"/>
                  <a:gd name="connsiteY1862" fmla="*/ 149429 h 356523"/>
                  <a:gd name="connsiteX1863" fmla="*/ 134635 w 508077"/>
                  <a:gd name="connsiteY1863" fmla="*/ 149429 h 356523"/>
                  <a:gd name="connsiteX1864" fmla="*/ 134722 w 508077"/>
                  <a:gd name="connsiteY1864" fmla="*/ 149429 h 356523"/>
                  <a:gd name="connsiteX1865" fmla="*/ 134821 w 508077"/>
                  <a:gd name="connsiteY1865" fmla="*/ 149429 h 356523"/>
                  <a:gd name="connsiteX1866" fmla="*/ 134908 w 508077"/>
                  <a:gd name="connsiteY1866" fmla="*/ 149429 h 356523"/>
                  <a:gd name="connsiteX1867" fmla="*/ 134995 w 508077"/>
                  <a:gd name="connsiteY1867" fmla="*/ 149429 h 356523"/>
                  <a:gd name="connsiteX1868" fmla="*/ 135107 w 508077"/>
                  <a:gd name="connsiteY1868" fmla="*/ 149429 h 356523"/>
                  <a:gd name="connsiteX1869" fmla="*/ 135194 w 508077"/>
                  <a:gd name="connsiteY1869" fmla="*/ 149429 h 356523"/>
                  <a:gd name="connsiteX1870" fmla="*/ 135281 w 508077"/>
                  <a:gd name="connsiteY1870" fmla="*/ 149429 h 356523"/>
                  <a:gd name="connsiteX1871" fmla="*/ 135380 w 508077"/>
                  <a:gd name="connsiteY1871" fmla="*/ 149429 h 356523"/>
                  <a:gd name="connsiteX1872" fmla="*/ 135467 w 508077"/>
                  <a:gd name="connsiteY1872" fmla="*/ 149429 h 356523"/>
                  <a:gd name="connsiteX1873" fmla="*/ 135566 w 508077"/>
                  <a:gd name="connsiteY1873" fmla="*/ 149429 h 356523"/>
                  <a:gd name="connsiteX1874" fmla="*/ 135653 w 508077"/>
                  <a:gd name="connsiteY1874" fmla="*/ 149429 h 356523"/>
                  <a:gd name="connsiteX1875" fmla="*/ 135740 w 508077"/>
                  <a:gd name="connsiteY1875" fmla="*/ 149429 h 356523"/>
                  <a:gd name="connsiteX1876" fmla="*/ 135840 w 508077"/>
                  <a:gd name="connsiteY1876" fmla="*/ 149429 h 356523"/>
                  <a:gd name="connsiteX1877" fmla="*/ 135926 w 508077"/>
                  <a:gd name="connsiteY1877" fmla="*/ 149429 h 356523"/>
                  <a:gd name="connsiteX1878" fmla="*/ 136001 w 508077"/>
                  <a:gd name="connsiteY1878" fmla="*/ 149429 h 356523"/>
                  <a:gd name="connsiteX1879" fmla="*/ 136100 w 508077"/>
                  <a:gd name="connsiteY1879" fmla="*/ 149429 h 356523"/>
                  <a:gd name="connsiteX1880" fmla="*/ 136187 w 508077"/>
                  <a:gd name="connsiteY1880" fmla="*/ 149492 h 356523"/>
                  <a:gd name="connsiteX1881" fmla="*/ 136287 w 508077"/>
                  <a:gd name="connsiteY1881" fmla="*/ 149492 h 356523"/>
                  <a:gd name="connsiteX1882" fmla="*/ 136374 w 508077"/>
                  <a:gd name="connsiteY1882" fmla="*/ 149492 h 356523"/>
                  <a:gd name="connsiteX1883" fmla="*/ 136461 w 508077"/>
                  <a:gd name="connsiteY1883" fmla="*/ 149492 h 356523"/>
                  <a:gd name="connsiteX1884" fmla="*/ 136560 w 508077"/>
                  <a:gd name="connsiteY1884" fmla="*/ 149492 h 356523"/>
                  <a:gd name="connsiteX1885" fmla="*/ 136635 w 508077"/>
                  <a:gd name="connsiteY1885" fmla="*/ 149492 h 356523"/>
                  <a:gd name="connsiteX1886" fmla="*/ 136722 w 508077"/>
                  <a:gd name="connsiteY1886" fmla="*/ 149554 h 356523"/>
                  <a:gd name="connsiteX1887" fmla="*/ 136808 w 508077"/>
                  <a:gd name="connsiteY1887" fmla="*/ 149554 h 356523"/>
                  <a:gd name="connsiteX1888" fmla="*/ 136908 w 508077"/>
                  <a:gd name="connsiteY1888" fmla="*/ 149616 h 356523"/>
                  <a:gd name="connsiteX1889" fmla="*/ 136995 w 508077"/>
                  <a:gd name="connsiteY1889" fmla="*/ 149616 h 356523"/>
                  <a:gd name="connsiteX1890" fmla="*/ 137069 w 508077"/>
                  <a:gd name="connsiteY1890" fmla="*/ 149616 h 356523"/>
                  <a:gd name="connsiteX1891" fmla="*/ 137156 w 508077"/>
                  <a:gd name="connsiteY1891" fmla="*/ 149678 h 356523"/>
                  <a:gd name="connsiteX1892" fmla="*/ 137243 w 508077"/>
                  <a:gd name="connsiteY1892" fmla="*/ 149678 h 356523"/>
                  <a:gd name="connsiteX1893" fmla="*/ 137330 w 508077"/>
                  <a:gd name="connsiteY1893" fmla="*/ 149678 h 356523"/>
                  <a:gd name="connsiteX1894" fmla="*/ 137417 w 508077"/>
                  <a:gd name="connsiteY1894" fmla="*/ 149678 h 356523"/>
                  <a:gd name="connsiteX1895" fmla="*/ 137517 w 508077"/>
                  <a:gd name="connsiteY1895" fmla="*/ 149740 h 356523"/>
                  <a:gd name="connsiteX1896" fmla="*/ 137591 w 508077"/>
                  <a:gd name="connsiteY1896" fmla="*/ 149740 h 356523"/>
                  <a:gd name="connsiteX1897" fmla="*/ 137678 w 508077"/>
                  <a:gd name="connsiteY1897" fmla="*/ 149802 h 356523"/>
                  <a:gd name="connsiteX1898" fmla="*/ 137777 w 508077"/>
                  <a:gd name="connsiteY1898" fmla="*/ 149877 h 356523"/>
                  <a:gd name="connsiteX1899" fmla="*/ 137852 w 508077"/>
                  <a:gd name="connsiteY1899" fmla="*/ 149877 h 356523"/>
                  <a:gd name="connsiteX1900" fmla="*/ 137926 w 508077"/>
                  <a:gd name="connsiteY1900" fmla="*/ 149877 h 356523"/>
                  <a:gd name="connsiteX1901" fmla="*/ 138026 w 508077"/>
                  <a:gd name="connsiteY1901" fmla="*/ 149939 h 356523"/>
                  <a:gd name="connsiteX1902" fmla="*/ 138113 w 508077"/>
                  <a:gd name="connsiteY1902" fmla="*/ 150013 h 356523"/>
                  <a:gd name="connsiteX1903" fmla="*/ 138187 w 508077"/>
                  <a:gd name="connsiteY1903" fmla="*/ 150013 h 356523"/>
                  <a:gd name="connsiteX1904" fmla="*/ 138274 w 508077"/>
                  <a:gd name="connsiteY1904" fmla="*/ 150075 h 356523"/>
                  <a:gd name="connsiteX1905" fmla="*/ 138361 w 508077"/>
                  <a:gd name="connsiteY1905" fmla="*/ 150150 h 356523"/>
                  <a:gd name="connsiteX1906" fmla="*/ 138436 w 508077"/>
                  <a:gd name="connsiteY1906" fmla="*/ 150212 h 356523"/>
                  <a:gd name="connsiteX1907" fmla="*/ 138510 w 508077"/>
                  <a:gd name="connsiteY1907" fmla="*/ 150212 h 356523"/>
                  <a:gd name="connsiteX1908" fmla="*/ 138585 w 508077"/>
                  <a:gd name="connsiteY1908" fmla="*/ 150274 h 356523"/>
                  <a:gd name="connsiteX1909" fmla="*/ 138672 w 508077"/>
                  <a:gd name="connsiteY1909" fmla="*/ 150349 h 356523"/>
                  <a:gd name="connsiteX1910" fmla="*/ 138771 w 508077"/>
                  <a:gd name="connsiteY1910" fmla="*/ 150423 h 356523"/>
                  <a:gd name="connsiteX1911" fmla="*/ 138846 w 508077"/>
                  <a:gd name="connsiteY1911" fmla="*/ 150485 h 356523"/>
                  <a:gd name="connsiteX1912" fmla="*/ 138933 w 508077"/>
                  <a:gd name="connsiteY1912" fmla="*/ 150560 h 356523"/>
                  <a:gd name="connsiteX1913" fmla="*/ 139007 w 508077"/>
                  <a:gd name="connsiteY1913" fmla="*/ 150622 h 356523"/>
                  <a:gd name="connsiteX1914" fmla="*/ 139082 w 508077"/>
                  <a:gd name="connsiteY1914" fmla="*/ 150697 h 356523"/>
                  <a:gd name="connsiteX1915" fmla="*/ 139169 w 508077"/>
                  <a:gd name="connsiteY1915" fmla="*/ 150697 h 356523"/>
                  <a:gd name="connsiteX1916" fmla="*/ 139243 w 508077"/>
                  <a:gd name="connsiteY1916" fmla="*/ 150771 h 356523"/>
                  <a:gd name="connsiteX1917" fmla="*/ 139330 w 508077"/>
                  <a:gd name="connsiteY1917" fmla="*/ 150833 h 356523"/>
                  <a:gd name="connsiteX1918" fmla="*/ 139417 w 508077"/>
                  <a:gd name="connsiteY1918" fmla="*/ 150920 h 356523"/>
                  <a:gd name="connsiteX1919" fmla="*/ 139492 w 508077"/>
                  <a:gd name="connsiteY1919" fmla="*/ 150982 h 356523"/>
                  <a:gd name="connsiteX1920" fmla="*/ 139566 w 508077"/>
                  <a:gd name="connsiteY1920" fmla="*/ 151057 h 356523"/>
                  <a:gd name="connsiteX1921" fmla="*/ 139653 w 508077"/>
                  <a:gd name="connsiteY1921" fmla="*/ 151131 h 356523"/>
                  <a:gd name="connsiteX1922" fmla="*/ 139728 w 508077"/>
                  <a:gd name="connsiteY1922" fmla="*/ 151206 h 356523"/>
                  <a:gd name="connsiteX1923" fmla="*/ 139802 w 508077"/>
                  <a:gd name="connsiteY1923" fmla="*/ 151280 h 356523"/>
                  <a:gd name="connsiteX1924" fmla="*/ 139889 w 508077"/>
                  <a:gd name="connsiteY1924" fmla="*/ 151367 h 356523"/>
                  <a:gd name="connsiteX1925" fmla="*/ 139964 w 508077"/>
                  <a:gd name="connsiteY1925" fmla="*/ 151429 h 356523"/>
                  <a:gd name="connsiteX1926" fmla="*/ 140026 w 508077"/>
                  <a:gd name="connsiteY1926" fmla="*/ 151504 h 356523"/>
                  <a:gd name="connsiteX1927" fmla="*/ 140113 w 508077"/>
                  <a:gd name="connsiteY1927" fmla="*/ 151591 h 356523"/>
                  <a:gd name="connsiteX1928" fmla="*/ 140200 w 508077"/>
                  <a:gd name="connsiteY1928" fmla="*/ 151678 h 356523"/>
                  <a:gd name="connsiteX1929" fmla="*/ 140262 w 508077"/>
                  <a:gd name="connsiteY1929" fmla="*/ 151740 h 356523"/>
                  <a:gd name="connsiteX1930" fmla="*/ 140336 w 508077"/>
                  <a:gd name="connsiteY1930" fmla="*/ 151815 h 356523"/>
                  <a:gd name="connsiteX1931" fmla="*/ 140423 w 508077"/>
                  <a:gd name="connsiteY1931" fmla="*/ 151914 h 356523"/>
                  <a:gd name="connsiteX1932" fmla="*/ 140498 w 508077"/>
                  <a:gd name="connsiteY1932" fmla="*/ 151976 h 356523"/>
                  <a:gd name="connsiteX1933" fmla="*/ 140560 w 508077"/>
                  <a:gd name="connsiteY1933" fmla="*/ 152051 h 356523"/>
                  <a:gd name="connsiteX1934" fmla="*/ 140635 w 508077"/>
                  <a:gd name="connsiteY1934" fmla="*/ 152138 h 356523"/>
                  <a:gd name="connsiteX1935" fmla="*/ 140709 w 508077"/>
                  <a:gd name="connsiteY1935" fmla="*/ 152212 h 356523"/>
                  <a:gd name="connsiteX1936" fmla="*/ 140771 w 508077"/>
                  <a:gd name="connsiteY1936" fmla="*/ 152299 h 356523"/>
                  <a:gd name="connsiteX1937" fmla="*/ 140858 w 508077"/>
                  <a:gd name="connsiteY1937" fmla="*/ 152386 h 356523"/>
                  <a:gd name="connsiteX1938" fmla="*/ 140920 w 508077"/>
                  <a:gd name="connsiteY1938" fmla="*/ 152461 h 356523"/>
                  <a:gd name="connsiteX1939" fmla="*/ 140995 w 508077"/>
                  <a:gd name="connsiteY1939" fmla="*/ 152547 h 356523"/>
                  <a:gd name="connsiteX1940" fmla="*/ 140995 w 508077"/>
                  <a:gd name="connsiteY1940" fmla="*/ 152622 h 356523"/>
                  <a:gd name="connsiteX1941" fmla="*/ 141057 w 508077"/>
                  <a:gd name="connsiteY1941" fmla="*/ 152697 h 356523"/>
                  <a:gd name="connsiteX1942" fmla="*/ 141119 w 508077"/>
                  <a:gd name="connsiteY1942" fmla="*/ 152784 h 356523"/>
                  <a:gd name="connsiteX1943" fmla="*/ 141194 w 508077"/>
                  <a:gd name="connsiteY1943" fmla="*/ 152858 h 356523"/>
                  <a:gd name="connsiteX1944" fmla="*/ 141256 w 508077"/>
                  <a:gd name="connsiteY1944" fmla="*/ 152945 h 356523"/>
                  <a:gd name="connsiteX1945" fmla="*/ 141330 w 508077"/>
                  <a:gd name="connsiteY1945" fmla="*/ 153032 h 356523"/>
                  <a:gd name="connsiteX1946" fmla="*/ 141392 w 508077"/>
                  <a:gd name="connsiteY1946" fmla="*/ 153119 h 356523"/>
                  <a:gd name="connsiteX1947" fmla="*/ 141392 w 508077"/>
                  <a:gd name="connsiteY1947" fmla="*/ 153119 h 356523"/>
                  <a:gd name="connsiteX1948" fmla="*/ 141467 w 508077"/>
                  <a:gd name="connsiteY1948" fmla="*/ 153218 h 356523"/>
                  <a:gd name="connsiteX1949" fmla="*/ 141541 w 508077"/>
                  <a:gd name="connsiteY1949" fmla="*/ 153318 h 356523"/>
                  <a:gd name="connsiteX1950" fmla="*/ 141541 w 508077"/>
                  <a:gd name="connsiteY1950" fmla="*/ 153405 h 356523"/>
                  <a:gd name="connsiteX1951" fmla="*/ 141541 w 508077"/>
                  <a:gd name="connsiteY1951" fmla="*/ 153405 h 356523"/>
                  <a:gd name="connsiteX1952" fmla="*/ 141541 w 508077"/>
                  <a:gd name="connsiteY1952" fmla="*/ 153492 h 356523"/>
                  <a:gd name="connsiteX1953" fmla="*/ 141616 w 508077"/>
                  <a:gd name="connsiteY1953" fmla="*/ 153591 h 356523"/>
                  <a:gd name="connsiteX1954" fmla="*/ 141616 w 508077"/>
                  <a:gd name="connsiteY1954" fmla="*/ 153678 h 356523"/>
                  <a:gd name="connsiteX1955" fmla="*/ 141616 w 508077"/>
                  <a:gd name="connsiteY1955" fmla="*/ 153765 h 356523"/>
                  <a:gd name="connsiteX1956" fmla="*/ 141616 w 508077"/>
                  <a:gd name="connsiteY1956" fmla="*/ 153839 h 356523"/>
                  <a:gd name="connsiteX1957" fmla="*/ 141678 w 508077"/>
                  <a:gd name="connsiteY1957" fmla="*/ 153926 h 356523"/>
                  <a:gd name="connsiteX1958" fmla="*/ 141678 w 508077"/>
                  <a:gd name="connsiteY1958" fmla="*/ 154026 h 356523"/>
                  <a:gd name="connsiteX1959" fmla="*/ 141678 w 508077"/>
                  <a:gd name="connsiteY1959" fmla="*/ 154113 h 356523"/>
                  <a:gd name="connsiteX1960" fmla="*/ 141678 w 508077"/>
                  <a:gd name="connsiteY1960" fmla="*/ 154175 h 356523"/>
                  <a:gd name="connsiteX1961" fmla="*/ 141740 w 508077"/>
                  <a:gd name="connsiteY1961" fmla="*/ 154287 h 356523"/>
                  <a:gd name="connsiteX1962" fmla="*/ 141740 w 508077"/>
                  <a:gd name="connsiteY1962" fmla="*/ 154386 h 356523"/>
                  <a:gd name="connsiteX1963" fmla="*/ 141740 w 508077"/>
                  <a:gd name="connsiteY1963" fmla="*/ 154448 h 356523"/>
                  <a:gd name="connsiteX1964" fmla="*/ 141802 w 508077"/>
                  <a:gd name="connsiteY1964" fmla="*/ 154535 h 356523"/>
                  <a:gd name="connsiteX1965" fmla="*/ 141802 w 508077"/>
                  <a:gd name="connsiteY1965" fmla="*/ 154610 h 356523"/>
                  <a:gd name="connsiteX1966" fmla="*/ 141802 w 508077"/>
                  <a:gd name="connsiteY1966" fmla="*/ 154697 h 356523"/>
                  <a:gd name="connsiteX1967" fmla="*/ 141864 w 508077"/>
                  <a:gd name="connsiteY1967" fmla="*/ 154808 h 356523"/>
                  <a:gd name="connsiteX1968" fmla="*/ 141864 w 508077"/>
                  <a:gd name="connsiteY1968" fmla="*/ 154895 h 356523"/>
                  <a:gd name="connsiteX1969" fmla="*/ 141864 w 508077"/>
                  <a:gd name="connsiteY1969" fmla="*/ 154982 h 356523"/>
                  <a:gd name="connsiteX1970" fmla="*/ 141864 w 508077"/>
                  <a:gd name="connsiteY1970" fmla="*/ 155057 h 356523"/>
                  <a:gd name="connsiteX1971" fmla="*/ 141864 w 508077"/>
                  <a:gd name="connsiteY1971" fmla="*/ 155156 h 356523"/>
                  <a:gd name="connsiteX1972" fmla="*/ 141864 w 508077"/>
                  <a:gd name="connsiteY1972" fmla="*/ 155256 h 356523"/>
                  <a:gd name="connsiteX1973" fmla="*/ 141864 w 508077"/>
                  <a:gd name="connsiteY1973" fmla="*/ 155343 h 356523"/>
                  <a:gd name="connsiteX1974" fmla="*/ 141864 w 508077"/>
                  <a:gd name="connsiteY1974" fmla="*/ 155429 h 356523"/>
                  <a:gd name="connsiteX1975" fmla="*/ 141864 w 508077"/>
                  <a:gd name="connsiteY1975" fmla="*/ 155516 h 356523"/>
                  <a:gd name="connsiteX1976" fmla="*/ 141864 w 508077"/>
                  <a:gd name="connsiteY1976" fmla="*/ 155603 h 356523"/>
                  <a:gd name="connsiteX1977" fmla="*/ 141864 w 508077"/>
                  <a:gd name="connsiteY1977" fmla="*/ 155690 h 356523"/>
                  <a:gd name="connsiteX1978" fmla="*/ 141864 w 508077"/>
                  <a:gd name="connsiteY1978" fmla="*/ 155777 h 356523"/>
                  <a:gd name="connsiteX1979" fmla="*/ 141864 w 508077"/>
                  <a:gd name="connsiteY1979" fmla="*/ 155864 h 356523"/>
                  <a:gd name="connsiteX1980" fmla="*/ 141864 w 508077"/>
                  <a:gd name="connsiteY1980" fmla="*/ 155964 h 356523"/>
                  <a:gd name="connsiteX1981" fmla="*/ 141864 w 508077"/>
                  <a:gd name="connsiteY1981" fmla="*/ 156075 h 356523"/>
                  <a:gd name="connsiteX1982" fmla="*/ 141864 w 508077"/>
                  <a:gd name="connsiteY1982" fmla="*/ 156150 h 356523"/>
                  <a:gd name="connsiteX1983" fmla="*/ 141864 w 508077"/>
                  <a:gd name="connsiteY1983" fmla="*/ 156249 h 356523"/>
                  <a:gd name="connsiteX1984" fmla="*/ 141864 w 508077"/>
                  <a:gd name="connsiteY1984" fmla="*/ 156336 h 356523"/>
                  <a:gd name="connsiteX1985" fmla="*/ 141864 w 508077"/>
                  <a:gd name="connsiteY1985" fmla="*/ 156423 h 356523"/>
                  <a:gd name="connsiteX1986" fmla="*/ 141864 w 508077"/>
                  <a:gd name="connsiteY1986" fmla="*/ 156535 h 356523"/>
                  <a:gd name="connsiteX1987" fmla="*/ 141864 w 508077"/>
                  <a:gd name="connsiteY1987" fmla="*/ 156622 h 356523"/>
                  <a:gd name="connsiteX1988" fmla="*/ 141864 w 508077"/>
                  <a:gd name="connsiteY1988" fmla="*/ 156697 h 356523"/>
                  <a:gd name="connsiteX1989" fmla="*/ 141864 w 508077"/>
                  <a:gd name="connsiteY1989" fmla="*/ 156808 h 356523"/>
                  <a:gd name="connsiteX1990" fmla="*/ 141864 w 508077"/>
                  <a:gd name="connsiteY1990" fmla="*/ 156895 h 356523"/>
                  <a:gd name="connsiteX1991" fmla="*/ 141864 w 508077"/>
                  <a:gd name="connsiteY1991" fmla="*/ 156982 h 356523"/>
                  <a:gd name="connsiteX1992" fmla="*/ 141864 w 508077"/>
                  <a:gd name="connsiteY1992" fmla="*/ 157094 h 356523"/>
                  <a:gd name="connsiteX1993" fmla="*/ 141864 w 508077"/>
                  <a:gd name="connsiteY1993" fmla="*/ 157169 h 356523"/>
                  <a:gd name="connsiteX1994" fmla="*/ 141864 w 508077"/>
                  <a:gd name="connsiteY1994" fmla="*/ 157256 h 356523"/>
                  <a:gd name="connsiteX1995" fmla="*/ 141864 w 508077"/>
                  <a:gd name="connsiteY1995" fmla="*/ 157367 h 356523"/>
                  <a:gd name="connsiteX1996" fmla="*/ 141864 w 508077"/>
                  <a:gd name="connsiteY1996" fmla="*/ 157467 h 356523"/>
                  <a:gd name="connsiteX1997" fmla="*/ 141864 w 508077"/>
                  <a:gd name="connsiteY1997" fmla="*/ 157554 h 356523"/>
                  <a:gd name="connsiteX1998" fmla="*/ 141864 w 508077"/>
                  <a:gd name="connsiteY1998" fmla="*/ 157641 h 356523"/>
                  <a:gd name="connsiteX1999" fmla="*/ 141864 w 508077"/>
                  <a:gd name="connsiteY1999" fmla="*/ 157740 h 356523"/>
                  <a:gd name="connsiteX2000" fmla="*/ 141864 w 508077"/>
                  <a:gd name="connsiteY2000" fmla="*/ 157852 h 356523"/>
                  <a:gd name="connsiteX2001" fmla="*/ 141864 w 508077"/>
                  <a:gd name="connsiteY2001" fmla="*/ 157951 h 356523"/>
                  <a:gd name="connsiteX2002" fmla="*/ 141864 w 508077"/>
                  <a:gd name="connsiteY2002" fmla="*/ 158013 h 356523"/>
                  <a:gd name="connsiteX2003" fmla="*/ 141864 w 508077"/>
                  <a:gd name="connsiteY2003" fmla="*/ 158100 h 356523"/>
                  <a:gd name="connsiteX2004" fmla="*/ 141864 w 508077"/>
                  <a:gd name="connsiteY2004" fmla="*/ 158225 h 356523"/>
                  <a:gd name="connsiteX2005" fmla="*/ 141864 w 508077"/>
                  <a:gd name="connsiteY2005" fmla="*/ 158324 h 356523"/>
                  <a:gd name="connsiteX2006" fmla="*/ 141864 w 508077"/>
                  <a:gd name="connsiteY2006" fmla="*/ 158411 h 356523"/>
                  <a:gd name="connsiteX2007" fmla="*/ 141864 w 508077"/>
                  <a:gd name="connsiteY2007" fmla="*/ 158523 h 356523"/>
                  <a:gd name="connsiteX2008" fmla="*/ 141864 w 508077"/>
                  <a:gd name="connsiteY2008" fmla="*/ 158622 h 356523"/>
                  <a:gd name="connsiteX2009" fmla="*/ 141864 w 508077"/>
                  <a:gd name="connsiteY2009" fmla="*/ 158697 h 356523"/>
                  <a:gd name="connsiteX2010" fmla="*/ 141864 w 508077"/>
                  <a:gd name="connsiteY2010" fmla="*/ 158808 h 356523"/>
                  <a:gd name="connsiteX2011" fmla="*/ 141864 w 508077"/>
                  <a:gd name="connsiteY2011" fmla="*/ 158908 h 356523"/>
                  <a:gd name="connsiteX2012" fmla="*/ 141864 w 508077"/>
                  <a:gd name="connsiteY2012" fmla="*/ 158995 h 356523"/>
                  <a:gd name="connsiteX2013" fmla="*/ 141864 w 508077"/>
                  <a:gd name="connsiteY2013" fmla="*/ 159107 h 356523"/>
                  <a:gd name="connsiteX2014" fmla="*/ 141864 w 508077"/>
                  <a:gd name="connsiteY2014" fmla="*/ 159181 h 356523"/>
                  <a:gd name="connsiteX2015" fmla="*/ 141864 w 508077"/>
                  <a:gd name="connsiteY2015" fmla="*/ 159280 h 356523"/>
                  <a:gd name="connsiteX2016" fmla="*/ 141864 w 508077"/>
                  <a:gd name="connsiteY2016" fmla="*/ 159405 h 356523"/>
                  <a:gd name="connsiteX2017" fmla="*/ 141864 w 508077"/>
                  <a:gd name="connsiteY2017" fmla="*/ 159492 h 356523"/>
                  <a:gd name="connsiteX2018" fmla="*/ 141864 w 508077"/>
                  <a:gd name="connsiteY2018" fmla="*/ 159591 h 356523"/>
                  <a:gd name="connsiteX2019" fmla="*/ 141864 w 508077"/>
                  <a:gd name="connsiteY2019" fmla="*/ 159678 h 356523"/>
                  <a:gd name="connsiteX2020" fmla="*/ 141864 w 508077"/>
                  <a:gd name="connsiteY2020" fmla="*/ 159777 h 356523"/>
                  <a:gd name="connsiteX2021" fmla="*/ 141864 w 508077"/>
                  <a:gd name="connsiteY2021" fmla="*/ 159877 h 356523"/>
                  <a:gd name="connsiteX2022" fmla="*/ 141864 w 508077"/>
                  <a:gd name="connsiteY2022" fmla="*/ 159964 h 356523"/>
                  <a:gd name="connsiteX2023" fmla="*/ 141864 w 508077"/>
                  <a:gd name="connsiteY2023" fmla="*/ 160088 h 356523"/>
                  <a:gd name="connsiteX2024" fmla="*/ 141864 w 508077"/>
                  <a:gd name="connsiteY2024" fmla="*/ 160187 h 356523"/>
                  <a:gd name="connsiteX2025" fmla="*/ 141864 w 508077"/>
                  <a:gd name="connsiteY2025" fmla="*/ 160374 h 356523"/>
                  <a:gd name="connsiteX2026" fmla="*/ 141864 w 508077"/>
                  <a:gd name="connsiteY2026" fmla="*/ 160473 h 356523"/>
                  <a:gd name="connsiteX2027" fmla="*/ 141864 w 508077"/>
                  <a:gd name="connsiteY2027" fmla="*/ 160597 h 356523"/>
                  <a:gd name="connsiteX2028" fmla="*/ 141864 w 508077"/>
                  <a:gd name="connsiteY2028" fmla="*/ 160684 h 356523"/>
                  <a:gd name="connsiteX2029" fmla="*/ 141864 w 508077"/>
                  <a:gd name="connsiteY2029" fmla="*/ 160846 h 356523"/>
                  <a:gd name="connsiteX2030" fmla="*/ 141864 w 508077"/>
                  <a:gd name="connsiteY2030" fmla="*/ 160970 h 356523"/>
                  <a:gd name="connsiteX2031" fmla="*/ 141864 w 508077"/>
                  <a:gd name="connsiteY2031" fmla="*/ 164262 h 356523"/>
                  <a:gd name="connsiteX2032" fmla="*/ 141864 w 508077"/>
                  <a:gd name="connsiteY2032" fmla="*/ 164485 h 356523"/>
                  <a:gd name="connsiteX2033" fmla="*/ 141864 w 508077"/>
                  <a:gd name="connsiteY2033" fmla="*/ 164672 h 356523"/>
                  <a:gd name="connsiteX2034" fmla="*/ 141864 w 508077"/>
                  <a:gd name="connsiteY2034" fmla="*/ 164895 h 356523"/>
                  <a:gd name="connsiteX2035" fmla="*/ 141864 w 508077"/>
                  <a:gd name="connsiteY2035" fmla="*/ 165057 h 356523"/>
                  <a:gd name="connsiteX2036" fmla="*/ 141864 w 508077"/>
                  <a:gd name="connsiteY2036" fmla="*/ 165280 h 356523"/>
                  <a:gd name="connsiteX2037" fmla="*/ 141864 w 508077"/>
                  <a:gd name="connsiteY2037" fmla="*/ 165504 h 356523"/>
                  <a:gd name="connsiteX2038" fmla="*/ 141864 w 508077"/>
                  <a:gd name="connsiteY2038" fmla="*/ 165666 h 356523"/>
                  <a:gd name="connsiteX2039" fmla="*/ 141864 w 508077"/>
                  <a:gd name="connsiteY2039" fmla="*/ 165877 h 356523"/>
                  <a:gd name="connsiteX2040" fmla="*/ 141864 w 508077"/>
                  <a:gd name="connsiteY2040" fmla="*/ 166076 h 356523"/>
                  <a:gd name="connsiteX2041" fmla="*/ 141864 w 508077"/>
                  <a:gd name="connsiteY2041" fmla="*/ 166262 h 356523"/>
                  <a:gd name="connsiteX2042" fmla="*/ 141864 w 508077"/>
                  <a:gd name="connsiteY2042" fmla="*/ 166485 h 356523"/>
                  <a:gd name="connsiteX2043" fmla="*/ 141864 w 508077"/>
                  <a:gd name="connsiteY2043" fmla="*/ 166672 h 356523"/>
                  <a:gd name="connsiteX2044" fmla="*/ 141864 w 508077"/>
                  <a:gd name="connsiteY2044" fmla="*/ 166858 h 356523"/>
                  <a:gd name="connsiteX2045" fmla="*/ 141864 w 508077"/>
                  <a:gd name="connsiteY2045" fmla="*/ 167069 h 356523"/>
                  <a:gd name="connsiteX2046" fmla="*/ 141864 w 508077"/>
                  <a:gd name="connsiteY2046" fmla="*/ 167231 h 356523"/>
                  <a:gd name="connsiteX2047" fmla="*/ 141802 w 508077"/>
                  <a:gd name="connsiteY2047" fmla="*/ 167442 h 356523"/>
                  <a:gd name="connsiteX2048" fmla="*/ 141728 w 508077"/>
                  <a:gd name="connsiteY2048" fmla="*/ 167728 h 356523"/>
                  <a:gd name="connsiteX2049" fmla="*/ 141666 w 508077"/>
                  <a:gd name="connsiteY2049" fmla="*/ 167939 h 356523"/>
                  <a:gd name="connsiteX2050" fmla="*/ 141604 w 508077"/>
                  <a:gd name="connsiteY2050" fmla="*/ 168125 h 356523"/>
                  <a:gd name="connsiteX2051" fmla="*/ 141604 w 508077"/>
                  <a:gd name="connsiteY2051" fmla="*/ 168336 h 356523"/>
                  <a:gd name="connsiteX2052" fmla="*/ 141604 w 508077"/>
                  <a:gd name="connsiteY2052" fmla="*/ 168498 h 356523"/>
                  <a:gd name="connsiteX2053" fmla="*/ 141529 w 508077"/>
                  <a:gd name="connsiteY2053" fmla="*/ 168709 h 356523"/>
                  <a:gd name="connsiteX2054" fmla="*/ 141467 w 508077"/>
                  <a:gd name="connsiteY2054" fmla="*/ 168883 h 356523"/>
                  <a:gd name="connsiteX2055" fmla="*/ 141392 w 508077"/>
                  <a:gd name="connsiteY2055" fmla="*/ 169094 h 356523"/>
                  <a:gd name="connsiteX2056" fmla="*/ 141330 w 508077"/>
                  <a:gd name="connsiteY2056" fmla="*/ 169256 h 356523"/>
                  <a:gd name="connsiteX2057" fmla="*/ 141243 w 508077"/>
                  <a:gd name="connsiteY2057" fmla="*/ 169454 h 356523"/>
                  <a:gd name="connsiteX2058" fmla="*/ 141169 w 508077"/>
                  <a:gd name="connsiteY2058" fmla="*/ 169666 h 356523"/>
                  <a:gd name="connsiteX2059" fmla="*/ 141094 w 508077"/>
                  <a:gd name="connsiteY2059" fmla="*/ 169815 h 356523"/>
                  <a:gd name="connsiteX2060" fmla="*/ 141007 w 508077"/>
                  <a:gd name="connsiteY2060" fmla="*/ 170013 h 356523"/>
                  <a:gd name="connsiteX2061" fmla="*/ 140920 w 508077"/>
                  <a:gd name="connsiteY2061" fmla="*/ 170187 h 356523"/>
                  <a:gd name="connsiteX2062" fmla="*/ 140833 w 508077"/>
                  <a:gd name="connsiteY2062" fmla="*/ 170399 h 356523"/>
                  <a:gd name="connsiteX2063" fmla="*/ 140746 w 508077"/>
                  <a:gd name="connsiteY2063" fmla="*/ 170560 h 356523"/>
                  <a:gd name="connsiteX2064" fmla="*/ 140659 w 508077"/>
                  <a:gd name="connsiteY2064" fmla="*/ 170746 h 356523"/>
                  <a:gd name="connsiteX2065" fmla="*/ 140572 w 508077"/>
                  <a:gd name="connsiteY2065" fmla="*/ 170920 h 356523"/>
                  <a:gd name="connsiteX2066" fmla="*/ 140473 w 508077"/>
                  <a:gd name="connsiteY2066" fmla="*/ 171094 h 356523"/>
                  <a:gd name="connsiteX2067" fmla="*/ 140374 w 508077"/>
                  <a:gd name="connsiteY2067" fmla="*/ 171281 h 356523"/>
                  <a:gd name="connsiteX2068" fmla="*/ 140274 w 508077"/>
                  <a:gd name="connsiteY2068" fmla="*/ 171454 h 356523"/>
                  <a:gd name="connsiteX2069" fmla="*/ 140163 w 508077"/>
                  <a:gd name="connsiteY2069" fmla="*/ 171641 h 356523"/>
                  <a:gd name="connsiteX2070" fmla="*/ 140063 w 508077"/>
                  <a:gd name="connsiteY2070" fmla="*/ 171815 h 356523"/>
                  <a:gd name="connsiteX2071" fmla="*/ 139964 w 508077"/>
                  <a:gd name="connsiteY2071" fmla="*/ 171976 h 356523"/>
                  <a:gd name="connsiteX2072" fmla="*/ 139840 w 508077"/>
                  <a:gd name="connsiteY2072" fmla="*/ 172175 h 356523"/>
                  <a:gd name="connsiteX2073" fmla="*/ 139740 w 508077"/>
                  <a:gd name="connsiteY2073" fmla="*/ 172324 h 356523"/>
                  <a:gd name="connsiteX2074" fmla="*/ 139616 w 508077"/>
                  <a:gd name="connsiteY2074" fmla="*/ 172510 h 356523"/>
                  <a:gd name="connsiteX2075" fmla="*/ 139504 w 508077"/>
                  <a:gd name="connsiteY2075" fmla="*/ 172684 h 356523"/>
                  <a:gd name="connsiteX2076" fmla="*/ 139368 w 508077"/>
                  <a:gd name="connsiteY2076" fmla="*/ 172858 h 356523"/>
                  <a:gd name="connsiteX2077" fmla="*/ 139268 w 508077"/>
                  <a:gd name="connsiteY2077" fmla="*/ 173007 h 356523"/>
                  <a:gd name="connsiteX2078" fmla="*/ 139131 w 508077"/>
                  <a:gd name="connsiteY2078" fmla="*/ 173181 h 356523"/>
                  <a:gd name="connsiteX2079" fmla="*/ 139007 w 508077"/>
                  <a:gd name="connsiteY2079" fmla="*/ 173355 h 356523"/>
                  <a:gd name="connsiteX2080" fmla="*/ 138871 w 508077"/>
                  <a:gd name="connsiteY2080" fmla="*/ 173529 h 356523"/>
                  <a:gd name="connsiteX2081" fmla="*/ 138808 w 508077"/>
                  <a:gd name="connsiteY2081" fmla="*/ 173604 h 356523"/>
                  <a:gd name="connsiteX2082" fmla="*/ 138684 w 508077"/>
                  <a:gd name="connsiteY2082" fmla="*/ 173765 h 356523"/>
                  <a:gd name="connsiteX2083" fmla="*/ 138548 w 508077"/>
                  <a:gd name="connsiteY2083" fmla="*/ 173927 h 356523"/>
                  <a:gd name="connsiteX2084" fmla="*/ 138411 w 508077"/>
                  <a:gd name="connsiteY2084" fmla="*/ 174076 h 356523"/>
                  <a:gd name="connsiteX2085" fmla="*/ 138262 w 508077"/>
                  <a:gd name="connsiteY2085" fmla="*/ 174249 h 356523"/>
                  <a:gd name="connsiteX2086" fmla="*/ 138125 w 508077"/>
                  <a:gd name="connsiteY2086" fmla="*/ 174399 h 356523"/>
                  <a:gd name="connsiteX2087" fmla="*/ 137976 w 508077"/>
                  <a:gd name="connsiteY2087" fmla="*/ 174560 h 356523"/>
                  <a:gd name="connsiteX2088" fmla="*/ 137815 w 508077"/>
                  <a:gd name="connsiteY2088" fmla="*/ 174722 h 356523"/>
                  <a:gd name="connsiteX2089" fmla="*/ 137678 w 508077"/>
                  <a:gd name="connsiteY2089" fmla="*/ 174871 h 356523"/>
                  <a:gd name="connsiteX2090" fmla="*/ 137517 w 508077"/>
                  <a:gd name="connsiteY2090" fmla="*/ 175032 h 356523"/>
                  <a:gd name="connsiteX2091" fmla="*/ 137355 w 508077"/>
                  <a:gd name="connsiteY2091" fmla="*/ 175181 h 356523"/>
                  <a:gd name="connsiteX2092" fmla="*/ 137206 w 508077"/>
                  <a:gd name="connsiteY2092" fmla="*/ 175330 h 356523"/>
                  <a:gd name="connsiteX2093" fmla="*/ 137044 w 508077"/>
                  <a:gd name="connsiteY2093" fmla="*/ 175479 h 356523"/>
                  <a:gd name="connsiteX2094" fmla="*/ 136883 w 508077"/>
                  <a:gd name="connsiteY2094" fmla="*/ 175628 h 356523"/>
                  <a:gd name="connsiteX2095" fmla="*/ 136722 w 508077"/>
                  <a:gd name="connsiteY2095" fmla="*/ 175765 h 356523"/>
                  <a:gd name="connsiteX2096" fmla="*/ 136560 w 508077"/>
                  <a:gd name="connsiteY2096" fmla="*/ 175902 h 356523"/>
                  <a:gd name="connsiteX2097" fmla="*/ 136485 w 508077"/>
                  <a:gd name="connsiteY2097" fmla="*/ 175902 h 356523"/>
                  <a:gd name="connsiteX2098" fmla="*/ 136324 w 508077"/>
                  <a:gd name="connsiteY2098" fmla="*/ 176038 h 356523"/>
                  <a:gd name="connsiteX2099" fmla="*/ 136138 w 508077"/>
                  <a:gd name="connsiteY2099" fmla="*/ 176187 h 356523"/>
                  <a:gd name="connsiteX2100" fmla="*/ 135989 w 508077"/>
                  <a:gd name="connsiteY2100" fmla="*/ 176312 h 356523"/>
                  <a:gd name="connsiteX2101" fmla="*/ 135827 w 508077"/>
                  <a:gd name="connsiteY2101" fmla="*/ 176436 h 356523"/>
                  <a:gd name="connsiteX2102" fmla="*/ 135653 w 508077"/>
                  <a:gd name="connsiteY2102" fmla="*/ 176560 h 356523"/>
                  <a:gd name="connsiteX2103" fmla="*/ 135479 w 508077"/>
                  <a:gd name="connsiteY2103" fmla="*/ 176684 h 356523"/>
                  <a:gd name="connsiteX2104" fmla="*/ 135318 w 508077"/>
                  <a:gd name="connsiteY2104" fmla="*/ 176796 h 356523"/>
                  <a:gd name="connsiteX2105" fmla="*/ 135144 w 508077"/>
                  <a:gd name="connsiteY2105" fmla="*/ 176920 h 356523"/>
                  <a:gd name="connsiteX2106" fmla="*/ 134982 w 508077"/>
                  <a:gd name="connsiteY2106" fmla="*/ 177032 h 356523"/>
                  <a:gd name="connsiteX2107" fmla="*/ 134796 w 508077"/>
                  <a:gd name="connsiteY2107" fmla="*/ 177144 h 356523"/>
                  <a:gd name="connsiteX2108" fmla="*/ 134622 w 508077"/>
                  <a:gd name="connsiteY2108" fmla="*/ 177256 h 356523"/>
                  <a:gd name="connsiteX2109" fmla="*/ 134461 w 508077"/>
                  <a:gd name="connsiteY2109" fmla="*/ 177355 h 356523"/>
                  <a:gd name="connsiteX2110" fmla="*/ 134274 w 508077"/>
                  <a:gd name="connsiteY2110" fmla="*/ 177467 h 356523"/>
                  <a:gd name="connsiteX2111" fmla="*/ 134113 w 508077"/>
                  <a:gd name="connsiteY2111" fmla="*/ 177566 h 356523"/>
                  <a:gd name="connsiteX2112" fmla="*/ 133926 w 508077"/>
                  <a:gd name="connsiteY2112" fmla="*/ 177678 h 356523"/>
                  <a:gd name="connsiteX2113" fmla="*/ 133740 w 508077"/>
                  <a:gd name="connsiteY2113" fmla="*/ 177777 h 356523"/>
                  <a:gd name="connsiteX2114" fmla="*/ 133554 w 508077"/>
                  <a:gd name="connsiteY2114" fmla="*/ 177864 h 356523"/>
                  <a:gd name="connsiteX2115" fmla="*/ 133392 w 508077"/>
                  <a:gd name="connsiteY2115" fmla="*/ 177964 h 356523"/>
                  <a:gd name="connsiteX2116" fmla="*/ 133206 w 508077"/>
                  <a:gd name="connsiteY2116" fmla="*/ 178051 h 356523"/>
                  <a:gd name="connsiteX2117" fmla="*/ 133020 w 508077"/>
                  <a:gd name="connsiteY2117" fmla="*/ 178138 h 356523"/>
                  <a:gd name="connsiteX2118" fmla="*/ 132833 w 508077"/>
                  <a:gd name="connsiteY2118" fmla="*/ 178225 h 356523"/>
                  <a:gd name="connsiteX2119" fmla="*/ 132647 w 508077"/>
                  <a:gd name="connsiteY2119" fmla="*/ 178312 h 356523"/>
                  <a:gd name="connsiteX2120" fmla="*/ 132473 w 508077"/>
                  <a:gd name="connsiteY2120" fmla="*/ 178386 h 356523"/>
                  <a:gd name="connsiteX2121" fmla="*/ 132274 w 508077"/>
                  <a:gd name="connsiteY2121" fmla="*/ 178473 h 356523"/>
                  <a:gd name="connsiteX2122" fmla="*/ 132100 w 508077"/>
                  <a:gd name="connsiteY2122" fmla="*/ 178548 h 356523"/>
                  <a:gd name="connsiteX2123" fmla="*/ 131902 w 508077"/>
                  <a:gd name="connsiteY2123" fmla="*/ 178622 h 356523"/>
                  <a:gd name="connsiteX2124" fmla="*/ 131715 w 508077"/>
                  <a:gd name="connsiteY2124" fmla="*/ 178697 h 356523"/>
                  <a:gd name="connsiteX2125" fmla="*/ 131529 w 508077"/>
                  <a:gd name="connsiteY2125" fmla="*/ 178771 h 356523"/>
                  <a:gd name="connsiteX2126" fmla="*/ 131343 w 508077"/>
                  <a:gd name="connsiteY2126" fmla="*/ 178833 h 356523"/>
                  <a:gd name="connsiteX2127" fmla="*/ 131156 w 508077"/>
                  <a:gd name="connsiteY2127" fmla="*/ 178895 h 356523"/>
                  <a:gd name="connsiteX2128" fmla="*/ 130958 w 508077"/>
                  <a:gd name="connsiteY2128" fmla="*/ 178958 h 356523"/>
                  <a:gd name="connsiteX2129" fmla="*/ 130771 w 508077"/>
                  <a:gd name="connsiteY2129" fmla="*/ 179020 h 356523"/>
                  <a:gd name="connsiteX2130" fmla="*/ 130572 w 508077"/>
                  <a:gd name="connsiteY2130" fmla="*/ 179020 h 356523"/>
                  <a:gd name="connsiteX2131" fmla="*/ 130374 w 508077"/>
                  <a:gd name="connsiteY2131" fmla="*/ 179020 h 356523"/>
                  <a:gd name="connsiteX2132" fmla="*/ 130187 w 508077"/>
                  <a:gd name="connsiteY2132" fmla="*/ 179020 h 356523"/>
                  <a:gd name="connsiteX2133" fmla="*/ 129989 w 508077"/>
                  <a:gd name="connsiteY2133" fmla="*/ 179020 h 356523"/>
                  <a:gd name="connsiteX2134" fmla="*/ 129790 w 508077"/>
                  <a:gd name="connsiteY2134" fmla="*/ 179020 h 356523"/>
                  <a:gd name="connsiteX2135" fmla="*/ 129603 w 508077"/>
                  <a:gd name="connsiteY2135" fmla="*/ 179020 h 356523"/>
                  <a:gd name="connsiteX2136" fmla="*/ 129405 w 508077"/>
                  <a:gd name="connsiteY2136" fmla="*/ 179020 h 356523"/>
                  <a:gd name="connsiteX2137" fmla="*/ 129206 w 508077"/>
                  <a:gd name="connsiteY2137" fmla="*/ 179020 h 356523"/>
                  <a:gd name="connsiteX2138" fmla="*/ 129007 w 508077"/>
                  <a:gd name="connsiteY2138" fmla="*/ 179020 h 356523"/>
                  <a:gd name="connsiteX2139" fmla="*/ 128821 w 508077"/>
                  <a:gd name="connsiteY2139" fmla="*/ 179020 h 356523"/>
                  <a:gd name="connsiteX2140" fmla="*/ 128622 w 508077"/>
                  <a:gd name="connsiteY2140" fmla="*/ 179020 h 356523"/>
                  <a:gd name="connsiteX2141" fmla="*/ 128423 w 508077"/>
                  <a:gd name="connsiteY2141" fmla="*/ 179020 h 356523"/>
                  <a:gd name="connsiteX2142" fmla="*/ 128212 w 508077"/>
                  <a:gd name="connsiteY2142" fmla="*/ 179020 h 356523"/>
                  <a:gd name="connsiteX2143" fmla="*/ 128026 w 508077"/>
                  <a:gd name="connsiteY2143" fmla="*/ 179020 h 356523"/>
                  <a:gd name="connsiteX2144" fmla="*/ 127815 w 508077"/>
                  <a:gd name="connsiteY2144" fmla="*/ 179020 h 356523"/>
                  <a:gd name="connsiteX2145" fmla="*/ 127616 w 508077"/>
                  <a:gd name="connsiteY2145" fmla="*/ 179020 h 356523"/>
                  <a:gd name="connsiteX2146" fmla="*/ 127417 w 508077"/>
                  <a:gd name="connsiteY2146" fmla="*/ 179020 h 356523"/>
                  <a:gd name="connsiteX2147" fmla="*/ 127020 w 508077"/>
                  <a:gd name="connsiteY2147" fmla="*/ 179020 h 356523"/>
                  <a:gd name="connsiteX2148" fmla="*/ 126808 w 508077"/>
                  <a:gd name="connsiteY2148" fmla="*/ 179020 h 356523"/>
                  <a:gd name="connsiteX2149" fmla="*/ 123206 w 508077"/>
                  <a:gd name="connsiteY2149" fmla="*/ 179020 h 356523"/>
                  <a:gd name="connsiteX2150" fmla="*/ 123119 w 508077"/>
                  <a:gd name="connsiteY2150" fmla="*/ 179020 h 356523"/>
                  <a:gd name="connsiteX2151" fmla="*/ 122821 w 508077"/>
                  <a:gd name="connsiteY2151" fmla="*/ 179020 h 356523"/>
                  <a:gd name="connsiteX2152" fmla="*/ 122709 w 508077"/>
                  <a:gd name="connsiteY2152" fmla="*/ 179020 h 356523"/>
                  <a:gd name="connsiteX2153" fmla="*/ 122610 w 508077"/>
                  <a:gd name="connsiteY2153" fmla="*/ 179020 h 356523"/>
                  <a:gd name="connsiteX2154" fmla="*/ 122523 w 508077"/>
                  <a:gd name="connsiteY2154" fmla="*/ 179020 h 356523"/>
                  <a:gd name="connsiteX2155" fmla="*/ 122423 w 508077"/>
                  <a:gd name="connsiteY2155" fmla="*/ 179020 h 356523"/>
                  <a:gd name="connsiteX2156" fmla="*/ 122311 w 508077"/>
                  <a:gd name="connsiteY2156" fmla="*/ 179020 h 356523"/>
                  <a:gd name="connsiteX2157" fmla="*/ 122225 w 508077"/>
                  <a:gd name="connsiteY2157" fmla="*/ 179020 h 356523"/>
                  <a:gd name="connsiteX2158" fmla="*/ 122125 w 508077"/>
                  <a:gd name="connsiteY2158" fmla="*/ 179020 h 356523"/>
                  <a:gd name="connsiteX2159" fmla="*/ 122026 w 508077"/>
                  <a:gd name="connsiteY2159" fmla="*/ 179020 h 356523"/>
                  <a:gd name="connsiteX2160" fmla="*/ 121926 w 508077"/>
                  <a:gd name="connsiteY2160" fmla="*/ 179020 h 356523"/>
                  <a:gd name="connsiteX2161" fmla="*/ 121839 w 508077"/>
                  <a:gd name="connsiteY2161" fmla="*/ 179020 h 356523"/>
                  <a:gd name="connsiteX2162" fmla="*/ 121740 w 508077"/>
                  <a:gd name="connsiteY2162" fmla="*/ 179020 h 356523"/>
                  <a:gd name="connsiteX2163" fmla="*/ 121641 w 508077"/>
                  <a:gd name="connsiteY2163" fmla="*/ 179020 h 356523"/>
                  <a:gd name="connsiteX2164" fmla="*/ 121541 w 508077"/>
                  <a:gd name="connsiteY2164" fmla="*/ 179020 h 356523"/>
                  <a:gd name="connsiteX2165" fmla="*/ 121430 w 508077"/>
                  <a:gd name="connsiteY2165" fmla="*/ 179020 h 356523"/>
                  <a:gd name="connsiteX2166" fmla="*/ 121343 w 508077"/>
                  <a:gd name="connsiteY2166" fmla="*/ 179020 h 356523"/>
                  <a:gd name="connsiteX2167" fmla="*/ 121243 w 508077"/>
                  <a:gd name="connsiteY2167" fmla="*/ 179020 h 356523"/>
                  <a:gd name="connsiteX2168" fmla="*/ 121144 w 508077"/>
                  <a:gd name="connsiteY2168" fmla="*/ 179020 h 356523"/>
                  <a:gd name="connsiteX2169" fmla="*/ 121057 w 508077"/>
                  <a:gd name="connsiteY2169" fmla="*/ 179020 h 356523"/>
                  <a:gd name="connsiteX2170" fmla="*/ 120957 w 508077"/>
                  <a:gd name="connsiteY2170" fmla="*/ 179020 h 356523"/>
                  <a:gd name="connsiteX2171" fmla="*/ 120858 w 508077"/>
                  <a:gd name="connsiteY2171" fmla="*/ 179020 h 356523"/>
                  <a:gd name="connsiteX2172" fmla="*/ 120759 w 508077"/>
                  <a:gd name="connsiteY2172" fmla="*/ 179020 h 356523"/>
                  <a:gd name="connsiteX2173" fmla="*/ 120672 w 508077"/>
                  <a:gd name="connsiteY2173" fmla="*/ 179020 h 356523"/>
                  <a:gd name="connsiteX2174" fmla="*/ 120572 w 508077"/>
                  <a:gd name="connsiteY2174" fmla="*/ 179020 h 356523"/>
                  <a:gd name="connsiteX2175" fmla="*/ 120473 w 508077"/>
                  <a:gd name="connsiteY2175" fmla="*/ 179020 h 356523"/>
                  <a:gd name="connsiteX2176" fmla="*/ 120386 w 508077"/>
                  <a:gd name="connsiteY2176" fmla="*/ 179020 h 356523"/>
                  <a:gd name="connsiteX2177" fmla="*/ 120287 w 508077"/>
                  <a:gd name="connsiteY2177" fmla="*/ 179020 h 356523"/>
                  <a:gd name="connsiteX2178" fmla="*/ 120200 w 508077"/>
                  <a:gd name="connsiteY2178" fmla="*/ 179020 h 356523"/>
                  <a:gd name="connsiteX2179" fmla="*/ 120113 w 508077"/>
                  <a:gd name="connsiteY2179" fmla="*/ 179020 h 356523"/>
                  <a:gd name="connsiteX2180" fmla="*/ 120001 w 508077"/>
                  <a:gd name="connsiteY2180" fmla="*/ 179020 h 356523"/>
                  <a:gd name="connsiteX2181" fmla="*/ 119914 w 508077"/>
                  <a:gd name="connsiteY2181" fmla="*/ 179020 h 356523"/>
                  <a:gd name="connsiteX2182" fmla="*/ 119815 w 508077"/>
                  <a:gd name="connsiteY2182" fmla="*/ 179020 h 356523"/>
                  <a:gd name="connsiteX2183" fmla="*/ 119715 w 508077"/>
                  <a:gd name="connsiteY2183" fmla="*/ 179020 h 356523"/>
                  <a:gd name="connsiteX2184" fmla="*/ 119616 w 508077"/>
                  <a:gd name="connsiteY2184" fmla="*/ 179020 h 356523"/>
                  <a:gd name="connsiteX2185" fmla="*/ 119541 w 508077"/>
                  <a:gd name="connsiteY2185" fmla="*/ 179020 h 356523"/>
                  <a:gd name="connsiteX2186" fmla="*/ 119442 w 508077"/>
                  <a:gd name="connsiteY2186" fmla="*/ 179020 h 356523"/>
                  <a:gd name="connsiteX2187" fmla="*/ 119343 w 508077"/>
                  <a:gd name="connsiteY2187" fmla="*/ 179020 h 356523"/>
                  <a:gd name="connsiteX2188" fmla="*/ 119256 w 508077"/>
                  <a:gd name="connsiteY2188" fmla="*/ 179020 h 356523"/>
                  <a:gd name="connsiteX2189" fmla="*/ 119156 w 508077"/>
                  <a:gd name="connsiteY2189" fmla="*/ 179020 h 356523"/>
                  <a:gd name="connsiteX2190" fmla="*/ 119069 w 508077"/>
                  <a:gd name="connsiteY2190" fmla="*/ 179020 h 356523"/>
                  <a:gd name="connsiteX2191" fmla="*/ 118982 w 508077"/>
                  <a:gd name="connsiteY2191" fmla="*/ 179020 h 356523"/>
                  <a:gd name="connsiteX2192" fmla="*/ 118883 w 508077"/>
                  <a:gd name="connsiteY2192" fmla="*/ 179020 h 356523"/>
                  <a:gd name="connsiteX2193" fmla="*/ 118796 w 508077"/>
                  <a:gd name="connsiteY2193" fmla="*/ 179020 h 356523"/>
                  <a:gd name="connsiteX2194" fmla="*/ 118709 w 508077"/>
                  <a:gd name="connsiteY2194" fmla="*/ 179020 h 356523"/>
                  <a:gd name="connsiteX2195" fmla="*/ 118610 w 508077"/>
                  <a:gd name="connsiteY2195" fmla="*/ 179020 h 356523"/>
                  <a:gd name="connsiteX2196" fmla="*/ 118523 w 508077"/>
                  <a:gd name="connsiteY2196" fmla="*/ 179020 h 356523"/>
                  <a:gd name="connsiteX2197" fmla="*/ 118436 w 508077"/>
                  <a:gd name="connsiteY2197" fmla="*/ 179020 h 356523"/>
                  <a:gd name="connsiteX2198" fmla="*/ 118336 w 508077"/>
                  <a:gd name="connsiteY2198" fmla="*/ 179020 h 356523"/>
                  <a:gd name="connsiteX2199" fmla="*/ 118249 w 508077"/>
                  <a:gd name="connsiteY2199" fmla="*/ 179020 h 356523"/>
                  <a:gd name="connsiteX2200" fmla="*/ 118162 w 508077"/>
                  <a:gd name="connsiteY2200" fmla="*/ 179020 h 356523"/>
                  <a:gd name="connsiteX2201" fmla="*/ 118063 w 508077"/>
                  <a:gd name="connsiteY2201" fmla="*/ 179020 h 356523"/>
                  <a:gd name="connsiteX2202" fmla="*/ 117964 w 508077"/>
                  <a:gd name="connsiteY2202" fmla="*/ 179020 h 356523"/>
                  <a:gd name="connsiteX2203" fmla="*/ 117889 w 508077"/>
                  <a:gd name="connsiteY2203" fmla="*/ 179020 h 356523"/>
                  <a:gd name="connsiteX2204" fmla="*/ 117802 w 508077"/>
                  <a:gd name="connsiteY2204" fmla="*/ 178958 h 356523"/>
                  <a:gd name="connsiteX2205" fmla="*/ 117703 w 508077"/>
                  <a:gd name="connsiteY2205" fmla="*/ 178958 h 356523"/>
                  <a:gd name="connsiteX2206" fmla="*/ 117628 w 508077"/>
                  <a:gd name="connsiteY2206" fmla="*/ 178958 h 356523"/>
                  <a:gd name="connsiteX2207" fmla="*/ 117529 w 508077"/>
                  <a:gd name="connsiteY2207" fmla="*/ 178958 h 356523"/>
                  <a:gd name="connsiteX2208" fmla="*/ 123131 w 508077"/>
                  <a:gd name="connsiteY2208" fmla="*/ 177641 h 356523"/>
                  <a:gd name="connsiteX2209" fmla="*/ 123057 w 508077"/>
                  <a:gd name="connsiteY2209" fmla="*/ 177641 h 356523"/>
                  <a:gd name="connsiteX2210" fmla="*/ 122970 w 508077"/>
                  <a:gd name="connsiteY2210" fmla="*/ 177641 h 356523"/>
                  <a:gd name="connsiteX2211" fmla="*/ 122883 w 508077"/>
                  <a:gd name="connsiteY2211" fmla="*/ 177579 h 356523"/>
                  <a:gd name="connsiteX2212" fmla="*/ 122796 w 508077"/>
                  <a:gd name="connsiteY2212" fmla="*/ 177579 h 356523"/>
                  <a:gd name="connsiteX2213" fmla="*/ 122709 w 508077"/>
                  <a:gd name="connsiteY2213" fmla="*/ 177517 h 356523"/>
                  <a:gd name="connsiteX2214" fmla="*/ 122610 w 508077"/>
                  <a:gd name="connsiteY2214" fmla="*/ 177517 h 356523"/>
                  <a:gd name="connsiteX2215" fmla="*/ 122523 w 508077"/>
                  <a:gd name="connsiteY2215" fmla="*/ 177454 h 356523"/>
                  <a:gd name="connsiteX2216" fmla="*/ 122448 w 508077"/>
                  <a:gd name="connsiteY2216" fmla="*/ 177454 h 356523"/>
                  <a:gd name="connsiteX2217" fmla="*/ 122349 w 508077"/>
                  <a:gd name="connsiteY2217" fmla="*/ 177392 h 356523"/>
                  <a:gd name="connsiteX2218" fmla="*/ 122262 w 508077"/>
                  <a:gd name="connsiteY2218" fmla="*/ 177330 h 356523"/>
                  <a:gd name="connsiteX2219" fmla="*/ 122187 w 508077"/>
                  <a:gd name="connsiteY2219" fmla="*/ 177330 h 356523"/>
                  <a:gd name="connsiteX2220" fmla="*/ 122113 w 508077"/>
                  <a:gd name="connsiteY2220" fmla="*/ 177330 h 356523"/>
                  <a:gd name="connsiteX2221" fmla="*/ 122026 w 508077"/>
                  <a:gd name="connsiteY2221" fmla="*/ 177268 h 356523"/>
                  <a:gd name="connsiteX2222" fmla="*/ 121926 w 508077"/>
                  <a:gd name="connsiteY2222" fmla="*/ 177194 h 356523"/>
                  <a:gd name="connsiteX2223" fmla="*/ 121839 w 508077"/>
                  <a:gd name="connsiteY2223" fmla="*/ 177131 h 356523"/>
                  <a:gd name="connsiteX2224" fmla="*/ 121752 w 508077"/>
                  <a:gd name="connsiteY2224" fmla="*/ 177069 h 356523"/>
                  <a:gd name="connsiteX2225" fmla="*/ 121678 w 508077"/>
                  <a:gd name="connsiteY2225" fmla="*/ 177069 h 356523"/>
                  <a:gd name="connsiteX2226" fmla="*/ 121591 w 508077"/>
                  <a:gd name="connsiteY2226" fmla="*/ 177007 h 356523"/>
                  <a:gd name="connsiteX2227" fmla="*/ 121516 w 508077"/>
                  <a:gd name="connsiteY2227" fmla="*/ 176945 h 356523"/>
                  <a:gd name="connsiteX2228" fmla="*/ 121430 w 508077"/>
                  <a:gd name="connsiteY2228" fmla="*/ 176883 h 356523"/>
                  <a:gd name="connsiteX2229" fmla="*/ 121343 w 508077"/>
                  <a:gd name="connsiteY2229" fmla="*/ 176883 h 356523"/>
                  <a:gd name="connsiteX2230" fmla="*/ 121268 w 508077"/>
                  <a:gd name="connsiteY2230" fmla="*/ 176821 h 356523"/>
                  <a:gd name="connsiteX2231" fmla="*/ 121169 w 508077"/>
                  <a:gd name="connsiteY2231" fmla="*/ 176746 h 356523"/>
                  <a:gd name="connsiteX2232" fmla="*/ 121082 w 508077"/>
                  <a:gd name="connsiteY2232" fmla="*/ 176672 h 356523"/>
                  <a:gd name="connsiteX2233" fmla="*/ 121007 w 508077"/>
                  <a:gd name="connsiteY2233" fmla="*/ 176610 h 356523"/>
                  <a:gd name="connsiteX2234" fmla="*/ 120933 w 508077"/>
                  <a:gd name="connsiteY2234" fmla="*/ 176548 h 356523"/>
                  <a:gd name="connsiteX2235" fmla="*/ 120858 w 508077"/>
                  <a:gd name="connsiteY2235" fmla="*/ 176548 h 356523"/>
                  <a:gd name="connsiteX2236" fmla="*/ 120771 w 508077"/>
                  <a:gd name="connsiteY2236" fmla="*/ 176473 h 356523"/>
                  <a:gd name="connsiteX2237" fmla="*/ 120684 w 508077"/>
                  <a:gd name="connsiteY2237" fmla="*/ 176399 h 356523"/>
                  <a:gd name="connsiteX2238" fmla="*/ 120610 w 508077"/>
                  <a:gd name="connsiteY2238" fmla="*/ 176336 h 356523"/>
                  <a:gd name="connsiteX2239" fmla="*/ 120523 w 508077"/>
                  <a:gd name="connsiteY2239" fmla="*/ 176262 h 356523"/>
                  <a:gd name="connsiteX2240" fmla="*/ 120436 w 508077"/>
                  <a:gd name="connsiteY2240" fmla="*/ 176187 h 356523"/>
                  <a:gd name="connsiteX2241" fmla="*/ 120436 w 508077"/>
                  <a:gd name="connsiteY2241" fmla="*/ 176125 h 356523"/>
                  <a:gd name="connsiteX2242" fmla="*/ 120349 w 508077"/>
                  <a:gd name="connsiteY2242" fmla="*/ 176051 h 356523"/>
                  <a:gd name="connsiteX2243" fmla="*/ 120262 w 508077"/>
                  <a:gd name="connsiteY2243" fmla="*/ 175976 h 356523"/>
                  <a:gd name="connsiteX2244" fmla="*/ 120187 w 508077"/>
                  <a:gd name="connsiteY2244" fmla="*/ 175902 h 356523"/>
                  <a:gd name="connsiteX2245" fmla="*/ 120113 w 508077"/>
                  <a:gd name="connsiteY2245" fmla="*/ 175827 h 356523"/>
                  <a:gd name="connsiteX2246" fmla="*/ 120038 w 508077"/>
                  <a:gd name="connsiteY2246" fmla="*/ 175753 h 356523"/>
                  <a:gd name="connsiteX2247" fmla="*/ 119951 w 508077"/>
                  <a:gd name="connsiteY2247" fmla="*/ 175678 h 356523"/>
                  <a:gd name="connsiteX2248" fmla="*/ 119877 w 508077"/>
                  <a:gd name="connsiteY2248" fmla="*/ 175604 h 356523"/>
                  <a:gd name="connsiteX2249" fmla="*/ 119802 w 508077"/>
                  <a:gd name="connsiteY2249" fmla="*/ 175517 h 356523"/>
                  <a:gd name="connsiteX2250" fmla="*/ 119728 w 508077"/>
                  <a:gd name="connsiteY2250" fmla="*/ 175442 h 356523"/>
                  <a:gd name="connsiteX2251" fmla="*/ 119653 w 508077"/>
                  <a:gd name="connsiteY2251" fmla="*/ 175380 h 356523"/>
                  <a:gd name="connsiteX2252" fmla="*/ 119579 w 508077"/>
                  <a:gd name="connsiteY2252" fmla="*/ 175293 h 356523"/>
                  <a:gd name="connsiteX2253" fmla="*/ 119492 w 508077"/>
                  <a:gd name="connsiteY2253" fmla="*/ 175206 h 356523"/>
                  <a:gd name="connsiteX2254" fmla="*/ 119417 w 508077"/>
                  <a:gd name="connsiteY2254" fmla="*/ 175131 h 356523"/>
                  <a:gd name="connsiteX2255" fmla="*/ 119417 w 508077"/>
                  <a:gd name="connsiteY2255" fmla="*/ 175069 h 356523"/>
                  <a:gd name="connsiteX2256" fmla="*/ 119330 w 508077"/>
                  <a:gd name="connsiteY2256" fmla="*/ 174970 h 356523"/>
                  <a:gd name="connsiteX2257" fmla="*/ 119268 w 508077"/>
                  <a:gd name="connsiteY2257" fmla="*/ 174895 h 356523"/>
                  <a:gd name="connsiteX2258" fmla="*/ 119193 w 508077"/>
                  <a:gd name="connsiteY2258" fmla="*/ 174821 h 356523"/>
                  <a:gd name="connsiteX2259" fmla="*/ 119119 w 508077"/>
                  <a:gd name="connsiteY2259" fmla="*/ 174734 h 356523"/>
                  <a:gd name="connsiteX2260" fmla="*/ 119119 w 508077"/>
                  <a:gd name="connsiteY2260" fmla="*/ 174659 h 356523"/>
                  <a:gd name="connsiteX2261" fmla="*/ 119044 w 508077"/>
                  <a:gd name="connsiteY2261" fmla="*/ 174585 h 356523"/>
                  <a:gd name="connsiteX2262" fmla="*/ 118970 w 508077"/>
                  <a:gd name="connsiteY2262" fmla="*/ 174498 h 356523"/>
                  <a:gd name="connsiteX2263" fmla="*/ 118908 w 508077"/>
                  <a:gd name="connsiteY2263" fmla="*/ 174411 h 356523"/>
                  <a:gd name="connsiteX2264" fmla="*/ 118833 w 508077"/>
                  <a:gd name="connsiteY2264" fmla="*/ 174336 h 356523"/>
                  <a:gd name="connsiteX2265" fmla="*/ 118759 w 508077"/>
                  <a:gd name="connsiteY2265" fmla="*/ 174237 h 356523"/>
                  <a:gd name="connsiteX2266" fmla="*/ 118759 w 508077"/>
                  <a:gd name="connsiteY2266" fmla="*/ 174150 h 356523"/>
                  <a:gd name="connsiteX2267" fmla="*/ 118759 w 508077"/>
                  <a:gd name="connsiteY2267" fmla="*/ 174150 h 356523"/>
                  <a:gd name="connsiteX2268" fmla="*/ 118759 w 508077"/>
                  <a:gd name="connsiteY2268" fmla="*/ 174063 h 356523"/>
                  <a:gd name="connsiteX2269" fmla="*/ 118684 w 508077"/>
                  <a:gd name="connsiteY2269" fmla="*/ 173976 h 356523"/>
                  <a:gd name="connsiteX2270" fmla="*/ 118622 w 508077"/>
                  <a:gd name="connsiteY2270" fmla="*/ 173889 h 356523"/>
                  <a:gd name="connsiteX2271" fmla="*/ 118622 w 508077"/>
                  <a:gd name="connsiteY2271" fmla="*/ 173802 h 356523"/>
                  <a:gd name="connsiteX2272" fmla="*/ 118560 w 508077"/>
                  <a:gd name="connsiteY2272" fmla="*/ 173728 h 356523"/>
                  <a:gd name="connsiteX2273" fmla="*/ 118498 w 508077"/>
                  <a:gd name="connsiteY2273" fmla="*/ 173641 h 356523"/>
                  <a:gd name="connsiteX2274" fmla="*/ 118423 w 508077"/>
                  <a:gd name="connsiteY2274" fmla="*/ 173541 h 356523"/>
                  <a:gd name="connsiteX2275" fmla="*/ 118361 w 508077"/>
                  <a:gd name="connsiteY2275" fmla="*/ 173454 h 356523"/>
                  <a:gd name="connsiteX2276" fmla="*/ 118361 w 508077"/>
                  <a:gd name="connsiteY2276" fmla="*/ 173454 h 356523"/>
                  <a:gd name="connsiteX2277" fmla="*/ 118287 w 508077"/>
                  <a:gd name="connsiteY2277" fmla="*/ 173355 h 356523"/>
                  <a:gd name="connsiteX2278" fmla="*/ 118225 w 508077"/>
                  <a:gd name="connsiteY2278" fmla="*/ 173268 h 356523"/>
                  <a:gd name="connsiteX2279" fmla="*/ 118225 w 508077"/>
                  <a:gd name="connsiteY2279" fmla="*/ 173181 h 356523"/>
                  <a:gd name="connsiteX2280" fmla="*/ 118150 w 508077"/>
                  <a:gd name="connsiteY2280" fmla="*/ 173082 h 356523"/>
                  <a:gd name="connsiteX2281" fmla="*/ 118150 w 508077"/>
                  <a:gd name="connsiteY2281" fmla="*/ 173020 h 356523"/>
                  <a:gd name="connsiteX2282" fmla="*/ 118150 w 508077"/>
                  <a:gd name="connsiteY2282" fmla="*/ 172933 h 356523"/>
                  <a:gd name="connsiteX2283" fmla="*/ 118075 w 508077"/>
                  <a:gd name="connsiteY2283" fmla="*/ 172833 h 356523"/>
                  <a:gd name="connsiteX2284" fmla="*/ 118075 w 508077"/>
                  <a:gd name="connsiteY2284" fmla="*/ 172746 h 356523"/>
                  <a:gd name="connsiteX2285" fmla="*/ 118075 w 508077"/>
                  <a:gd name="connsiteY2285" fmla="*/ 172659 h 356523"/>
                  <a:gd name="connsiteX2286" fmla="*/ 118013 w 508077"/>
                  <a:gd name="connsiteY2286" fmla="*/ 172572 h 356523"/>
                  <a:gd name="connsiteX2287" fmla="*/ 118013 w 508077"/>
                  <a:gd name="connsiteY2287" fmla="*/ 172486 h 356523"/>
                  <a:gd name="connsiteX2288" fmla="*/ 117951 w 508077"/>
                  <a:gd name="connsiteY2288" fmla="*/ 172386 h 356523"/>
                  <a:gd name="connsiteX2289" fmla="*/ 117951 w 508077"/>
                  <a:gd name="connsiteY2289" fmla="*/ 172299 h 356523"/>
                  <a:gd name="connsiteX2290" fmla="*/ 117951 w 508077"/>
                  <a:gd name="connsiteY2290" fmla="*/ 172212 h 356523"/>
                  <a:gd name="connsiteX2291" fmla="*/ 117951 w 508077"/>
                  <a:gd name="connsiteY2291" fmla="*/ 172125 h 356523"/>
                  <a:gd name="connsiteX2292" fmla="*/ 117951 w 508077"/>
                  <a:gd name="connsiteY2292" fmla="*/ 172038 h 356523"/>
                  <a:gd name="connsiteX2293" fmla="*/ 117951 w 508077"/>
                  <a:gd name="connsiteY2293" fmla="*/ 171951 h 356523"/>
                  <a:gd name="connsiteX2294" fmla="*/ 117951 w 508077"/>
                  <a:gd name="connsiteY2294" fmla="*/ 171877 h 356523"/>
                  <a:gd name="connsiteX2295" fmla="*/ 117889 w 508077"/>
                  <a:gd name="connsiteY2295" fmla="*/ 171777 h 356523"/>
                  <a:gd name="connsiteX2296" fmla="*/ 117889 w 508077"/>
                  <a:gd name="connsiteY2296" fmla="*/ 171690 h 356523"/>
                  <a:gd name="connsiteX2297" fmla="*/ 117889 w 508077"/>
                  <a:gd name="connsiteY2297" fmla="*/ 171591 h 356523"/>
                  <a:gd name="connsiteX2298" fmla="*/ 117889 w 508077"/>
                  <a:gd name="connsiteY2298" fmla="*/ 171504 h 356523"/>
                  <a:gd name="connsiteX2299" fmla="*/ 117889 w 508077"/>
                  <a:gd name="connsiteY2299" fmla="*/ 171417 h 356523"/>
                  <a:gd name="connsiteX2300" fmla="*/ 117889 w 508077"/>
                  <a:gd name="connsiteY2300" fmla="*/ 171330 h 356523"/>
                  <a:gd name="connsiteX2301" fmla="*/ 117889 w 508077"/>
                  <a:gd name="connsiteY2301" fmla="*/ 171231 h 356523"/>
                  <a:gd name="connsiteX2302" fmla="*/ 117889 w 508077"/>
                  <a:gd name="connsiteY2302" fmla="*/ 171131 h 356523"/>
                  <a:gd name="connsiteX2303" fmla="*/ 117889 w 508077"/>
                  <a:gd name="connsiteY2303" fmla="*/ 171045 h 356523"/>
                  <a:gd name="connsiteX2304" fmla="*/ 117889 w 508077"/>
                  <a:gd name="connsiteY2304" fmla="*/ 170958 h 356523"/>
                  <a:gd name="connsiteX2305" fmla="*/ 117889 w 508077"/>
                  <a:gd name="connsiteY2305" fmla="*/ 170858 h 356523"/>
                  <a:gd name="connsiteX2306" fmla="*/ 117889 w 508077"/>
                  <a:gd name="connsiteY2306" fmla="*/ 170771 h 356523"/>
                  <a:gd name="connsiteX2307" fmla="*/ 117889 w 508077"/>
                  <a:gd name="connsiteY2307" fmla="*/ 170684 h 356523"/>
                  <a:gd name="connsiteX2308" fmla="*/ 117889 w 508077"/>
                  <a:gd name="connsiteY2308" fmla="*/ 170597 h 356523"/>
                  <a:gd name="connsiteX2309" fmla="*/ 117889 w 508077"/>
                  <a:gd name="connsiteY2309" fmla="*/ 170510 h 356523"/>
                  <a:gd name="connsiteX2310" fmla="*/ 117889 w 508077"/>
                  <a:gd name="connsiteY2310" fmla="*/ 170423 h 356523"/>
                  <a:gd name="connsiteX2311" fmla="*/ 117889 w 508077"/>
                  <a:gd name="connsiteY2311" fmla="*/ 170299 h 356523"/>
                  <a:gd name="connsiteX2312" fmla="*/ 117889 w 508077"/>
                  <a:gd name="connsiteY2312" fmla="*/ 170212 h 356523"/>
                  <a:gd name="connsiteX2313" fmla="*/ 117889 w 508077"/>
                  <a:gd name="connsiteY2313" fmla="*/ 170125 h 356523"/>
                  <a:gd name="connsiteX2314" fmla="*/ 117889 w 508077"/>
                  <a:gd name="connsiteY2314" fmla="*/ 170038 h 356523"/>
                  <a:gd name="connsiteX2315" fmla="*/ 117889 w 508077"/>
                  <a:gd name="connsiteY2315" fmla="*/ 169939 h 356523"/>
                  <a:gd name="connsiteX2316" fmla="*/ 117889 w 508077"/>
                  <a:gd name="connsiteY2316" fmla="*/ 169827 h 356523"/>
                  <a:gd name="connsiteX2317" fmla="*/ 117889 w 508077"/>
                  <a:gd name="connsiteY2317" fmla="*/ 169740 h 356523"/>
                  <a:gd name="connsiteX2318" fmla="*/ 117889 w 508077"/>
                  <a:gd name="connsiteY2318" fmla="*/ 169678 h 356523"/>
                  <a:gd name="connsiteX2319" fmla="*/ 117889 w 508077"/>
                  <a:gd name="connsiteY2319" fmla="*/ 169554 h 356523"/>
                  <a:gd name="connsiteX2320" fmla="*/ 117889 w 508077"/>
                  <a:gd name="connsiteY2320" fmla="*/ 169467 h 356523"/>
                  <a:gd name="connsiteX2321" fmla="*/ 117889 w 508077"/>
                  <a:gd name="connsiteY2321" fmla="*/ 169380 h 356523"/>
                  <a:gd name="connsiteX2322" fmla="*/ 117889 w 508077"/>
                  <a:gd name="connsiteY2322" fmla="*/ 169256 h 356523"/>
                  <a:gd name="connsiteX2323" fmla="*/ 117889 w 508077"/>
                  <a:gd name="connsiteY2323" fmla="*/ 169256 h 356523"/>
                  <a:gd name="connsiteX2324" fmla="*/ 117889 w 508077"/>
                  <a:gd name="connsiteY2324" fmla="*/ 169156 h 356523"/>
                  <a:gd name="connsiteX2325" fmla="*/ 117889 w 508077"/>
                  <a:gd name="connsiteY2325" fmla="*/ 169044 h 356523"/>
                  <a:gd name="connsiteX2326" fmla="*/ 117889 w 508077"/>
                  <a:gd name="connsiteY2326" fmla="*/ 168958 h 356523"/>
                  <a:gd name="connsiteX2327" fmla="*/ 117889 w 508077"/>
                  <a:gd name="connsiteY2327" fmla="*/ 168858 h 356523"/>
                  <a:gd name="connsiteX2328" fmla="*/ 117889 w 508077"/>
                  <a:gd name="connsiteY2328" fmla="*/ 168771 h 356523"/>
                  <a:gd name="connsiteX2329" fmla="*/ 117889 w 508077"/>
                  <a:gd name="connsiteY2329" fmla="*/ 168672 h 356523"/>
                  <a:gd name="connsiteX2330" fmla="*/ 117889 w 508077"/>
                  <a:gd name="connsiteY2330" fmla="*/ 168585 h 356523"/>
                  <a:gd name="connsiteX2331" fmla="*/ 117889 w 508077"/>
                  <a:gd name="connsiteY2331" fmla="*/ 168485 h 356523"/>
                  <a:gd name="connsiteX2332" fmla="*/ 117889 w 508077"/>
                  <a:gd name="connsiteY2332" fmla="*/ 168361 h 356523"/>
                  <a:gd name="connsiteX2333" fmla="*/ 117889 w 508077"/>
                  <a:gd name="connsiteY2333" fmla="*/ 168274 h 356523"/>
                  <a:gd name="connsiteX2334" fmla="*/ 117889 w 508077"/>
                  <a:gd name="connsiteY2334" fmla="*/ 168175 h 356523"/>
                  <a:gd name="connsiteX2335" fmla="*/ 117889 w 508077"/>
                  <a:gd name="connsiteY2335" fmla="*/ 168088 h 356523"/>
                  <a:gd name="connsiteX2336" fmla="*/ 117889 w 508077"/>
                  <a:gd name="connsiteY2336" fmla="*/ 167989 h 356523"/>
                  <a:gd name="connsiteX2337" fmla="*/ 117889 w 508077"/>
                  <a:gd name="connsiteY2337" fmla="*/ 167877 h 356523"/>
                  <a:gd name="connsiteX2338" fmla="*/ 117889 w 508077"/>
                  <a:gd name="connsiteY2338" fmla="*/ 167777 h 356523"/>
                  <a:gd name="connsiteX2339" fmla="*/ 117889 w 508077"/>
                  <a:gd name="connsiteY2339" fmla="*/ 167777 h 356523"/>
                  <a:gd name="connsiteX2340" fmla="*/ 117889 w 508077"/>
                  <a:gd name="connsiteY2340" fmla="*/ 167678 h 356523"/>
                  <a:gd name="connsiteX2341" fmla="*/ 117889 w 508077"/>
                  <a:gd name="connsiteY2341" fmla="*/ 167554 h 356523"/>
                  <a:gd name="connsiteX2342" fmla="*/ 117889 w 508077"/>
                  <a:gd name="connsiteY2342" fmla="*/ 167442 h 356523"/>
                  <a:gd name="connsiteX2343" fmla="*/ 117889 w 508077"/>
                  <a:gd name="connsiteY2343" fmla="*/ 167281 h 356523"/>
                  <a:gd name="connsiteX2344" fmla="*/ 117889 w 508077"/>
                  <a:gd name="connsiteY2344" fmla="*/ 167156 h 356523"/>
                  <a:gd name="connsiteX2345" fmla="*/ 117889 w 508077"/>
                  <a:gd name="connsiteY2345" fmla="*/ 167057 h 356523"/>
                  <a:gd name="connsiteX2346" fmla="*/ 117889 w 508077"/>
                  <a:gd name="connsiteY2346" fmla="*/ 166958 h 356523"/>
                  <a:gd name="connsiteX2347" fmla="*/ 117889 w 508077"/>
                  <a:gd name="connsiteY2347" fmla="*/ 166895 h 356523"/>
                  <a:gd name="connsiteX2348" fmla="*/ 117889 w 508077"/>
                  <a:gd name="connsiteY2348" fmla="*/ 166771 h 356523"/>
                  <a:gd name="connsiteX2349" fmla="*/ 117889 w 508077"/>
                  <a:gd name="connsiteY2349" fmla="*/ 166485 h 356523"/>
                  <a:gd name="connsiteX2350" fmla="*/ 117889 w 508077"/>
                  <a:gd name="connsiteY2350" fmla="*/ 166361 h 356523"/>
                  <a:gd name="connsiteX2351" fmla="*/ 117889 w 508077"/>
                  <a:gd name="connsiteY2351" fmla="*/ 165666 h 356523"/>
                  <a:gd name="connsiteX2352" fmla="*/ 117889 w 508077"/>
                  <a:gd name="connsiteY2352" fmla="*/ 165566 h 356523"/>
                  <a:gd name="connsiteX2353" fmla="*/ 117889 w 508077"/>
                  <a:gd name="connsiteY2353" fmla="*/ 164162 h 356523"/>
                  <a:gd name="connsiteX2354" fmla="*/ 371468 w 508077"/>
                  <a:gd name="connsiteY2354" fmla="*/ 163541 h 356523"/>
                  <a:gd name="connsiteX2355" fmla="*/ 371468 w 508077"/>
                  <a:gd name="connsiteY2355" fmla="*/ 160833 h 356523"/>
                  <a:gd name="connsiteX2356" fmla="*/ 371468 w 508077"/>
                  <a:gd name="connsiteY2356" fmla="*/ 160709 h 356523"/>
                  <a:gd name="connsiteX2357" fmla="*/ 371468 w 508077"/>
                  <a:gd name="connsiteY2357" fmla="*/ 160324 h 356523"/>
                  <a:gd name="connsiteX2358" fmla="*/ 371468 w 508077"/>
                  <a:gd name="connsiteY2358" fmla="*/ 160237 h 356523"/>
                  <a:gd name="connsiteX2359" fmla="*/ 371468 w 508077"/>
                  <a:gd name="connsiteY2359" fmla="*/ 160138 h 356523"/>
                  <a:gd name="connsiteX2360" fmla="*/ 371468 w 508077"/>
                  <a:gd name="connsiteY2360" fmla="*/ 160013 h 356523"/>
                  <a:gd name="connsiteX2361" fmla="*/ 371468 w 508077"/>
                  <a:gd name="connsiteY2361" fmla="*/ 159926 h 356523"/>
                  <a:gd name="connsiteX2362" fmla="*/ 371468 w 508077"/>
                  <a:gd name="connsiteY2362" fmla="*/ 159827 h 356523"/>
                  <a:gd name="connsiteX2363" fmla="*/ 371468 w 508077"/>
                  <a:gd name="connsiteY2363" fmla="*/ 159728 h 356523"/>
                  <a:gd name="connsiteX2364" fmla="*/ 371468 w 508077"/>
                  <a:gd name="connsiteY2364" fmla="*/ 159641 h 356523"/>
                  <a:gd name="connsiteX2365" fmla="*/ 371468 w 508077"/>
                  <a:gd name="connsiteY2365" fmla="*/ 159541 h 356523"/>
                  <a:gd name="connsiteX2366" fmla="*/ 371468 w 508077"/>
                  <a:gd name="connsiteY2366" fmla="*/ 159454 h 356523"/>
                  <a:gd name="connsiteX2367" fmla="*/ 371468 w 508077"/>
                  <a:gd name="connsiteY2367" fmla="*/ 159330 h 356523"/>
                  <a:gd name="connsiteX2368" fmla="*/ 371468 w 508077"/>
                  <a:gd name="connsiteY2368" fmla="*/ 159231 h 356523"/>
                  <a:gd name="connsiteX2369" fmla="*/ 371468 w 508077"/>
                  <a:gd name="connsiteY2369" fmla="*/ 159156 h 356523"/>
                  <a:gd name="connsiteX2370" fmla="*/ 371468 w 508077"/>
                  <a:gd name="connsiteY2370" fmla="*/ 159044 h 356523"/>
                  <a:gd name="connsiteX2371" fmla="*/ 371468 w 508077"/>
                  <a:gd name="connsiteY2371" fmla="*/ 158957 h 356523"/>
                  <a:gd name="connsiteX2372" fmla="*/ 371468 w 508077"/>
                  <a:gd name="connsiteY2372" fmla="*/ 158858 h 356523"/>
                  <a:gd name="connsiteX2373" fmla="*/ 371468 w 508077"/>
                  <a:gd name="connsiteY2373" fmla="*/ 158746 h 356523"/>
                  <a:gd name="connsiteX2374" fmla="*/ 371468 w 508077"/>
                  <a:gd name="connsiteY2374" fmla="*/ 158672 h 356523"/>
                  <a:gd name="connsiteX2375" fmla="*/ 371468 w 508077"/>
                  <a:gd name="connsiteY2375" fmla="*/ 158572 h 356523"/>
                  <a:gd name="connsiteX2376" fmla="*/ 371468 w 508077"/>
                  <a:gd name="connsiteY2376" fmla="*/ 158461 h 356523"/>
                  <a:gd name="connsiteX2377" fmla="*/ 371468 w 508077"/>
                  <a:gd name="connsiteY2377" fmla="*/ 158374 h 356523"/>
                  <a:gd name="connsiteX2378" fmla="*/ 371468 w 508077"/>
                  <a:gd name="connsiteY2378" fmla="*/ 158274 h 356523"/>
                  <a:gd name="connsiteX2379" fmla="*/ 371468 w 508077"/>
                  <a:gd name="connsiteY2379" fmla="*/ 158187 h 356523"/>
                  <a:gd name="connsiteX2380" fmla="*/ 371468 w 508077"/>
                  <a:gd name="connsiteY2380" fmla="*/ 158088 h 356523"/>
                  <a:gd name="connsiteX2381" fmla="*/ 371468 w 508077"/>
                  <a:gd name="connsiteY2381" fmla="*/ 157976 h 356523"/>
                  <a:gd name="connsiteX2382" fmla="*/ 371468 w 508077"/>
                  <a:gd name="connsiteY2382" fmla="*/ 157877 h 356523"/>
                  <a:gd name="connsiteX2383" fmla="*/ 371468 w 508077"/>
                  <a:gd name="connsiteY2383" fmla="*/ 157790 h 356523"/>
                  <a:gd name="connsiteX2384" fmla="*/ 371468 w 508077"/>
                  <a:gd name="connsiteY2384" fmla="*/ 157690 h 356523"/>
                  <a:gd name="connsiteX2385" fmla="*/ 371468 w 508077"/>
                  <a:gd name="connsiteY2385" fmla="*/ 157603 h 356523"/>
                  <a:gd name="connsiteX2386" fmla="*/ 371468 w 508077"/>
                  <a:gd name="connsiteY2386" fmla="*/ 157516 h 356523"/>
                  <a:gd name="connsiteX2387" fmla="*/ 371468 w 508077"/>
                  <a:gd name="connsiteY2387" fmla="*/ 157417 h 356523"/>
                  <a:gd name="connsiteX2388" fmla="*/ 371468 w 508077"/>
                  <a:gd name="connsiteY2388" fmla="*/ 157305 h 356523"/>
                  <a:gd name="connsiteX2389" fmla="*/ 371468 w 508077"/>
                  <a:gd name="connsiteY2389" fmla="*/ 157218 h 356523"/>
                  <a:gd name="connsiteX2390" fmla="*/ 371468 w 508077"/>
                  <a:gd name="connsiteY2390" fmla="*/ 157144 h 356523"/>
                  <a:gd name="connsiteX2391" fmla="*/ 371468 w 508077"/>
                  <a:gd name="connsiteY2391" fmla="*/ 157032 h 356523"/>
                  <a:gd name="connsiteX2392" fmla="*/ 371468 w 508077"/>
                  <a:gd name="connsiteY2392" fmla="*/ 156945 h 356523"/>
                  <a:gd name="connsiteX2393" fmla="*/ 371468 w 508077"/>
                  <a:gd name="connsiteY2393" fmla="*/ 156858 h 356523"/>
                  <a:gd name="connsiteX2394" fmla="*/ 371468 w 508077"/>
                  <a:gd name="connsiteY2394" fmla="*/ 156746 h 356523"/>
                  <a:gd name="connsiteX2395" fmla="*/ 371468 w 508077"/>
                  <a:gd name="connsiteY2395" fmla="*/ 156672 h 356523"/>
                  <a:gd name="connsiteX2396" fmla="*/ 371468 w 508077"/>
                  <a:gd name="connsiteY2396" fmla="*/ 156585 h 356523"/>
                  <a:gd name="connsiteX2397" fmla="*/ 371468 w 508077"/>
                  <a:gd name="connsiteY2397" fmla="*/ 156473 h 356523"/>
                  <a:gd name="connsiteX2398" fmla="*/ 371468 w 508077"/>
                  <a:gd name="connsiteY2398" fmla="*/ 156386 h 356523"/>
                  <a:gd name="connsiteX2399" fmla="*/ 371468 w 508077"/>
                  <a:gd name="connsiteY2399" fmla="*/ 156299 h 356523"/>
                  <a:gd name="connsiteX2400" fmla="*/ 371468 w 508077"/>
                  <a:gd name="connsiteY2400" fmla="*/ 156200 h 356523"/>
                  <a:gd name="connsiteX2401" fmla="*/ 371468 w 508077"/>
                  <a:gd name="connsiteY2401" fmla="*/ 156125 h 356523"/>
                  <a:gd name="connsiteX2402" fmla="*/ 371468 w 508077"/>
                  <a:gd name="connsiteY2402" fmla="*/ 156013 h 356523"/>
                  <a:gd name="connsiteX2403" fmla="*/ 371468 w 508077"/>
                  <a:gd name="connsiteY2403" fmla="*/ 155914 h 356523"/>
                  <a:gd name="connsiteX2404" fmla="*/ 371468 w 508077"/>
                  <a:gd name="connsiteY2404" fmla="*/ 155914 h 356523"/>
                  <a:gd name="connsiteX2405" fmla="*/ 371468 w 508077"/>
                  <a:gd name="connsiteY2405" fmla="*/ 155802 h 356523"/>
                  <a:gd name="connsiteX2406" fmla="*/ 371468 w 508077"/>
                  <a:gd name="connsiteY2406" fmla="*/ 155715 h 356523"/>
                  <a:gd name="connsiteX2407" fmla="*/ 371468 w 508077"/>
                  <a:gd name="connsiteY2407" fmla="*/ 155628 h 356523"/>
                  <a:gd name="connsiteX2408" fmla="*/ 371468 w 508077"/>
                  <a:gd name="connsiteY2408" fmla="*/ 155516 h 356523"/>
                  <a:gd name="connsiteX2409" fmla="*/ 371468 w 508077"/>
                  <a:gd name="connsiteY2409" fmla="*/ 155454 h 356523"/>
                  <a:gd name="connsiteX2410" fmla="*/ 371468 w 508077"/>
                  <a:gd name="connsiteY2410" fmla="*/ 155367 h 356523"/>
                  <a:gd name="connsiteX2411" fmla="*/ 371530 w 508077"/>
                  <a:gd name="connsiteY2411" fmla="*/ 155268 h 356523"/>
                  <a:gd name="connsiteX2412" fmla="*/ 371530 w 508077"/>
                  <a:gd name="connsiteY2412" fmla="*/ 155169 h 356523"/>
                  <a:gd name="connsiteX2413" fmla="*/ 371530 w 508077"/>
                  <a:gd name="connsiteY2413" fmla="*/ 155094 h 356523"/>
                  <a:gd name="connsiteX2414" fmla="*/ 371530 w 508077"/>
                  <a:gd name="connsiteY2414" fmla="*/ 155007 h 356523"/>
                  <a:gd name="connsiteX2415" fmla="*/ 371530 w 508077"/>
                  <a:gd name="connsiteY2415" fmla="*/ 154920 h 356523"/>
                  <a:gd name="connsiteX2416" fmla="*/ 371592 w 508077"/>
                  <a:gd name="connsiteY2416" fmla="*/ 154808 h 356523"/>
                  <a:gd name="connsiteX2417" fmla="*/ 371592 w 508077"/>
                  <a:gd name="connsiteY2417" fmla="*/ 154721 h 356523"/>
                  <a:gd name="connsiteX2418" fmla="*/ 371592 w 508077"/>
                  <a:gd name="connsiteY2418" fmla="*/ 154721 h 356523"/>
                  <a:gd name="connsiteX2419" fmla="*/ 371667 w 508077"/>
                  <a:gd name="connsiteY2419" fmla="*/ 154610 h 356523"/>
                  <a:gd name="connsiteX2420" fmla="*/ 371667 w 508077"/>
                  <a:gd name="connsiteY2420" fmla="*/ 154523 h 356523"/>
                  <a:gd name="connsiteX2421" fmla="*/ 371667 w 508077"/>
                  <a:gd name="connsiteY2421" fmla="*/ 154448 h 356523"/>
                  <a:gd name="connsiteX2422" fmla="*/ 371667 w 508077"/>
                  <a:gd name="connsiteY2422" fmla="*/ 154336 h 356523"/>
                  <a:gd name="connsiteX2423" fmla="*/ 371667 w 508077"/>
                  <a:gd name="connsiteY2423" fmla="*/ 154274 h 356523"/>
                  <a:gd name="connsiteX2424" fmla="*/ 371667 w 508077"/>
                  <a:gd name="connsiteY2424" fmla="*/ 154187 h 356523"/>
                  <a:gd name="connsiteX2425" fmla="*/ 371667 w 508077"/>
                  <a:gd name="connsiteY2425" fmla="*/ 154088 h 356523"/>
                  <a:gd name="connsiteX2426" fmla="*/ 371729 w 508077"/>
                  <a:gd name="connsiteY2426" fmla="*/ 154001 h 356523"/>
                  <a:gd name="connsiteX2427" fmla="*/ 371729 w 508077"/>
                  <a:gd name="connsiteY2427" fmla="*/ 153926 h 356523"/>
                  <a:gd name="connsiteX2428" fmla="*/ 371791 w 508077"/>
                  <a:gd name="connsiteY2428" fmla="*/ 153839 h 356523"/>
                  <a:gd name="connsiteX2429" fmla="*/ 371791 w 508077"/>
                  <a:gd name="connsiteY2429" fmla="*/ 153752 h 356523"/>
                  <a:gd name="connsiteX2430" fmla="*/ 371853 w 508077"/>
                  <a:gd name="connsiteY2430" fmla="*/ 153653 h 356523"/>
                  <a:gd name="connsiteX2431" fmla="*/ 371915 w 508077"/>
                  <a:gd name="connsiteY2431" fmla="*/ 153566 h 356523"/>
                  <a:gd name="connsiteX2432" fmla="*/ 371915 w 508077"/>
                  <a:gd name="connsiteY2432" fmla="*/ 153566 h 356523"/>
                  <a:gd name="connsiteX2433" fmla="*/ 371915 w 508077"/>
                  <a:gd name="connsiteY2433" fmla="*/ 153479 h 356523"/>
                  <a:gd name="connsiteX2434" fmla="*/ 371990 w 508077"/>
                  <a:gd name="connsiteY2434" fmla="*/ 153380 h 356523"/>
                  <a:gd name="connsiteX2435" fmla="*/ 372052 w 508077"/>
                  <a:gd name="connsiteY2435" fmla="*/ 153305 h 356523"/>
                  <a:gd name="connsiteX2436" fmla="*/ 372052 w 508077"/>
                  <a:gd name="connsiteY2436" fmla="*/ 153218 h 356523"/>
                  <a:gd name="connsiteX2437" fmla="*/ 372139 w 508077"/>
                  <a:gd name="connsiteY2437" fmla="*/ 153119 h 356523"/>
                  <a:gd name="connsiteX2438" fmla="*/ 372201 w 508077"/>
                  <a:gd name="connsiteY2438" fmla="*/ 153044 h 356523"/>
                  <a:gd name="connsiteX2439" fmla="*/ 372263 w 508077"/>
                  <a:gd name="connsiteY2439" fmla="*/ 152957 h 356523"/>
                  <a:gd name="connsiteX2440" fmla="*/ 372263 w 508077"/>
                  <a:gd name="connsiteY2440" fmla="*/ 152883 h 356523"/>
                  <a:gd name="connsiteX2441" fmla="*/ 372325 w 508077"/>
                  <a:gd name="connsiteY2441" fmla="*/ 152808 h 356523"/>
                  <a:gd name="connsiteX2442" fmla="*/ 372400 w 508077"/>
                  <a:gd name="connsiteY2442" fmla="*/ 152721 h 356523"/>
                  <a:gd name="connsiteX2443" fmla="*/ 372474 w 508077"/>
                  <a:gd name="connsiteY2443" fmla="*/ 152622 h 356523"/>
                  <a:gd name="connsiteX2444" fmla="*/ 372537 w 508077"/>
                  <a:gd name="connsiteY2444" fmla="*/ 152560 h 356523"/>
                  <a:gd name="connsiteX2445" fmla="*/ 372599 w 508077"/>
                  <a:gd name="connsiteY2445" fmla="*/ 152485 h 356523"/>
                  <a:gd name="connsiteX2446" fmla="*/ 372686 w 508077"/>
                  <a:gd name="connsiteY2446" fmla="*/ 152398 h 356523"/>
                  <a:gd name="connsiteX2447" fmla="*/ 372748 w 508077"/>
                  <a:gd name="connsiteY2447" fmla="*/ 152311 h 356523"/>
                  <a:gd name="connsiteX2448" fmla="*/ 372822 w 508077"/>
                  <a:gd name="connsiteY2448" fmla="*/ 152237 h 356523"/>
                  <a:gd name="connsiteX2449" fmla="*/ 372897 w 508077"/>
                  <a:gd name="connsiteY2449" fmla="*/ 152150 h 356523"/>
                  <a:gd name="connsiteX2450" fmla="*/ 372897 w 508077"/>
                  <a:gd name="connsiteY2450" fmla="*/ 152075 h 356523"/>
                  <a:gd name="connsiteX2451" fmla="*/ 372971 w 508077"/>
                  <a:gd name="connsiteY2451" fmla="*/ 152013 h 356523"/>
                  <a:gd name="connsiteX2452" fmla="*/ 373034 w 508077"/>
                  <a:gd name="connsiteY2452" fmla="*/ 151926 h 356523"/>
                  <a:gd name="connsiteX2453" fmla="*/ 373133 w 508077"/>
                  <a:gd name="connsiteY2453" fmla="*/ 151839 h 356523"/>
                  <a:gd name="connsiteX2454" fmla="*/ 373207 w 508077"/>
                  <a:gd name="connsiteY2454" fmla="*/ 151765 h 356523"/>
                  <a:gd name="connsiteX2455" fmla="*/ 373282 w 508077"/>
                  <a:gd name="connsiteY2455" fmla="*/ 151690 h 356523"/>
                  <a:gd name="connsiteX2456" fmla="*/ 373369 w 508077"/>
                  <a:gd name="connsiteY2456" fmla="*/ 151603 h 356523"/>
                  <a:gd name="connsiteX2457" fmla="*/ 373431 w 508077"/>
                  <a:gd name="connsiteY2457" fmla="*/ 151529 h 356523"/>
                  <a:gd name="connsiteX2458" fmla="*/ 373506 w 508077"/>
                  <a:gd name="connsiteY2458" fmla="*/ 151467 h 356523"/>
                  <a:gd name="connsiteX2459" fmla="*/ 373592 w 508077"/>
                  <a:gd name="connsiteY2459" fmla="*/ 151380 h 356523"/>
                  <a:gd name="connsiteX2460" fmla="*/ 373667 w 508077"/>
                  <a:gd name="connsiteY2460" fmla="*/ 151305 h 356523"/>
                  <a:gd name="connsiteX2461" fmla="*/ 373742 w 508077"/>
                  <a:gd name="connsiteY2461" fmla="*/ 151231 h 356523"/>
                  <a:gd name="connsiteX2462" fmla="*/ 373829 w 508077"/>
                  <a:gd name="connsiteY2462" fmla="*/ 151156 h 356523"/>
                  <a:gd name="connsiteX2463" fmla="*/ 373903 w 508077"/>
                  <a:gd name="connsiteY2463" fmla="*/ 151082 h 356523"/>
                  <a:gd name="connsiteX2464" fmla="*/ 373978 w 508077"/>
                  <a:gd name="connsiteY2464" fmla="*/ 151020 h 356523"/>
                  <a:gd name="connsiteX2465" fmla="*/ 374065 w 508077"/>
                  <a:gd name="connsiteY2465" fmla="*/ 150933 h 356523"/>
                  <a:gd name="connsiteX2466" fmla="*/ 374139 w 508077"/>
                  <a:gd name="connsiteY2466" fmla="*/ 150870 h 356523"/>
                  <a:gd name="connsiteX2467" fmla="*/ 374214 w 508077"/>
                  <a:gd name="connsiteY2467" fmla="*/ 150796 h 356523"/>
                  <a:gd name="connsiteX2468" fmla="*/ 374301 w 508077"/>
                  <a:gd name="connsiteY2468" fmla="*/ 150796 h 356523"/>
                  <a:gd name="connsiteX2469" fmla="*/ 374388 w 508077"/>
                  <a:gd name="connsiteY2469" fmla="*/ 150721 h 356523"/>
                  <a:gd name="connsiteX2470" fmla="*/ 374462 w 508077"/>
                  <a:gd name="connsiteY2470" fmla="*/ 150659 h 356523"/>
                  <a:gd name="connsiteX2471" fmla="*/ 374549 w 508077"/>
                  <a:gd name="connsiteY2471" fmla="*/ 150585 h 356523"/>
                  <a:gd name="connsiteX2472" fmla="*/ 374624 w 508077"/>
                  <a:gd name="connsiteY2472" fmla="*/ 150523 h 356523"/>
                  <a:gd name="connsiteX2473" fmla="*/ 374723 w 508077"/>
                  <a:gd name="connsiteY2473" fmla="*/ 150448 h 356523"/>
                  <a:gd name="connsiteX2474" fmla="*/ 374810 w 508077"/>
                  <a:gd name="connsiteY2474" fmla="*/ 150374 h 356523"/>
                  <a:gd name="connsiteX2475" fmla="*/ 374810 w 508077"/>
                  <a:gd name="connsiteY2475" fmla="*/ 150374 h 356523"/>
                  <a:gd name="connsiteX2476" fmla="*/ 374909 w 508077"/>
                  <a:gd name="connsiteY2476" fmla="*/ 150299 h 356523"/>
                  <a:gd name="connsiteX2477" fmla="*/ 374996 w 508077"/>
                  <a:gd name="connsiteY2477" fmla="*/ 150224 h 356523"/>
                  <a:gd name="connsiteX2478" fmla="*/ 375071 w 508077"/>
                  <a:gd name="connsiteY2478" fmla="*/ 150162 h 356523"/>
                  <a:gd name="connsiteX2479" fmla="*/ 375158 w 508077"/>
                  <a:gd name="connsiteY2479" fmla="*/ 150100 h 356523"/>
                  <a:gd name="connsiteX2480" fmla="*/ 375232 w 508077"/>
                  <a:gd name="connsiteY2480" fmla="*/ 150100 h 356523"/>
                  <a:gd name="connsiteX2481" fmla="*/ 375319 w 508077"/>
                  <a:gd name="connsiteY2481" fmla="*/ 150026 h 356523"/>
                  <a:gd name="connsiteX2482" fmla="*/ 375419 w 508077"/>
                  <a:gd name="connsiteY2482" fmla="*/ 149964 h 356523"/>
                  <a:gd name="connsiteX2483" fmla="*/ 375493 w 508077"/>
                  <a:gd name="connsiteY2483" fmla="*/ 149964 h 356523"/>
                  <a:gd name="connsiteX2484" fmla="*/ 375568 w 508077"/>
                  <a:gd name="connsiteY2484" fmla="*/ 149964 h 356523"/>
                  <a:gd name="connsiteX2485" fmla="*/ 375667 w 508077"/>
                  <a:gd name="connsiteY2485" fmla="*/ 149889 h 356523"/>
                  <a:gd name="connsiteX2486" fmla="*/ 375754 w 508077"/>
                  <a:gd name="connsiteY2486" fmla="*/ 149827 h 356523"/>
                  <a:gd name="connsiteX2487" fmla="*/ 375829 w 508077"/>
                  <a:gd name="connsiteY2487" fmla="*/ 149827 h 356523"/>
                  <a:gd name="connsiteX2488" fmla="*/ 375915 w 508077"/>
                  <a:gd name="connsiteY2488" fmla="*/ 149765 h 356523"/>
                  <a:gd name="connsiteX2489" fmla="*/ 376002 w 508077"/>
                  <a:gd name="connsiteY2489" fmla="*/ 149765 h 356523"/>
                  <a:gd name="connsiteX2490" fmla="*/ 376102 w 508077"/>
                  <a:gd name="connsiteY2490" fmla="*/ 149765 h 356523"/>
                  <a:gd name="connsiteX2491" fmla="*/ 376176 w 508077"/>
                  <a:gd name="connsiteY2491" fmla="*/ 149765 h 356523"/>
                  <a:gd name="connsiteX2492" fmla="*/ 376263 w 508077"/>
                  <a:gd name="connsiteY2492" fmla="*/ 149765 h 356523"/>
                  <a:gd name="connsiteX2493" fmla="*/ 376363 w 508077"/>
                  <a:gd name="connsiteY2493" fmla="*/ 149703 h 356523"/>
                  <a:gd name="connsiteX2494" fmla="*/ 376450 w 508077"/>
                  <a:gd name="connsiteY2494" fmla="*/ 149641 h 356523"/>
                  <a:gd name="connsiteX2495" fmla="*/ 376537 w 508077"/>
                  <a:gd name="connsiteY2495" fmla="*/ 149641 h 356523"/>
                  <a:gd name="connsiteX2496" fmla="*/ 376624 w 508077"/>
                  <a:gd name="connsiteY2496" fmla="*/ 149641 h 356523"/>
                  <a:gd name="connsiteX2497" fmla="*/ 376711 w 508077"/>
                  <a:gd name="connsiteY2497" fmla="*/ 149579 h 356523"/>
                  <a:gd name="connsiteX2498" fmla="*/ 376785 w 508077"/>
                  <a:gd name="connsiteY2498" fmla="*/ 149579 h 356523"/>
                  <a:gd name="connsiteX2499" fmla="*/ 376884 w 508077"/>
                  <a:gd name="connsiteY2499" fmla="*/ 149579 h 356523"/>
                  <a:gd name="connsiteX2500" fmla="*/ 376971 w 508077"/>
                  <a:gd name="connsiteY2500" fmla="*/ 149579 h 356523"/>
                  <a:gd name="connsiteX2501" fmla="*/ 377058 w 508077"/>
                  <a:gd name="connsiteY2501" fmla="*/ 149579 h 356523"/>
                  <a:gd name="connsiteX2502" fmla="*/ 377158 w 508077"/>
                  <a:gd name="connsiteY2502" fmla="*/ 149579 h 356523"/>
                  <a:gd name="connsiteX2503" fmla="*/ 377257 w 508077"/>
                  <a:gd name="connsiteY2503" fmla="*/ 149516 h 356523"/>
                  <a:gd name="connsiteX2504" fmla="*/ 377344 w 508077"/>
                  <a:gd name="connsiteY2504" fmla="*/ 149516 h 356523"/>
                  <a:gd name="connsiteX2505" fmla="*/ 377419 w 508077"/>
                  <a:gd name="connsiteY2505" fmla="*/ 149516 h 356523"/>
                  <a:gd name="connsiteX2506" fmla="*/ 377506 w 508077"/>
                  <a:gd name="connsiteY2506" fmla="*/ 149516 h 356523"/>
                  <a:gd name="connsiteX2507" fmla="*/ 377605 w 508077"/>
                  <a:gd name="connsiteY2507" fmla="*/ 149516 h 356523"/>
                  <a:gd name="connsiteX2508" fmla="*/ 377692 w 508077"/>
                  <a:gd name="connsiteY2508" fmla="*/ 149516 h 356523"/>
                  <a:gd name="connsiteX2509" fmla="*/ 377779 w 508077"/>
                  <a:gd name="connsiteY2509" fmla="*/ 149516 h 356523"/>
                  <a:gd name="connsiteX2510" fmla="*/ 377878 w 508077"/>
                  <a:gd name="connsiteY2510" fmla="*/ 149516 h 356523"/>
                  <a:gd name="connsiteX2511" fmla="*/ 377965 w 508077"/>
                  <a:gd name="connsiteY2511" fmla="*/ 149516 h 356523"/>
                  <a:gd name="connsiteX2512" fmla="*/ 378065 w 508077"/>
                  <a:gd name="connsiteY2512" fmla="*/ 149516 h 356523"/>
                  <a:gd name="connsiteX2513" fmla="*/ 378152 w 508077"/>
                  <a:gd name="connsiteY2513" fmla="*/ 149516 h 356523"/>
                  <a:gd name="connsiteX2514" fmla="*/ 378238 w 508077"/>
                  <a:gd name="connsiteY2514" fmla="*/ 149516 h 356523"/>
                  <a:gd name="connsiteX2515" fmla="*/ 378338 w 508077"/>
                  <a:gd name="connsiteY2515" fmla="*/ 149516 h 356523"/>
                  <a:gd name="connsiteX2516" fmla="*/ 378437 w 508077"/>
                  <a:gd name="connsiteY2516" fmla="*/ 149516 h 356523"/>
                  <a:gd name="connsiteX2517" fmla="*/ 378524 w 508077"/>
                  <a:gd name="connsiteY2517" fmla="*/ 149516 h 356523"/>
                  <a:gd name="connsiteX2518" fmla="*/ 378624 w 508077"/>
                  <a:gd name="connsiteY2518" fmla="*/ 149516 h 356523"/>
                  <a:gd name="connsiteX2519" fmla="*/ 378711 w 508077"/>
                  <a:gd name="connsiteY2519" fmla="*/ 149516 h 356523"/>
                  <a:gd name="connsiteX2520" fmla="*/ 378797 w 508077"/>
                  <a:gd name="connsiteY2520" fmla="*/ 149516 h 356523"/>
                  <a:gd name="connsiteX2521" fmla="*/ 378897 w 508077"/>
                  <a:gd name="connsiteY2521" fmla="*/ 149516 h 356523"/>
                  <a:gd name="connsiteX2522" fmla="*/ 378996 w 508077"/>
                  <a:gd name="connsiteY2522" fmla="*/ 149516 h 356523"/>
                  <a:gd name="connsiteX2523" fmla="*/ 379083 w 508077"/>
                  <a:gd name="connsiteY2523" fmla="*/ 149516 h 356523"/>
                  <a:gd name="connsiteX2524" fmla="*/ 379183 w 508077"/>
                  <a:gd name="connsiteY2524" fmla="*/ 149516 h 356523"/>
                  <a:gd name="connsiteX2525" fmla="*/ 379270 w 508077"/>
                  <a:gd name="connsiteY2525" fmla="*/ 149516 h 356523"/>
                  <a:gd name="connsiteX2526" fmla="*/ 379357 w 508077"/>
                  <a:gd name="connsiteY2526" fmla="*/ 149516 h 356523"/>
                  <a:gd name="connsiteX2527" fmla="*/ 379456 w 508077"/>
                  <a:gd name="connsiteY2527" fmla="*/ 149516 h 356523"/>
                  <a:gd name="connsiteX2528" fmla="*/ 379555 w 508077"/>
                  <a:gd name="connsiteY2528" fmla="*/ 149516 h 356523"/>
                  <a:gd name="connsiteX2529" fmla="*/ 379655 w 508077"/>
                  <a:gd name="connsiteY2529" fmla="*/ 149516 h 356523"/>
                  <a:gd name="connsiteX2530" fmla="*/ 379742 w 508077"/>
                  <a:gd name="connsiteY2530" fmla="*/ 149516 h 356523"/>
                  <a:gd name="connsiteX2531" fmla="*/ 379841 w 508077"/>
                  <a:gd name="connsiteY2531" fmla="*/ 149516 h 356523"/>
                  <a:gd name="connsiteX2532" fmla="*/ 379940 w 508077"/>
                  <a:gd name="connsiteY2532" fmla="*/ 149516 h 356523"/>
                  <a:gd name="connsiteX2533" fmla="*/ 380027 w 508077"/>
                  <a:gd name="connsiteY2533" fmla="*/ 149516 h 356523"/>
                  <a:gd name="connsiteX2534" fmla="*/ 380127 w 508077"/>
                  <a:gd name="connsiteY2534" fmla="*/ 149516 h 356523"/>
                  <a:gd name="connsiteX2535" fmla="*/ 380226 w 508077"/>
                  <a:gd name="connsiteY2535" fmla="*/ 149516 h 356523"/>
                  <a:gd name="connsiteX2536" fmla="*/ 380325 w 508077"/>
                  <a:gd name="connsiteY2536" fmla="*/ 149516 h 356523"/>
                  <a:gd name="connsiteX2537" fmla="*/ 380412 w 508077"/>
                  <a:gd name="connsiteY2537" fmla="*/ 149516 h 356523"/>
                  <a:gd name="connsiteX2538" fmla="*/ 380524 w 508077"/>
                  <a:gd name="connsiteY2538" fmla="*/ 149516 h 356523"/>
                  <a:gd name="connsiteX2539" fmla="*/ 380611 w 508077"/>
                  <a:gd name="connsiteY2539" fmla="*/ 149516 h 356523"/>
                  <a:gd name="connsiteX2540" fmla="*/ 380711 w 508077"/>
                  <a:gd name="connsiteY2540" fmla="*/ 149516 h 356523"/>
                  <a:gd name="connsiteX2541" fmla="*/ 380810 w 508077"/>
                  <a:gd name="connsiteY2541" fmla="*/ 149516 h 356523"/>
                  <a:gd name="connsiteX2542" fmla="*/ 384002 w 508077"/>
                  <a:gd name="connsiteY2542" fmla="*/ 149516 h 356523"/>
                  <a:gd name="connsiteX2543" fmla="*/ 384089 w 508077"/>
                  <a:gd name="connsiteY2543" fmla="*/ 149516 h 356523"/>
                  <a:gd name="connsiteX2544" fmla="*/ 384189 w 508077"/>
                  <a:gd name="connsiteY2544" fmla="*/ 149516 h 356523"/>
                  <a:gd name="connsiteX2545" fmla="*/ 384288 w 508077"/>
                  <a:gd name="connsiteY2545" fmla="*/ 149516 h 356523"/>
                  <a:gd name="connsiteX2546" fmla="*/ 384388 w 508077"/>
                  <a:gd name="connsiteY2546" fmla="*/ 149516 h 356523"/>
                  <a:gd name="connsiteX2547" fmla="*/ 384487 w 508077"/>
                  <a:gd name="connsiteY2547" fmla="*/ 149516 h 356523"/>
                  <a:gd name="connsiteX2548" fmla="*/ 384586 w 508077"/>
                  <a:gd name="connsiteY2548" fmla="*/ 149516 h 356523"/>
                  <a:gd name="connsiteX2549" fmla="*/ 384686 w 508077"/>
                  <a:gd name="connsiteY2549" fmla="*/ 149516 h 356523"/>
                  <a:gd name="connsiteX2550" fmla="*/ 384773 w 508077"/>
                  <a:gd name="connsiteY2550" fmla="*/ 149516 h 356523"/>
                  <a:gd name="connsiteX2551" fmla="*/ 384872 w 508077"/>
                  <a:gd name="connsiteY2551" fmla="*/ 149516 h 356523"/>
                  <a:gd name="connsiteX2552" fmla="*/ 384971 w 508077"/>
                  <a:gd name="connsiteY2552" fmla="*/ 149516 h 356523"/>
                  <a:gd name="connsiteX2553" fmla="*/ 385083 w 508077"/>
                  <a:gd name="connsiteY2553" fmla="*/ 149516 h 356523"/>
                  <a:gd name="connsiteX2554" fmla="*/ 385245 w 508077"/>
                  <a:gd name="connsiteY2554" fmla="*/ 149516 h 356523"/>
                  <a:gd name="connsiteX2555" fmla="*/ 385357 w 508077"/>
                  <a:gd name="connsiteY2555" fmla="*/ 149516 h 356523"/>
                  <a:gd name="connsiteX2556" fmla="*/ 385456 w 508077"/>
                  <a:gd name="connsiteY2556" fmla="*/ 149516 h 356523"/>
                  <a:gd name="connsiteX2557" fmla="*/ 390847 w 508077"/>
                  <a:gd name="connsiteY2557" fmla="*/ 149516 h 356523"/>
                  <a:gd name="connsiteX2558" fmla="*/ 390947 w 508077"/>
                  <a:gd name="connsiteY2558" fmla="*/ 149516 h 356523"/>
                  <a:gd name="connsiteX2559" fmla="*/ 391058 w 508077"/>
                  <a:gd name="connsiteY2559" fmla="*/ 149516 h 356523"/>
                  <a:gd name="connsiteX2560" fmla="*/ 391245 w 508077"/>
                  <a:gd name="connsiteY2560" fmla="*/ 149516 h 356523"/>
                  <a:gd name="connsiteX2561" fmla="*/ 391344 w 508077"/>
                  <a:gd name="connsiteY2561" fmla="*/ 149516 h 356523"/>
                  <a:gd name="connsiteX2562" fmla="*/ 391444 w 508077"/>
                  <a:gd name="connsiteY2562" fmla="*/ 149516 h 356523"/>
                  <a:gd name="connsiteX2563" fmla="*/ 391456 w 508077"/>
                  <a:gd name="connsiteY2563" fmla="*/ 149516 h 356523"/>
                  <a:gd name="connsiteX2564" fmla="*/ 391568 w 508077"/>
                  <a:gd name="connsiteY2564" fmla="*/ 149516 h 356523"/>
                  <a:gd name="connsiteX2565" fmla="*/ 391655 w 508077"/>
                  <a:gd name="connsiteY2565" fmla="*/ 149516 h 356523"/>
                  <a:gd name="connsiteX2566" fmla="*/ 391754 w 508077"/>
                  <a:gd name="connsiteY2566" fmla="*/ 149516 h 356523"/>
                  <a:gd name="connsiteX2567" fmla="*/ 391853 w 508077"/>
                  <a:gd name="connsiteY2567" fmla="*/ 149516 h 356523"/>
                  <a:gd name="connsiteX2568" fmla="*/ 391953 w 508077"/>
                  <a:gd name="connsiteY2568" fmla="*/ 149516 h 356523"/>
                  <a:gd name="connsiteX2569" fmla="*/ 392052 w 508077"/>
                  <a:gd name="connsiteY2569" fmla="*/ 149516 h 356523"/>
                  <a:gd name="connsiteX2570" fmla="*/ 392139 w 508077"/>
                  <a:gd name="connsiteY2570" fmla="*/ 149516 h 356523"/>
                  <a:gd name="connsiteX2571" fmla="*/ 392239 w 508077"/>
                  <a:gd name="connsiteY2571" fmla="*/ 149516 h 356523"/>
                  <a:gd name="connsiteX2572" fmla="*/ 392338 w 508077"/>
                  <a:gd name="connsiteY2572" fmla="*/ 149516 h 356523"/>
                  <a:gd name="connsiteX2573" fmla="*/ 392437 w 508077"/>
                  <a:gd name="connsiteY2573" fmla="*/ 149516 h 356523"/>
                  <a:gd name="connsiteX2574" fmla="*/ 392524 w 508077"/>
                  <a:gd name="connsiteY2574" fmla="*/ 149516 h 356523"/>
                  <a:gd name="connsiteX2575" fmla="*/ 392624 w 508077"/>
                  <a:gd name="connsiteY2575" fmla="*/ 149516 h 356523"/>
                  <a:gd name="connsiteX2576" fmla="*/ 392723 w 508077"/>
                  <a:gd name="connsiteY2576" fmla="*/ 149516 h 356523"/>
                  <a:gd name="connsiteX2577" fmla="*/ 392822 w 508077"/>
                  <a:gd name="connsiteY2577" fmla="*/ 149516 h 356523"/>
                  <a:gd name="connsiteX2578" fmla="*/ 392922 w 508077"/>
                  <a:gd name="connsiteY2578" fmla="*/ 149516 h 356523"/>
                  <a:gd name="connsiteX2579" fmla="*/ 393021 w 508077"/>
                  <a:gd name="connsiteY2579" fmla="*/ 149516 h 356523"/>
                  <a:gd name="connsiteX2580" fmla="*/ 393108 w 508077"/>
                  <a:gd name="connsiteY2580" fmla="*/ 149516 h 356523"/>
                  <a:gd name="connsiteX2581" fmla="*/ 393195 w 508077"/>
                  <a:gd name="connsiteY2581" fmla="*/ 149516 h 356523"/>
                  <a:gd name="connsiteX2582" fmla="*/ 393307 w 508077"/>
                  <a:gd name="connsiteY2582" fmla="*/ 149516 h 356523"/>
                  <a:gd name="connsiteX2583" fmla="*/ 393406 w 508077"/>
                  <a:gd name="connsiteY2583" fmla="*/ 149516 h 356523"/>
                  <a:gd name="connsiteX2584" fmla="*/ 393493 w 508077"/>
                  <a:gd name="connsiteY2584" fmla="*/ 149516 h 356523"/>
                  <a:gd name="connsiteX2585" fmla="*/ 393580 w 508077"/>
                  <a:gd name="connsiteY2585" fmla="*/ 149516 h 356523"/>
                  <a:gd name="connsiteX2586" fmla="*/ 393680 w 508077"/>
                  <a:gd name="connsiteY2586" fmla="*/ 149516 h 356523"/>
                  <a:gd name="connsiteX2587" fmla="*/ 393779 w 508077"/>
                  <a:gd name="connsiteY2587" fmla="*/ 149516 h 356523"/>
                  <a:gd name="connsiteX2588" fmla="*/ 393878 w 508077"/>
                  <a:gd name="connsiteY2588" fmla="*/ 149516 h 356523"/>
                  <a:gd name="connsiteX2589" fmla="*/ 393965 w 508077"/>
                  <a:gd name="connsiteY2589" fmla="*/ 149516 h 356523"/>
                  <a:gd name="connsiteX2590" fmla="*/ 394065 w 508077"/>
                  <a:gd name="connsiteY2590" fmla="*/ 149516 h 356523"/>
                  <a:gd name="connsiteX2591" fmla="*/ 394152 w 508077"/>
                  <a:gd name="connsiteY2591" fmla="*/ 149516 h 356523"/>
                  <a:gd name="connsiteX2592" fmla="*/ 394263 w 508077"/>
                  <a:gd name="connsiteY2592" fmla="*/ 149516 h 356523"/>
                  <a:gd name="connsiteX2593" fmla="*/ 394338 w 508077"/>
                  <a:gd name="connsiteY2593" fmla="*/ 149516 h 356523"/>
                  <a:gd name="connsiteX2594" fmla="*/ 394425 w 508077"/>
                  <a:gd name="connsiteY2594" fmla="*/ 149516 h 356523"/>
                  <a:gd name="connsiteX2595" fmla="*/ 394537 w 508077"/>
                  <a:gd name="connsiteY2595" fmla="*/ 149516 h 356523"/>
                  <a:gd name="connsiteX2596" fmla="*/ 394624 w 508077"/>
                  <a:gd name="connsiteY2596" fmla="*/ 149516 h 356523"/>
                  <a:gd name="connsiteX2597" fmla="*/ 394711 w 508077"/>
                  <a:gd name="connsiteY2597" fmla="*/ 149516 h 356523"/>
                  <a:gd name="connsiteX2598" fmla="*/ 394810 w 508077"/>
                  <a:gd name="connsiteY2598" fmla="*/ 149516 h 356523"/>
                  <a:gd name="connsiteX2599" fmla="*/ 394909 w 508077"/>
                  <a:gd name="connsiteY2599" fmla="*/ 149516 h 356523"/>
                  <a:gd name="connsiteX2600" fmla="*/ 394996 w 508077"/>
                  <a:gd name="connsiteY2600" fmla="*/ 149516 h 356523"/>
                  <a:gd name="connsiteX2601" fmla="*/ 395083 w 508077"/>
                  <a:gd name="connsiteY2601" fmla="*/ 149516 h 356523"/>
                  <a:gd name="connsiteX2602" fmla="*/ 395183 w 508077"/>
                  <a:gd name="connsiteY2602" fmla="*/ 149516 h 356523"/>
                  <a:gd name="connsiteX2603" fmla="*/ 395270 w 508077"/>
                  <a:gd name="connsiteY2603" fmla="*/ 149516 h 356523"/>
                  <a:gd name="connsiteX2604" fmla="*/ 395369 w 508077"/>
                  <a:gd name="connsiteY2604" fmla="*/ 149516 h 356523"/>
                  <a:gd name="connsiteX2605" fmla="*/ 395456 w 508077"/>
                  <a:gd name="connsiteY2605" fmla="*/ 149516 h 356523"/>
                  <a:gd name="connsiteX2606" fmla="*/ 395543 w 508077"/>
                  <a:gd name="connsiteY2606" fmla="*/ 149516 h 356523"/>
                  <a:gd name="connsiteX2607" fmla="*/ 395630 w 508077"/>
                  <a:gd name="connsiteY2607" fmla="*/ 149516 h 356523"/>
                  <a:gd name="connsiteX2608" fmla="*/ 395717 w 508077"/>
                  <a:gd name="connsiteY2608" fmla="*/ 149516 h 356523"/>
                  <a:gd name="connsiteX2609" fmla="*/ 395816 w 508077"/>
                  <a:gd name="connsiteY2609" fmla="*/ 149516 h 356523"/>
                  <a:gd name="connsiteX2610" fmla="*/ 395903 w 508077"/>
                  <a:gd name="connsiteY2610" fmla="*/ 149516 h 356523"/>
                  <a:gd name="connsiteX2611" fmla="*/ 395990 w 508077"/>
                  <a:gd name="connsiteY2611" fmla="*/ 149516 h 356523"/>
                  <a:gd name="connsiteX2612" fmla="*/ 396077 w 508077"/>
                  <a:gd name="connsiteY2612" fmla="*/ 149516 h 356523"/>
                  <a:gd name="connsiteX2613" fmla="*/ 396176 w 508077"/>
                  <a:gd name="connsiteY2613" fmla="*/ 149516 h 356523"/>
                  <a:gd name="connsiteX2614" fmla="*/ 396251 w 508077"/>
                  <a:gd name="connsiteY2614" fmla="*/ 149516 h 356523"/>
                  <a:gd name="connsiteX2615" fmla="*/ 396350 w 508077"/>
                  <a:gd name="connsiteY2615" fmla="*/ 149516 h 356523"/>
                  <a:gd name="connsiteX2616" fmla="*/ 396450 w 508077"/>
                  <a:gd name="connsiteY2616" fmla="*/ 149516 h 356523"/>
                  <a:gd name="connsiteX2617" fmla="*/ 396537 w 508077"/>
                  <a:gd name="connsiteY2617" fmla="*/ 149516 h 356523"/>
                  <a:gd name="connsiteX2618" fmla="*/ 396611 w 508077"/>
                  <a:gd name="connsiteY2618" fmla="*/ 149516 h 356523"/>
                  <a:gd name="connsiteX2619" fmla="*/ 396698 w 508077"/>
                  <a:gd name="connsiteY2619" fmla="*/ 149516 h 356523"/>
                  <a:gd name="connsiteX2620" fmla="*/ 396785 w 508077"/>
                  <a:gd name="connsiteY2620" fmla="*/ 149579 h 356523"/>
                  <a:gd name="connsiteX2621" fmla="*/ 396872 w 508077"/>
                  <a:gd name="connsiteY2621" fmla="*/ 149579 h 356523"/>
                  <a:gd name="connsiteX2622" fmla="*/ 396972 w 508077"/>
                  <a:gd name="connsiteY2622" fmla="*/ 149641 h 356523"/>
                  <a:gd name="connsiteX2623" fmla="*/ 397058 w 508077"/>
                  <a:gd name="connsiteY2623" fmla="*/ 149703 h 356523"/>
                  <a:gd name="connsiteX2624" fmla="*/ 397133 w 508077"/>
                  <a:gd name="connsiteY2624" fmla="*/ 149703 h 356523"/>
                  <a:gd name="connsiteX2625" fmla="*/ 397220 w 508077"/>
                  <a:gd name="connsiteY2625" fmla="*/ 149703 h 356523"/>
                  <a:gd name="connsiteX2626" fmla="*/ 397319 w 508077"/>
                  <a:gd name="connsiteY2626" fmla="*/ 149765 h 356523"/>
                  <a:gd name="connsiteX2627" fmla="*/ 397394 w 508077"/>
                  <a:gd name="connsiteY2627" fmla="*/ 149765 h 356523"/>
                  <a:gd name="connsiteX2628" fmla="*/ 397468 w 508077"/>
                  <a:gd name="connsiteY2628" fmla="*/ 149765 h 356523"/>
                  <a:gd name="connsiteX2629" fmla="*/ 397568 w 508077"/>
                  <a:gd name="connsiteY2629" fmla="*/ 149827 h 356523"/>
                  <a:gd name="connsiteX2630" fmla="*/ 397655 w 508077"/>
                  <a:gd name="connsiteY2630" fmla="*/ 149902 h 356523"/>
                  <a:gd name="connsiteX2631" fmla="*/ 397742 w 508077"/>
                  <a:gd name="connsiteY2631" fmla="*/ 149964 h 356523"/>
                  <a:gd name="connsiteX2632" fmla="*/ 397829 w 508077"/>
                  <a:gd name="connsiteY2632" fmla="*/ 150026 h 356523"/>
                  <a:gd name="connsiteX2633" fmla="*/ 397916 w 508077"/>
                  <a:gd name="connsiteY2633" fmla="*/ 150088 h 356523"/>
                  <a:gd name="connsiteX2634" fmla="*/ 397990 w 508077"/>
                  <a:gd name="connsiteY2634" fmla="*/ 150088 h 356523"/>
                  <a:gd name="connsiteX2635" fmla="*/ 398065 w 508077"/>
                  <a:gd name="connsiteY2635" fmla="*/ 150150 h 356523"/>
                  <a:gd name="connsiteX2636" fmla="*/ 398152 w 508077"/>
                  <a:gd name="connsiteY2636" fmla="*/ 150212 h 356523"/>
                  <a:gd name="connsiteX2637" fmla="*/ 398239 w 508077"/>
                  <a:gd name="connsiteY2637" fmla="*/ 150287 h 356523"/>
                  <a:gd name="connsiteX2638" fmla="*/ 398326 w 508077"/>
                  <a:gd name="connsiteY2638" fmla="*/ 150361 h 356523"/>
                  <a:gd name="connsiteX2639" fmla="*/ 398400 w 508077"/>
                  <a:gd name="connsiteY2639" fmla="*/ 150361 h 356523"/>
                  <a:gd name="connsiteX2640" fmla="*/ 398475 w 508077"/>
                  <a:gd name="connsiteY2640" fmla="*/ 150423 h 356523"/>
                  <a:gd name="connsiteX2641" fmla="*/ 398574 w 508077"/>
                  <a:gd name="connsiteY2641" fmla="*/ 150498 h 356523"/>
                  <a:gd name="connsiteX2642" fmla="*/ 398649 w 508077"/>
                  <a:gd name="connsiteY2642" fmla="*/ 150560 h 356523"/>
                  <a:gd name="connsiteX2643" fmla="*/ 398723 w 508077"/>
                  <a:gd name="connsiteY2643" fmla="*/ 150622 h 356523"/>
                  <a:gd name="connsiteX2644" fmla="*/ 398810 w 508077"/>
                  <a:gd name="connsiteY2644" fmla="*/ 150697 h 356523"/>
                  <a:gd name="connsiteX2645" fmla="*/ 398909 w 508077"/>
                  <a:gd name="connsiteY2645" fmla="*/ 150771 h 356523"/>
                  <a:gd name="connsiteX2646" fmla="*/ 398984 w 508077"/>
                  <a:gd name="connsiteY2646" fmla="*/ 150771 h 356523"/>
                  <a:gd name="connsiteX2647" fmla="*/ 398984 w 508077"/>
                  <a:gd name="connsiteY2647" fmla="*/ 150846 h 356523"/>
                  <a:gd name="connsiteX2648" fmla="*/ 399071 w 508077"/>
                  <a:gd name="connsiteY2648" fmla="*/ 150908 h 356523"/>
                  <a:gd name="connsiteX2649" fmla="*/ 399145 w 508077"/>
                  <a:gd name="connsiteY2649" fmla="*/ 150982 h 356523"/>
                  <a:gd name="connsiteX2650" fmla="*/ 399232 w 508077"/>
                  <a:gd name="connsiteY2650" fmla="*/ 151057 h 356523"/>
                  <a:gd name="connsiteX2651" fmla="*/ 399319 w 508077"/>
                  <a:gd name="connsiteY2651" fmla="*/ 151131 h 356523"/>
                  <a:gd name="connsiteX2652" fmla="*/ 399394 w 508077"/>
                  <a:gd name="connsiteY2652" fmla="*/ 151206 h 356523"/>
                  <a:gd name="connsiteX2653" fmla="*/ 399468 w 508077"/>
                  <a:gd name="connsiteY2653" fmla="*/ 151280 h 356523"/>
                  <a:gd name="connsiteX2654" fmla="*/ 399543 w 508077"/>
                  <a:gd name="connsiteY2654" fmla="*/ 151355 h 356523"/>
                  <a:gd name="connsiteX2655" fmla="*/ 399618 w 508077"/>
                  <a:gd name="connsiteY2655" fmla="*/ 151417 h 356523"/>
                  <a:gd name="connsiteX2656" fmla="*/ 399704 w 508077"/>
                  <a:gd name="connsiteY2656" fmla="*/ 151504 h 356523"/>
                  <a:gd name="connsiteX2657" fmla="*/ 399779 w 508077"/>
                  <a:gd name="connsiteY2657" fmla="*/ 151591 h 356523"/>
                  <a:gd name="connsiteX2658" fmla="*/ 399854 w 508077"/>
                  <a:gd name="connsiteY2658" fmla="*/ 151665 h 356523"/>
                  <a:gd name="connsiteX2659" fmla="*/ 399928 w 508077"/>
                  <a:gd name="connsiteY2659" fmla="*/ 151740 h 356523"/>
                  <a:gd name="connsiteX2660" fmla="*/ 400003 w 508077"/>
                  <a:gd name="connsiteY2660" fmla="*/ 151815 h 356523"/>
                  <a:gd name="connsiteX2661" fmla="*/ 400090 w 508077"/>
                  <a:gd name="connsiteY2661" fmla="*/ 151902 h 356523"/>
                  <a:gd name="connsiteX2662" fmla="*/ 400164 w 508077"/>
                  <a:gd name="connsiteY2662" fmla="*/ 151988 h 356523"/>
                  <a:gd name="connsiteX2663" fmla="*/ 400164 w 508077"/>
                  <a:gd name="connsiteY2663" fmla="*/ 151988 h 356523"/>
                  <a:gd name="connsiteX2664" fmla="*/ 400239 w 508077"/>
                  <a:gd name="connsiteY2664" fmla="*/ 152075 h 356523"/>
                  <a:gd name="connsiteX2665" fmla="*/ 400326 w 508077"/>
                  <a:gd name="connsiteY2665" fmla="*/ 152175 h 356523"/>
                  <a:gd name="connsiteX2666" fmla="*/ 400388 w 508077"/>
                  <a:gd name="connsiteY2666" fmla="*/ 152237 h 356523"/>
                  <a:gd name="connsiteX2667" fmla="*/ 400450 w 508077"/>
                  <a:gd name="connsiteY2667" fmla="*/ 152324 h 356523"/>
                  <a:gd name="connsiteX2668" fmla="*/ 400524 w 508077"/>
                  <a:gd name="connsiteY2668" fmla="*/ 152398 h 356523"/>
                  <a:gd name="connsiteX2669" fmla="*/ 400599 w 508077"/>
                  <a:gd name="connsiteY2669" fmla="*/ 152485 h 356523"/>
                  <a:gd name="connsiteX2670" fmla="*/ 400661 w 508077"/>
                  <a:gd name="connsiteY2670" fmla="*/ 152572 h 356523"/>
                  <a:gd name="connsiteX2671" fmla="*/ 400723 w 508077"/>
                  <a:gd name="connsiteY2671" fmla="*/ 152634 h 356523"/>
                  <a:gd name="connsiteX2672" fmla="*/ 400798 w 508077"/>
                  <a:gd name="connsiteY2672" fmla="*/ 152721 h 356523"/>
                  <a:gd name="connsiteX2673" fmla="*/ 400885 w 508077"/>
                  <a:gd name="connsiteY2673" fmla="*/ 152821 h 356523"/>
                  <a:gd name="connsiteX2674" fmla="*/ 400885 w 508077"/>
                  <a:gd name="connsiteY2674" fmla="*/ 152895 h 356523"/>
                  <a:gd name="connsiteX2675" fmla="*/ 400885 w 508077"/>
                  <a:gd name="connsiteY2675" fmla="*/ 152970 h 356523"/>
                  <a:gd name="connsiteX2676" fmla="*/ 400947 w 508077"/>
                  <a:gd name="connsiteY2676" fmla="*/ 153044 h 356523"/>
                  <a:gd name="connsiteX2677" fmla="*/ 401021 w 508077"/>
                  <a:gd name="connsiteY2677" fmla="*/ 153144 h 356523"/>
                  <a:gd name="connsiteX2678" fmla="*/ 401083 w 508077"/>
                  <a:gd name="connsiteY2678" fmla="*/ 153231 h 356523"/>
                  <a:gd name="connsiteX2679" fmla="*/ 401083 w 508077"/>
                  <a:gd name="connsiteY2679" fmla="*/ 153305 h 356523"/>
                  <a:gd name="connsiteX2680" fmla="*/ 401145 w 508077"/>
                  <a:gd name="connsiteY2680" fmla="*/ 153380 h 356523"/>
                  <a:gd name="connsiteX2681" fmla="*/ 401208 w 508077"/>
                  <a:gd name="connsiteY2681" fmla="*/ 153467 h 356523"/>
                  <a:gd name="connsiteX2682" fmla="*/ 401282 w 508077"/>
                  <a:gd name="connsiteY2682" fmla="*/ 153566 h 356523"/>
                  <a:gd name="connsiteX2683" fmla="*/ 401344 w 508077"/>
                  <a:gd name="connsiteY2683" fmla="*/ 153653 h 356523"/>
                  <a:gd name="connsiteX2684" fmla="*/ 401344 w 508077"/>
                  <a:gd name="connsiteY2684" fmla="*/ 153728 h 356523"/>
                  <a:gd name="connsiteX2685" fmla="*/ 401406 w 508077"/>
                  <a:gd name="connsiteY2685" fmla="*/ 153815 h 356523"/>
                  <a:gd name="connsiteX2686" fmla="*/ 401406 w 508077"/>
                  <a:gd name="connsiteY2686" fmla="*/ 153902 h 356523"/>
                  <a:gd name="connsiteX2687" fmla="*/ 401468 w 508077"/>
                  <a:gd name="connsiteY2687" fmla="*/ 153976 h 356523"/>
                  <a:gd name="connsiteX2688" fmla="*/ 401531 w 508077"/>
                  <a:gd name="connsiteY2688" fmla="*/ 154063 h 356523"/>
                  <a:gd name="connsiteX2689" fmla="*/ 401531 w 508077"/>
                  <a:gd name="connsiteY2689" fmla="*/ 154150 h 356523"/>
                  <a:gd name="connsiteX2690" fmla="*/ 401593 w 508077"/>
                  <a:gd name="connsiteY2690" fmla="*/ 154249 h 356523"/>
                  <a:gd name="connsiteX2691" fmla="*/ 401655 w 508077"/>
                  <a:gd name="connsiteY2691" fmla="*/ 154336 h 356523"/>
                  <a:gd name="connsiteX2692" fmla="*/ 401655 w 508077"/>
                  <a:gd name="connsiteY2692" fmla="*/ 154398 h 356523"/>
                  <a:gd name="connsiteX2693" fmla="*/ 401717 w 508077"/>
                  <a:gd name="connsiteY2693" fmla="*/ 154498 h 356523"/>
                  <a:gd name="connsiteX2694" fmla="*/ 401779 w 508077"/>
                  <a:gd name="connsiteY2694" fmla="*/ 154610 h 356523"/>
                  <a:gd name="connsiteX2695" fmla="*/ 401779 w 508077"/>
                  <a:gd name="connsiteY2695" fmla="*/ 154610 h 356523"/>
                  <a:gd name="connsiteX2696" fmla="*/ 401779 w 508077"/>
                  <a:gd name="connsiteY2696" fmla="*/ 154684 h 356523"/>
                  <a:gd name="connsiteX2697" fmla="*/ 401841 w 508077"/>
                  <a:gd name="connsiteY2697" fmla="*/ 154796 h 356523"/>
                  <a:gd name="connsiteX2698" fmla="*/ 401841 w 508077"/>
                  <a:gd name="connsiteY2698" fmla="*/ 154883 h 356523"/>
                  <a:gd name="connsiteX2699" fmla="*/ 401841 w 508077"/>
                  <a:gd name="connsiteY2699" fmla="*/ 154970 h 356523"/>
                  <a:gd name="connsiteX2700" fmla="*/ 401841 w 508077"/>
                  <a:gd name="connsiteY2700" fmla="*/ 155057 h 356523"/>
                  <a:gd name="connsiteX2701" fmla="*/ 401841 w 508077"/>
                  <a:gd name="connsiteY2701" fmla="*/ 155131 h 356523"/>
                  <a:gd name="connsiteX2702" fmla="*/ 401903 w 508077"/>
                  <a:gd name="connsiteY2702" fmla="*/ 155231 h 356523"/>
                  <a:gd name="connsiteX2703" fmla="*/ 401903 w 508077"/>
                  <a:gd name="connsiteY2703" fmla="*/ 155330 h 356523"/>
                  <a:gd name="connsiteX2704" fmla="*/ 401903 w 508077"/>
                  <a:gd name="connsiteY2704" fmla="*/ 155417 h 356523"/>
                  <a:gd name="connsiteX2705" fmla="*/ 401903 w 508077"/>
                  <a:gd name="connsiteY2705" fmla="*/ 155479 h 356523"/>
                  <a:gd name="connsiteX2706" fmla="*/ 401903 w 508077"/>
                  <a:gd name="connsiteY2706" fmla="*/ 155579 h 356523"/>
                  <a:gd name="connsiteX2707" fmla="*/ 401903 w 508077"/>
                  <a:gd name="connsiteY2707" fmla="*/ 155678 h 356523"/>
                  <a:gd name="connsiteX2708" fmla="*/ 401903 w 508077"/>
                  <a:gd name="connsiteY2708" fmla="*/ 155790 h 356523"/>
                  <a:gd name="connsiteX2709" fmla="*/ 401903 w 508077"/>
                  <a:gd name="connsiteY2709" fmla="*/ 155877 h 356523"/>
                  <a:gd name="connsiteX2710" fmla="*/ 401903 w 508077"/>
                  <a:gd name="connsiteY2710" fmla="*/ 155877 h 356523"/>
                  <a:gd name="connsiteX2711" fmla="*/ 401903 w 508077"/>
                  <a:gd name="connsiteY2711" fmla="*/ 155976 h 356523"/>
                  <a:gd name="connsiteX2712" fmla="*/ 401903 w 508077"/>
                  <a:gd name="connsiteY2712" fmla="*/ 156088 h 356523"/>
                  <a:gd name="connsiteX2713" fmla="*/ 401903 w 508077"/>
                  <a:gd name="connsiteY2713" fmla="*/ 156162 h 356523"/>
                  <a:gd name="connsiteX2714" fmla="*/ 401903 w 508077"/>
                  <a:gd name="connsiteY2714" fmla="*/ 156262 h 356523"/>
                  <a:gd name="connsiteX2715" fmla="*/ 401903 w 508077"/>
                  <a:gd name="connsiteY2715" fmla="*/ 156349 h 356523"/>
                  <a:gd name="connsiteX2716" fmla="*/ 401903 w 508077"/>
                  <a:gd name="connsiteY2716" fmla="*/ 156436 h 356523"/>
                  <a:gd name="connsiteX2717" fmla="*/ 401903 w 508077"/>
                  <a:gd name="connsiteY2717" fmla="*/ 156523 h 356523"/>
                  <a:gd name="connsiteX2718" fmla="*/ 401903 w 508077"/>
                  <a:gd name="connsiteY2718" fmla="*/ 156634 h 356523"/>
                  <a:gd name="connsiteX2719" fmla="*/ 401903 w 508077"/>
                  <a:gd name="connsiteY2719" fmla="*/ 156721 h 356523"/>
                  <a:gd name="connsiteX2720" fmla="*/ 401903 w 508077"/>
                  <a:gd name="connsiteY2720" fmla="*/ 156796 h 356523"/>
                  <a:gd name="connsiteX2721" fmla="*/ 401903 w 508077"/>
                  <a:gd name="connsiteY2721" fmla="*/ 156908 h 356523"/>
                  <a:gd name="connsiteX2722" fmla="*/ 401903 w 508077"/>
                  <a:gd name="connsiteY2722" fmla="*/ 156995 h 356523"/>
                  <a:gd name="connsiteX2723" fmla="*/ 401903 w 508077"/>
                  <a:gd name="connsiteY2723" fmla="*/ 157082 h 356523"/>
                  <a:gd name="connsiteX2724" fmla="*/ 401903 w 508077"/>
                  <a:gd name="connsiteY2724" fmla="*/ 157206 h 356523"/>
                  <a:gd name="connsiteX2725" fmla="*/ 401903 w 508077"/>
                  <a:gd name="connsiteY2725" fmla="*/ 157293 h 356523"/>
                  <a:gd name="connsiteX2726" fmla="*/ 401903 w 508077"/>
                  <a:gd name="connsiteY2726" fmla="*/ 157380 h 356523"/>
                  <a:gd name="connsiteX2727" fmla="*/ 401903 w 508077"/>
                  <a:gd name="connsiteY2727" fmla="*/ 157479 h 356523"/>
                  <a:gd name="connsiteX2728" fmla="*/ 401903 w 508077"/>
                  <a:gd name="connsiteY2728" fmla="*/ 157541 h 356523"/>
                  <a:gd name="connsiteX2729" fmla="*/ 401903 w 508077"/>
                  <a:gd name="connsiteY2729" fmla="*/ 157653 h 356523"/>
                  <a:gd name="connsiteX2730" fmla="*/ 401903 w 508077"/>
                  <a:gd name="connsiteY2730" fmla="*/ 157777 h 356523"/>
                  <a:gd name="connsiteX2731" fmla="*/ 401903 w 508077"/>
                  <a:gd name="connsiteY2731" fmla="*/ 157839 h 356523"/>
                  <a:gd name="connsiteX2732" fmla="*/ 401903 w 508077"/>
                  <a:gd name="connsiteY2732" fmla="*/ 157939 h 356523"/>
                  <a:gd name="connsiteX2733" fmla="*/ 401903 w 508077"/>
                  <a:gd name="connsiteY2733" fmla="*/ 158051 h 356523"/>
                  <a:gd name="connsiteX2734" fmla="*/ 401903 w 508077"/>
                  <a:gd name="connsiteY2734" fmla="*/ 158150 h 356523"/>
                  <a:gd name="connsiteX2735" fmla="*/ 401903 w 508077"/>
                  <a:gd name="connsiteY2735" fmla="*/ 158237 h 356523"/>
                  <a:gd name="connsiteX2736" fmla="*/ 401903 w 508077"/>
                  <a:gd name="connsiteY2736" fmla="*/ 158336 h 356523"/>
                  <a:gd name="connsiteX2737" fmla="*/ 401903 w 508077"/>
                  <a:gd name="connsiteY2737" fmla="*/ 158423 h 356523"/>
                  <a:gd name="connsiteX2738" fmla="*/ 401903 w 508077"/>
                  <a:gd name="connsiteY2738" fmla="*/ 158535 h 356523"/>
                  <a:gd name="connsiteX2739" fmla="*/ 401903 w 508077"/>
                  <a:gd name="connsiteY2739" fmla="*/ 158635 h 356523"/>
                  <a:gd name="connsiteX2740" fmla="*/ 401903 w 508077"/>
                  <a:gd name="connsiteY2740" fmla="*/ 158709 h 356523"/>
                  <a:gd name="connsiteX2741" fmla="*/ 401903 w 508077"/>
                  <a:gd name="connsiteY2741" fmla="*/ 158796 h 356523"/>
                  <a:gd name="connsiteX2742" fmla="*/ 401903 w 508077"/>
                  <a:gd name="connsiteY2742" fmla="*/ 158920 h 356523"/>
                  <a:gd name="connsiteX2743" fmla="*/ 401903 w 508077"/>
                  <a:gd name="connsiteY2743" fmla="*/ 159007 h 356523"/>
                  <a:gd name="connsiteX2744" fmla="*/ 401903 w 508077"/>
                  <a:gd name="connsiteY2744" fmla="*/ 159094 h 356523"/>
                  <a:gd name="connsiteX2745" fmla="*/ 401903 w 508077"/>
                  <a:gd name="connsiteY2745" fmla="*/ 159231 h 356523"/>
                  <a:gd name="connsiteX2746" fmla="*/ 401903 w 508077"/>
                  <a:gd name="connsiteY2746" fmla="*/ 159318 h 356523"/>
                  <a:gd name="connsiteX2747" fmla="*/ 401903 w 508077"/>
                  <a:gd name="connsiteY2747" fmla="*/ 159380 h 356523"/>
                  <a:gd name="connsiteX2748" fmla="*/ 401903 w 508077"/>
                  <a:gd name="connsiteY2748" fmla="*/ 159504 h 356523"/>
                  <a:gd name="connsiteX2749" fmla="*/ 401903 w 508077"/>
                  <a:gd name="connsiteY2749" fmla="*/ 159603 h 356523"/>
                  <a:gd name="connsiteX2750" fmla="*/ 401903 w 508077"/>
                  <a:gd name="connsiteY2750" fmla="*/ 159690 h 356523"/>
                  <a:gd name="connsiteX2751" fmla="*/ 401903 w 508077"/>
                  <a:gd name="connsiteY2751" fmla="*/ 159815 h 356523"/>
                  <a:gd name="connsiteX2752" fmla="*/ 401903 w 508077"/>
                  <a:gd name="connsiteY2752" fmla="*/ 159889 h 356523"/>
                  <a:gd name="connsiteX2753" fmla="*/ 401903 w 508077"/>
                  <a:gd name="connsiteY2753" fmla="*/ 159976 h 356523"/>
                  <a:gd name="connsiteX2754" fmla="*/ 401903 w 508077"/>
                  <a:gd name="connsiteY2754" fmla="*/ 160100 h 356523"/>
                  <a:gd name="connsiteX2755" fmla="*/ 401903 w 508077"/>
                  <a:gd name="connsiteY2755" fmla="*/ 160200 h 356523"/>
                  <a:gd name="connsiteX2756" fmla="*/ 401903 w 508077"/>
                  <a:gd name="connsiteY2756" fmla="*/ 160287 h 356523"/>
                  <a:gd name="connsiteX2757" fmla="*/ 401903 w 508077"/>
                  <a:gd name="connsiteY2757" fmla="*/ 160386 h 356523"/>
                  <a:gd name="connsiteX2758" fmla="*/ 401903 w 508077"/>
                  <a:gd name="connsiteY2758" fmla="*/ 160895 h 356523"/>
                  <a:gd name="connsiteX2759" fmla="*/ 401903 w 508077"/>
                  <a:gd name="connsiteY2759" fmla="*/ 160982 h 356523"/>
                  <a:gd name="connsiteX2760" fmla="*/ 401903 w 508077"/>
                  <a:gd name="connsiteY2760" fmla="*/ 164398 h 356523"/>
                  <a:gd name="connsiteX2761" fmla="*/ 401903 w 508077"/>
                  <a:gd name="connsiteY2761" fmla="*/ 164597 h 356523"/>
                  <a:gd name="connsiteX2762" fmla="*/ 401903 w 508077"/>
                  <a:gd name="connsiteY2762" fmla="*/ 164784 h 356523"/>
                  <a:gd name="connsiteX2763" fmla="*/ 401903 w 508077"/>
                  <a:gd name="connsiteY2763" fmla="*/ 165007 h 356523"/>
                  <a:gd name="connsiteX2764" fmla="*/ 401903 w 508077"/>
                  <a:gd name="connsiteY2764" fmla="*/ 165218 h 356523"/>
                  <a:gd name="connsiteX2765" fmla="*/ 401903 w 508077"/>
                  <a:gd name="connsiteY2765" fmla="*/ 165405 h 356523"/>
                  <a:gd name="connsiteX2766" fmla="*/ 401903 w 508077"/>
                  <a:gd name="connsiteY2766" fmla="*/ 165591 h 356523"/>
                  <a:gd name="connsiteX2767" fmla="*/ 401903 w 508077"/>
                  <a:gd name="connsiteY2767" fmla="*/ 165815 h 356523"/>
                  <a:gd name="connsiteX2768" fmla="*/ 401903 w 508077"/>
                  <a:gd name="connsiteY2768" fmla="*/ 166001 h 356523"/>
                  <a:gd name="connsiteX2769" fmla="*/ 401903 w 508077"/>
                  <a:gd name="connsiteY2769" fmla="*/ 166187 h 356523"/>
                  <a:gd name="connsiteX2770" fmla="*/ 401903 w 508077"/>
                  <a:gd name="connsiteY2770" fmla="*/ 166411 h 356523"/>
                  <a:gd name="connsiteX2771" fmla="*/ 401903 w 508077"/>
                  <a:gd name="connsiteY2771" fmla="*/ 166572 h 356523"/>
                  <a:gd name="connsiteX2772" fmla="*/ 401903 w 508077"/>
                  <a:gd name="connsiteY2772" fmla="*/ 166784 h 356523"/>
                  <a:gd name="connsiteX2773" fmla="*/ 401903 w 508077"/>
                  <a:gd name="connsiteY2773" fmla="*/ 167007 h 356523"/>
                  <a:gd name="connsiteX2774" fmla="*/ 401903 w 508077"/>
                  <a:gd name="connsiteY2774" fmla="*/ 167169 h 356523"/>
                  <a:gd name="connsiteX2775" fmla="*/ 401903 w 508077"/>
                  <a:gd name="connsiteY2775" fmla="*/ 167380 h 356523"/>
                  <a:gd name="connsiteX2776" fmla="*/ 401903 w 508077"/>
                  <a:gd name="connsiteY2776" fmla="*/ 167591 h 356523"/>
                  <a:gd name="connsiteX2777" fmla="*/ 401903 w 508077"/>
                  <a:gd name="connsiteY2777" fmla="*/ 167753 h 356523"/>
                  <a:gd name="connsiteX2778" fmla="*/ 401903 w 508077"/>
                  <a:gd name="connsiteY2778" fmla="*/ 167964 h 356523"/>
                  <a:gd name="connsiteX2779" fmla="*/ 401841 w 508077"/>
                  <a:gd name="connsiteY2779" fmla="*/ 168150 h 356523"/>
                  <a:gd name="connsiteX2780" fmla="*/ 401779 w 508077"/>
                  <a:gd name="connsiteY2780" fmla="*/ 168336 h 356523"/>
                  <a:gd name="connsiteX2781" fmla="*/ 401717 w 508077"/>
                  <a:gd name="connsiteY2781" fmla="*/ 168548 h 356523"/>
                  <a:gd name="connsiteX2782" fmla="*/ 401655 w 508077"/>
                  <a:gd name="connsiteY2782" fmla="*/ 168734 h 356523"/>
                  <a:gd name="connsiteX2783" fmla="*/ 401655 w 508077"/>
                  <a:gd name="connsiteY2783" fmla="*/ 168908 h 356523"/>
                  <a:gd name="connsiteX2784" fmla="*/ 401580 w 508077"/>
                  <a:gd name="connsiteY2784" fmla="*/ 169094 h 356523"/>
                  <a:gd name="connsiteX2785" fmla="*/ 401506 w 508077"/>
                  <a:gd name="connsiteY2785" fmla="*/ 169293 h 356523"/>
                  <a:gd name="connsiteX2786" fmla="*/ 401431 w 508077"/>
                  <a:gd name="connsiteY2786" fmla="*/ 169479 h 356523"/>
                  <a:gd name="connsiteX2787" fmla="*/ 401357 w 508077"/>
                  <a:gd name="connsiteY2787" fmla="*/ 169653 h 356523"/>
                  <a:gd name="connsiteX2788" fmla="*/ 401270 w 508077"/>
                  <a:gd name="connsiteY2788" fmla="*/ 169864 h 356523"/>
                  <a:gd name="connsiteX2789" fmla="*/ 401195 w 508077"/>
                  <a:gd name="connsiteY2789" fmla="*/ 170038 h 356523"/>
                  <a:gd name="connsiteX2790" fmla="*/ 401108 w 508077"/>
                  <a:gd name="connsiteY2790" fmla="*/ 170212 h 356523"/>
                  <a:gd name="connsiteX2791" fmla="*/ 401021 w 508077"/>
                  <a:gd name="connsiteY2791" fmla="*/ 170423 h 356523"/>
                  <a:gd name="connsiteX2792" fmla="*/ 400947 w 508077"/>
                  <a:gd name="connsiteY2792" fmla="*/ 170572 h 356523"/>
                  <a:gd name="connsiteX2793" fmla="*/ 400847 w 508077"/>
                  <a:gd name="connsiteY2793" fmla="*/ 170771 h 356523"/>
                  <a:gd name="connsiteX2794" fmla="*/ 400748 w 508077"/>
                  <a:gd name="connsiteY2794" fmla="*/ 170958 h 356523"/>
                  <a:gd name="connsiteX2795" fmla="*/ 400661 w 508077"/>
                  <a:gd name="connsiteY2795" fmla="*/ 171119 h 356523"/>
                  <a:gd name="connsiteX2796" fmla="*/ 400562 w 508077"/>
                  <a:gd name="connsiteY2796" fmla="*/ 171305 h 356523"/>
                  <a:gd name="connsiteX2797" fmla="*/ 400462 w 508077"/>
                  <a:gd name="connsiteY2797" fmla="*/ 171479 h 356523"/>
                  <a:gd name="connsiteX2798" fmla="*/ 400363 w 508077"/>
                  <a:gd name="connsiteY2798" fmla="*/ 171653 h 356523"/>
                  <a:gd name="connsiteX2799" fmla="*/ 400251 w 508077"/>
                  <a:gd name="connsiteY2799" fmla="*/ 171840 h 356523"/>
                  <a:gd name="connsiteX2800" fmla="*/ 400139 w 508077"/>
                  <a:gd name="connsiteY2800" fmla="*/ 172013 h 356523"/>
                  <a:gd name="connsiteX2801" fmla="*/ 400040 w 508077"/>
                  <a:gd name="connsiteY2801" fmla="*/ 172187 h 356523"/>
                  <a:gd name="connsiteX2802" fmla="*/ 399916 w 508077"/>
                  <a:gd name="connsiteY2802" fmla="*/ 172374 h 356523"/>
                  <a:gd name="connsiteX2803" fmla="*/ 399916 w 508077"/>
                  <a:gd name="connsiteY2803" fmla="*/ 172448 h 356523"/>
                  <a:gd name="connsiteX2804" fmla="*/ 399791 w 508077"/>
                  <a:gd name="connsiteY2804" fmla="*/ 172622 h 356523"/>
                  <a:gd name="connsiteX2805" fmla="*/ 399680 w 508077"/>
                  <a:gd name="connsiteY2805" fmla="*/ 172784 h 356523"/>
                  <a:gd name="connsiteX2806" fmla="*/ 399568 w 508077"/>
                  <a:gd name="connsiteY2806" fmla="*/ 172945 h 356523"/>
                  <a:gd name="connsiteX2807" fmla="*/ 399431 w 508077"/>
                  <a:gd name="connsiteY2807" fmla="*/ 173131 h 356523"/>
                  <a:gd name="connsiteX2808" fmla="*/ 399307 w 508077"/>
                  <a:gd name="connsiteY2808" fmla="*/ 173293 h 356523"/>
                  <a:gd name="connsiteX2809" fmla="*/ 399170 w 508077"/>
                  <a:gd name="connsiteY2809" fmla="*/ 173467 h 356523"/>
                  <a:gd name="connsiteX2810" fmla="*/ 399058 w 508077"/>
                  <a:gd name="connsiteY2810" fmla="*/ 173604 h 356523"/>
                  <a:gd name="connsiteX2811" fmla="*/ 398922 w 508077"/>
                  <a:gd name="connsiteY2811" fmla="*/ 173790 h 356523"/>
                  <a:gd name="connsiteX2812" fmla="*/ 398773 w 508077"/>
                  <a:gd name="connsiteY2812" fmla="*/ 173951 h 356523"/>
                  <a:gd name="connsiteX2813" fmla="*/ 398636 w 508077"/>
                  <a:gd name="connsiteY2813" fmla="*/ 174113 h 356523"/>
                  <a:gd name="connsiteX2814" fmla="*/ 398562 w 508077"/>
                  <a:gd name="connsiteY2814" fmla="*/ 174200 h 356523"/>
                  <a:gd name="connsiteX2815" fmla="*/ 398437 w 508077"/>
                  <a:gd name="connsiteY2815" fmla="*/ 174336 h 356523"/>
                  <a:gd name="connsiteX2816" fmla="*/ 398276 w 508077"/>
                  <a:gd name="connsiteY2816" fmla="*/ 174523 h 356523"/>
                  <a:gd name="connsiteX2817" fmla="*/ 398139 w 508077"/>
                  <a:gd name="connsiteY2817" fmla="*/ 174659 h 356523"/>
                  <a:gd name="connsiteX2818" fmla="*/ 397978 w 508077"/>
                  <a:gd name="connsiteY2818" fmla="*/ 174833 h 356523"/>
                  <a:gd name="connsiteX2819" fmla="*/ 397829 w 508077"/>
                  <a:gd name="connsiteY2819" fmla="*/ 174970 h 356523"/>
                  <a:gd name="connsiteX2820" fmla="*/ 397667 w 508077"/>
                  <a:gd name="connsiteY2820" fmla="*/ 175131 h 356523"/>
                  <a:gd name="connsiteX2821" fmla="*/ 397518 w 508077"/>
                  <a:gd name="connsiteY2821" fmla="*/ 175281 h 356523"/>
                  <a:gd name="connsiteX2822" fmla="*/ 397369 w 508077"/>
                  <a:gd name="connsiteY2822" fmla="*/ 175430 h 356523"/>
                  <a:gd name="connsiteX2823" fmla="*/ 397195 w 508077"/>
                  <a:gd name="connsiteY2823" fmla="*/ 175579 h 356523"/>
                  <a:gd name="connsiteX2824" fmla="*/ 397046 w 508077"/>
                  <a:gd name="connsiteY2824" fmla="*/ 175715 h 356523"/>
                  <a:gd name="connsiteX2825" fmla="*/ 396885 w 508077"/>
                  <a:gd name="connsiteY2825" fmla="*/ 175852 h 356523"/>
                  <a:gd name="connsiteX2826" fmla="*/ 396711 w 508077"/>
                  <a:gd name="connsiteY2826" fmla="*/ 176001 h 356523"/>
                  <a:gd name="connsiteX2827" fmla="*/ 396562 w 508077"/>
                  <a:gd name="connsiteY2827" fmla="*/ 176125 h 356523"/>
                  <a:gd name="connsiteX2828" fmla="*/ 396388 w 508077"/>
                  <a:gd name="connsiteY2828" fmla="*/ 176262 h 356523"/>
                  <a:gd name="connsiteX2829" fmla="*/ 396226 w 508077"/>
                  <a:gd name="connsiteY2829" fmla="*/ 176399 h 356523"/>
                  <a:gd name="connsiteX2830" fmla="*/ 396052 w 508077"/>
                  <a:gd name="connsiteY2830" fmla="*/ 176523 h 356523"/>
                  <a:gd name="connsiteX2831" fmla="*/ 395891 w 508077"/>
                  <a:gd name="connsiteY2831" fmla="*/ 176647 h 356523"/>
                  <a:gd name="connsiteX2832" fmla="*/ 395729 w 508077"/>
                  <a:gd name="connsiteY2832" fmla="*/ 176759 h 356523"/>
                  <a:gd name="connsiteX2833" fmla="*/ 395543 w 508077"/>
                  <a:gd name="connsiteY2833" fmla="*/ 176895 h 356523"/>
                  <a:gd name="connsiteX2834" fmla="*/ 395381 w 508077"/>
                  <a:gd name="connsiteY2834" fmla="*/ 177007 h 356523"/>
                  <a:gd name="connsiteX2835" fmla="*/ 395208 w 508077"/>
                  <a:gd name="connsiteY2835" fmla="*/ 177119 h 356523"/>
                  <a:gd name="connsiteX2836" fmla="*/ 395046 w 508077"/>
                  <a:gd name="connsiteY2836" fmla="*/ 177231 h 356523"/>
                  <a:gd name="connsiteX2837" fmla="*/ 394860 w 508077"/>
                  <a:gd name="connsiteY2837" fmla="*/ 177343 h 356523"/>
                  <a:gd name="connsiteX2838" fmla="*/ 394686 w 508077"/>
                  <a:gd name="connsiteY2838" fmla="*/ 177454 h 356523"/>
                  <a:gd name="connsiteX2839" fmla="*/ 394524 w 508077"/>
                  <a:gd name="connsiteY2839" fmla="*/ 177541 h 356523"/>
                  <a:gd name="connsiteX2840" fmla="*/ 394338 w 508077"/>
                  <a:gd name="connsiteY2840" fmla="*/ 177666 h 356523"/>
                  <a:gd name="connsiteX2841" fmla="*/ 394164 w 508077"/>
                  <a:gd name="connsiteY2841" fmla="*/ 177765 h 356523"/>
                  <a:gd name="connsiteX2842" fmla="*/ 393978 w 508077"/>
                  <a:gd name="connsiteY2842" fmla="*/ 177864 h 356523"/>
                  <a:gd name="connsiteX2843" fmla="*/ 393804 w 508077"/>
                  <a:gd name="connsiteY2843" fmla="*/ 177951 h 356523"/>
                  <a:gd name="connsiteX2844" fmla="*/ 393617 w 508077"/>
                  <a:gd name="connsiteY2844" fmla="*/ 178051 h 356523"/>
                  <a:gd name="connsiteX2845" fmla="*/ 393444 w 508077"/>
                  <a:gd name="connsiteY2845" fmla="*/ 178138 h 356523"/>
                  <a:gd name="connsiteX2846" fmla="*/ 393257 w 508077"/>
                  <a:gd name="connsiteY2846" fmla="*/ 178225 h 356523"/>
                  <a:gd name="connsiteX2847" fmla="*/ 393071 w 508077"/>
                  <a:gd name="connsiteY2847" fmla="*/ 178312 h 356523"/>
                  <a:gd name="connsiteX2848" fmla="*/ 392885 w 508077"/>
                  <a:gd name="connsiteY2848" fmla="*/ 178399 h 356523"/>
                  <a:gd name="connsiteX2849" fmla="*/ 392711 w 508077"/>
                  <a:gd name="connsiteY2849" fmla="*/ 178473 h 356523"/>
                  <a:gd name="connsiteX2850" fmla="*/ 392524 w 508077"/>
                  <a:gd name="connsiteY2850" fmla="*/ 178548 h 356523"/>
                  <a:gd name="connsiteX2851" fmla="*/ 392326 w 508077"/>
                  <a:gd name="connsiteY2851" fmla="*/ 178635 h 356523"/>
                  <a:gd name="connsiteX2852" fmla="*/ 392139 w 508077"/>
                  <a:gd name="connsiteY2852" fmla="*/ 178709 h 356523"/>
                  <a:gd name="connsiteX2853" fmla="*/ 391953 w 508077"/>
                  <a:gd name="connsiteY2853" fmla="*/ 178784 h 356523"/>
                  <a:gd name="connsiteX2854" fmla="*/ 391767 w 508077"/>
                  <a:gd name="connsiteY2854" fmla="*/ 178858 h 356523"/>
                  <a:gd name="connsiteX2855" fmla="*/ 391580 w 508077"/>
                  <a:gd name="connsiteY2855" fmla="*/ 178920 h 356523"/>
                  <a:gd name="connsiteX2856" fmla="*/ 391394 w 508077"/>
                  <a:gd name="connsiteY2856" fmla="*/ 178982 h 356523"/>
                  <a:gd name="connsiteX2857" fmla="*/ 391183 w 508077"/>
                  <a:gd name="connsiteY2857" fmla="*/ 179045 h 356523"/>
                  <a:gd name="connsiteX2858" fmla="*/ 390996 w 508077"/>
                  <a:gd name="connsiteY2858" fmla="*/ 179107 h 356523"/>
                  <a:gd name="connsiteX2859" fmla="*/ 390810 w 508077"/>
                  <a:gd name="connsiteY2859" fmla="*/ 179107 h 356523"/>
                  <a:gd name="connsiteX2860" fmla="*/ 390611 w 508077"/>
                  <a:gd name="connsiteY2860" fmla="*/ 179107 h 356523"/>
                  <a:gd name="connsiteX2861" fmla="*/ 390425 w 508077"/>
                  <a:gd name="connsiteY2861" fmla="*/ 179107 h 356523"/>
                  <a:gd name="connsiteX2862" fmla="*/ 390226 w 508077"/>
                  <a:gd name="connsiteY2862" fmla="*/ 179107 h 356523"/>
                  <a:gd name="connsiteX2863" fmla="*/ 390027 w 508077"/>
                  <a:gd name="connsiteY2863" fmla="*/ 179107 h 356523"/>
                  <a:gd name="connsiteX2864" fmla="*/ 389841 w 508077"/>
                  <a:gd name="connsiteY2864" fmla="*/ 179107 h 356523"/>
                  <a:gd name="connsiteX2865" fmla="*/ 389642 w 508077"/>
                  <a:gd name="connsiteY2865" fmla="*/ 179107 h 356523"/>
                  <a:gd name="connsiteX2866" fmla="*/ 389444 w 508077"/>
                  <a:gd name="connsiteY2866" fmla="*/ 179107 h 356523"/>
                  <a:gd name="connsiteX2867" fmla="*/ 389245 w 508077"/>
                  <a:gd name="connsiteY2867" fmla="*/ 179107 h 356523"/>
                  <a:gd name="connsiteX2868" fmla="*/ 389046 w 508077"/>
                  <a:gd name="connsiteY2868" fmla="*/ 179107 h 356523"/>
                  <a:gd name="connsiteX2869" fmla="*/ 388860 w 508077"/>
                  <a:gd name="connsiteY2869" fmla="*/ 179107 h 356523"/>
                  <a:gd name="connsiteX2870" fmla="*/ 388661 w 508077"/>
                  <a:gd name="connsiteY2870" fmla="*/ 179107 h 356523"/>
                  <a:gd name="connsiteX2871" fmla="*/ 388450 w 508077"/>
                  <a:gd name="connsiteY2871" fmla="*/ 179107 h 356523"/>
                  <a:gd name="connsiteX2872" fmla="*/ 388263 w 508077"/>
                  <a:gd name="connsiteY2872" fmla="*/ 179107 h 356523"/>
                  <a:gd name="connsiteX2873" fmla="*/ 388052 w 508077"/>
                  <a:gd name="connsiteY2873" fmla="*/ 179107 h 356523"/>
                  <a:gd name="connsiteX2874" fmla="*/ 387853 w 508077"/>
                  <a:gd name="connsiteY2874" fmla="*/ 179107 h 356523"/>
                  <a:gd name="connsiteX2875" fmla="*/ 387655 w 508077"/>
                  <a:gd name="connsiteY2875" fmla="*/ 179107 h 356523"/>
                  <a:gd name="connsiteX2876" fmla="*/ 387257 w 508077"/>
                  <a:gd name="connsiteY2876" fmla="*/ 179107 h 356523"/>
                  <a:gd name="connsiteX2877" fmla="*/ 387046 w 508077"/>
                  <a:gd name="connsiteY2877" fmla="*/ 179107 h 356523"/>
                  <a:gd name="connsiteX2878" fmla="*/ 383443 w 508077"/>
                  <a:gd name="connsiteY2878" fmla="*/ 179107 h 356523"/>
                  <a:gd name="connsiteX2879" fmla="*/ 383357 w 508077"/>
                  <a:gd name="connsiteY2879" fmla="*/ 179107 h 356523"/>
                  <a:gd name="connsiteX2880" fmla="*/ 383058 w 508077"/>
                  <a:gd name="connsiteY2880" fmla="*/ 179107 h 356523"/>
                  <a:gd name="connsiteX2881" fmla="*/ 382959 w 508077"/>
                  <a:gd name="connsiteY2881" fmla="*/ 179107 h 356523"/>
                  <a:gd name="connsiteX2882" fmla="*/ 382847 w 508077"/>
                  <a:gd name="connsiteY2882" fmla="*/ 179107 h 356523"/>
                  <a:gd name="connsiteX2883" fmla="*/ 382748 w 508077"/>
                  <a:gd name="connsiteY2883" fmla="*/ 179107 h 356523"/>
                  <a:gd name="connsiteX2884" fmla="*/ 382661 w 508077"/>
                  <a:gd name="connsiteY2884" fmla="*/ 179107 h 356523"/>
                  <a:gd name="connsiteX2885" fmla="*/ 382561 w 508077"/>
                  <a:gd name="connsiteY2885" fmla="*/ 179107 h 356523"/>
                  <a:gd name="connsiteX2886" fmla="*/ 382462 w 508077"/>
                  <a:gd name="connsiteY2886" fmla="*/ 179107 h 356523"/>
                  <a:gd name="connsiteX2887" fmla="*/ 382363 w 508077"/>
                  <a:gd name="connsiteY2887" fmla="*/ 179107 h 356523"/>
                  <a:gd name="connsiteX2888" fmla="*/ 382263 w 508077"/>
                  <a:gd name="connsiteY2888" fmla="*/ 179107 h 356523"/>
                  <a:gd name="connsiteX2889" fmla="*/ 382164 w 508077"/>
                  <a:gd name="connsiteY2889" fmla="*/ 179107 h 356523"/>
                  <a:gd name="connsiteX2890" fmla="*/ 382077 w 508077"/>
                  <a:gd name="connsiteY2890" fmla="*/ 179107 h 356523"/>
                  <a:gd name="connsiteX2891" fmla="*/ 384002 w 508077"/>
                  <a:gd name="connsiteY2891" fmla="*/ 179107 h 356523"/>
                  <a:gd name="connsiteX2892" fmla="*/ 383916 w 508077"/>
                  <a:gd name="connsiteY2892" fmla="*/ 179107 h 356523"/>
                  <a:gd name="connsiteX2893" fmla="*/ 383816 w 508077"/>
                  <a:gd name="connsiteY2893" fmla="*/ 179107 h 356523"/>
                  <a:gd name="connsiteX2894" fmla="*/ 383717 w 508077"/>
                  <a:gd name="connsiteY2894" fmla="*/ 179107 h 356523"/>
                  <a:gd name="connsiteX2895" fmla="*/ 383617 w 508077"/>
                  <a:gd name="connsiteY2895" fmla="*/ 179107 h 356523"/>
                  <a:gd name="connsiteX2896" fmla="*/ 383530 w 508077"/>
                  <a:gd name="connsiteY2896" fmla="*/ 179107 h 356523"/>
                  <a:gd name="connsiteX2897" fmla="*/ 383431 w 508077"/>
                  <a:gd name="connsiteY2897" fmla="*/ 179107 h 356523"/>
                  <a:gd name="connsiteX2898" fmla="*/ 383332 w 508077"/>
                  <a:gd name="connsiteY2898" fmla="*/ 179107 h 356523"/>
                  <a:gd name="connsiteX2899" fmla="*/ 383220 w 508077"/>
                  <a:gd name="connsiteY2899" fmla="*/ 179107 h 356523"/>
                  <a:gd name="connsiteX2900" fmla="*/ 383133 w 508077"/>
                  <a:gd name="connsiteY2900" fmla="*/ 179107 h 356523"/>
                  <a:gd name="connsiteX2901" fmla="*/ 383034 w 508077"/>
                  <a:gd name="connsiteY2901" fmla="*/ 179107 h 356523"/>
                  <a:gd name="connsiteX2902" fmla="*/ 382947 w 508077"/>
                  <a:gd name="connsiteY2902" fmla="*/ 179107 h 356523"/>
                  <a:gd name="connsiteX2903" fmla="*/ 382847 w 508077"/>
                  <a:gd name="connsiteY2903" fmla="*/ 179107 h 356523"/>
                  <a:gd name="connsiteX2904" fmla="*/ 382748 w 508077"/>
                  <a:gd name="connsiteY2904" fmla="*/ 179107 h 356523"/>
                  <a:gd name="connsiteX2905" fmla="*/ 382661 w 508077"/>
                  <a:gd name="connsiteY2905" fmla="*/ 179107 h 356523"/>
                  <a:gd name="connsiteX2906" fmla="*/ 382561 w 508077"/>
                  <a:gd name="connsiteY2906" fmla="*/ 179107 h 356523"/>
                  <a:gd name="connsiteX2907" fmla="*/ 382462 w 508077"/>
                  <a:gd name="connsiteY2907" fmla="*/ 179107 h 356523"/>
                  <a:gd name="connsiteX2908" fmla="*/ 382375 w 508077"/>
                  <a:gd name="connsiteY2908" fmla="*/ 179107 h 356523"/>
                  <a:gd name="connsiteX2909" fmla="*/ 382288 w 508077"/>
                  <a:gd name="connsiteY2909" fmla="*/ 179107 h 356523"/>
                  <a:gd name="connsiteX2910" fmla="*/ 382189 w 508077"/>
                  <a:gd name="connsiteY2910" fmla="*/ 179107 h 356523"/>
                  <a:gd name="connsiteX2911" fmla="*/ 382089 w 508077"/>
                  <a:gd name="connsiteY2911" fmla="*/ 179107 h 356523"/>
                  <a:gd name="connsiteX2912" fmla="*/ 382003 w 508077"/>
                  <a:gd name="connsiteY2912" fmla="*/ 179107 h 356523"/>
                  <a:gd name="connsiteX2913" fmla="*/ 381903 w 508077"/>
                  <a:gd name="connsiteY2913" fmla="*/ 179107 h 356523"/>
                  <a:gd name="connsiteX2914" fmla="*/ 381804 w 508077"/>
                  <a:gd name="connsiteY2914" fmla="*/ 179107 h 356523"/>
                  <a:gd name="connsiteX2915" fmla="*/ 381704 w 508077"/>
                  <a:gd name="connsiteY2915" fmla="*/ 179107 h 356523"/>
                  <a:gd name="connsiteX2916" fmla="*/ 381630 w 508077"/>
                  <a:gd name="connsiteY2916" fmla="*/ 179107 h 356523"/>
                  <a:gd name="connsiteX2917" fmla="*/ 381530 w 508077"/>
                  <a:gd name="connsiteY2917" fmla="*/ 179107 h 356523"/>
                  <a:gd name="connsiteX2918" fmla="*/ 381431 w 508077"/>
                  <a:gd name="connsiteY2918" fmla="*/ 179107 h 356523"/>
                  <a:gd name="connsiteX2919" fmla="*/ 381344 w 508077"/>
                  <a:gd name="connsiteY2919" fmla="*/ 179107 h 356523"/>
                  <a:gd name="connsiteX2920" fmla="*/ 381257 w 508077"/>
                  <a:gd name="connsiteY2920" fmla="*/ 179107 h 356523"/>
                  <a:gd name="connsiteX2921" fmla="*/ 381158 w 508077"/>
                  <a:gd name="connsiteY2921" fmla="*/ 179107 h 356523"/>
                  <a:gd name="connsiteX2922" fmla="*/ 381071 w 508077"/>
                  <a:gd name="connsiteY2922" fmla="*/ 179107 h 356523"/>
                  <a:gd name="connsiteX2923" fmla="*/ 380971 w 508077"/>
                  <a:gd name="connsiteY2923" fmla="*/ 179107 h 356523"/>
                  <a:gd name="connsiteX2924" fmla="*/ 380884 w 508077"/>
                  <a:gd name="connsiteY2924" fmla="*/ 179107 h 356523"/>
                  <a:gd name="connsiteX2925" fmla="*/ 380798 w 508077"/>
                  <a:gd name="connsiteY2925" fmla="*/ 179107 h 356523"/>
                  <a:gd name="connsiteX2926" fmla="*/ 380698 w 508077"/>
                  <a:gd name="connsiteY2926" fmla="*/ 179107 h 356523"/>
                  <a:gd name="connsiteX2927" fmla="*/ 380611 w 508077"/>
                  <a:gd name="connsiteY2927" fmla="*/ 179107 h 356523"/>
                  <a:gd name="connsiteX2928" fmla="*/ 380512 w 508077"/>
                  <a:gd name="connsiteY2928" fmla="*/ 179107 h 356523"/>
                  <a:gd name="connsiteX2929" fmla="*/ 380425 w 508077"/>
                  <a:gd name="connsiteY2929" fmla="*/ 179045 h 356523"/>
                  <a:gd name="connsiteX2930" fmla="*/ 380350 w 508077"/>
                  <a:gd name="connsiteY2930" fmla="*/ 179045 h 356523"/>
                  <a:gd name="connsiteX2931" fmla="*/ 380251 w 508077"/>
                  <a:gd name="connsiteY2931" fmla="*/ 179045 h 356523"/>
                  <a:gd name="connsiteX2932" fmla="*/ 380164 w 508077"/>
                  <a:gd name="connsiteY2932" fmla="*/ 179045 h 356523"/>
                  <a:gd name="connsiteX2933" fmla="*/ 380065 w 508077"/>
                  <a:gd name="connsiteY2933" fmla="*/ 178982 h 356523"/>
                  <a:gd name="connsiteX2934" fmla="*/ 379978 w 508077"/>
                  <a:gd name="connsiteY2934" fmla="*/ 178982 h 356523"/>
                  <a:gd name="connsiteX2935" fmla="*/ 379891 w 508077"/>
                  <a:gd name="connsiteY2935" fmla="*/ 178920 h 356523"/>
                  <a:gd name="connsiteX2936" fmla="*/ 379791 w 508077"/>
                  <a:gd name="connsiteY2936" fmla="*/ 178920 h 356523"/>
                  <a:gd name="connsiteX2937" fmla="*/ 379717 w 508077"/>
                  <a:gd name="connsiteY2937" fmla="*/ 178920 h 356523"/>
                  <a:gd name="connsiteX2938" fmla="*/ 379630 w 508077"/>
                  <a:gd name="connsiteY2938" fmla="*/ 178920 h 356523"/>
                  <a:gd name="connsiteX2939" fmla="*/ 379543 w 508077"/>
                  <a:gd name="connsiteY2939" fmla="*/ 178920 h 356523"/>
                  <a:gd name="connsiteX2940" fmla="*/ 379456 w 508077"/>
                  <a:gd name="connsiteY2940" fmla="*/ 178920 h 356523"/>
                  <a:gd name="connsiteX2941" fmla="*/ 379369 w 508077"/>
                  <a:gd name="connsiteY2941" fmla="*/ 178920 h 356523"/>
                  <a:gd name="connsiteX2942" fmla="*/ 379270 w 508077"/>
                  <a:gd name="connsiteY2942" fmla="*/ 178846 h 356523"/>
                  <a:gd name="connsiteX2943" fmla="*/ 379183 w 508077"/>
                  <a:gd name="connsiteY2943" fmla="*/ 178846 h 356523"/>
                  <a:gd name="connsiteX2944" fmla="*/ 379108 w 508077"/>
                  <a:gd name="connsiteY2944" fmla="*/ 178784 h 356523"/>
                  <a:gd name="connsiteX2945" fmla="*/ 379021 w 508077"/>
                  <a:gd name="connsiteY2945" fmla="*/ 178784 h 356523"/>
                  <a:gd name="connsiteX2946" fmla="*/ 378922 w 508077"/>
                  <a:gd name="connsiteY2946" fmla="*/ 178722 h 356523"/>
                  <a:gd name="connsiteX2947" fmla="*/ 378835 w 508077"/>
                  <a:gd name="connsiteY2947" fmla="*/ 178659 h 356523"/>
                  <a:gd name="connsiteX2948" fmla="*/ 378760 w 508077"/>
                  <a:gd name="connsiteY2948" fmla="*/ 178659 h 356523"/>
                  <a:gd name="connsiteX2949" fmla="*/ 378673 w 508077"/>
                  <a:gd name="connsiteY2949" fmla="*/ 178659 h 356523"/>
                  <a:gd name="connsiteX2950" fmla="*/ 378586 w 508077"/>
                  <a:gd name="connsiteY2950" fmla="*/ 178597 h 356523"/>
                  <a:gd name="connsiteX2951" fmla="*/ 378499 w 508077"/>
                  <a:gd name="connsiteY2951" fmla="*/ 178535 h 356523"/>
                  <a:gd name="connsiteX2952" fmla="*/ 378425 w 508077"/>
                  <a:gd name="connsiteY2952" fmla="*/ 178535 h 356523"/>
                  <a:gd name="connsiteX2953" fmla="*/ 378338 w 508077"/>
                  <a:gd name="connsiteY2953" fmla="*/ 178535 h 356523"/>
                  <a:gd name="connsiteX2954" fmla="*/ 378251 w 508077"/>
                  <a:gd name="connsiteY2954" fmla="*/ 178473 h 356523"/>
                  <a:gd name="connsiteX2955" fmla="*/ 378164 w 508077"/>
                  <a:gd name="connsiteY2955" fmla="*/ 178411 h 356523"/>
                  <a:gd name="connsiteX2956" fmla="*/ 378077 w 508077"/>
                  <a:gd name="connsiteY2956" fmla="*/ 178349 h 356523"/>
                  <a:gd name="connsiteX2957" fmla="*/ 378002 w 508077"/>
                  <a:gd name="connsiteY2957" fmla="*/ 178287 h 356523"/>
                  <a:gd name="connsiteX2958" fmla="*/ 377916 w 508077"/>
                  <a:gd name="connsiteY2958" fmla="*/ 178287 h 356523"/>
                  <a:gd name="connsiteX2959" fmla="*/ 377791 w 508077"/>
                  <a:gd name="connsiteY2959" fmla="*/ 176399 h 356523"/>
                  <a:gd name="connsiteX2960" fmla="*/ 377791 w 508077"/>
                  <a:gd name="connsiteY2960" fmla="*/ 176399 h 356523"/>
                  <a:gd name="connsiteX2961" fmla="*/ 377692 w 508077"/>
                  <a:gd name="connsiteY2961" fmla="*/ 176324 h 356523"/>
                  <a:gd name="connsiteX2962" fmla="*/ 377605 w 508077"/>
                  <a:gd name="connsiteY2962" fmla="*/ 176250 h 356523"/>
                  <a:gd name="connsiteX2963" fmla="*/ 377530 w 508077"/>
                  <a:gd name="connsiteY2963" fmla="*/ 176187 h 356523"/>
                  <a:gd name="connsiteX2964" fmla="*/ 377443 w 508077"/>
                  <a:gd name="connsiteY2964" fmla="*/ 176113 h 356523"/>
                  <a:gd name="connsiteX2965" fmla="*/ 377369 w 508077"/>
                  <a:gd name="connsiteY2965" fmla="*/ 176113 h 356523"/>
                  <a:gd name="connsiteX2966" fmla="*/ 377294 w 508077"/>
                  <a:gd name="connsiteY2966" fmla="*/ 176051 h 356523"/>
                  <a:gd name="connsiteX2967" fmla="*/ 377195 w 508077"/>
                  <a:gd name="connsiteY2967" fmla="*/ 175976 h 356523"/>
                  <a:gd name="connsiteX2968" fmla="*/ 377120 w 508077"/>
                  <a:gd name="connsiteY2968" fmla="*/ 175902 h 356523"/>
                  <a:gd name="connsiteX2969" fmla="*/ 377046 w 508077"/>
                  <a:gd name="connsiteY2969" fmla="*/ 175840 h 356523"/>
                  <a:gd name="connsiteX2970" fmla="*/ 376959 w 508077"/>
                  <a:gd name="connsiteY2970" fmla="*/ 175765 h 356523"/>
                  <a:gd name="connsiteX2971" fmla="*/ 376884 w 508077"/>
                  <a:gd name="connsiteY2971" fmla="*/ 175690 h 356523"/>
                  <a:gd name="connsiteX2972" fmla="*/ 376810 w 508077"/>
                  <a:gd name="connsiteY2972" fmla="*/ 175628 h 356523"/>
                  <a:gd name="connsiteX2973" fmla="*/ 376723 w 508077"/>
                  <a:gd name="connsiteY2973" fmla="*/ 175541 h 356523"/>
                  <a:gd name="connsiteX2974" fmla="*/ 376648 w 508077"/>
                  <a:gd name="connsiteY2974" fmla="*/ 175467 h 356523"/>
                  <a:gd name="connsiteX2975" fmla="*/ 376561 w 508077"/>
                  <a:gd name="connsiteY2975" fmla="*/ 175392 h 356523"/>
                  <a:gd name="connsiteX2976" fmla="*/ 376475 w 508077"/>
                  <a:gd name="connsiteY2976" fmla="*/ 175305 h 356523"/>
                  <a:gd name="connsiteX2977" fmla="*/ 376412 w 508077"/>
                  <a:gd name="connsiteY2977" fmla="*/ 175243 h 356523"/>
                  <a:gd name="connsiteX2978" fmla="*/ 376350 w 508077"/>
                  <a:gd name="connsiteY2978" fmla="*/ 175169 h 356523"/>
                  <a:gd name="connsiteX2979" fmla="*/ 376251 w 508077"/>
                  <a:gd name="connsiteY2979" fmla="*/ 175082 h 356523"/>
                  <a:gd name="connsiteX2980" fmla="*/ 376189 w 508077"/>
                  <a:gd name="connsiteY2980" fmla="*/ 175020 h 356523"/>
                  <a:gd name="connsiteX2981" fmla="*/ 376114 w 508077"/>
                  <a:gd name="connsiteY2981" fmla="*/ 174933 h 356523"/>
                  <a:gd name="connsiteX2982" fmla="*/ 376027 w 508077"/>
                  <a:gd name="connsiteY2982" fmla="*/ 174846 h 356523"/>
                  <a:gd name="connsiteX2983" fmla="*/ 375953 w 508077"/>
                  <a:gd name="connsiteY2983" fmla="*/ 174771 h 356523"/>
                  <a:gd name="connsiteX2984" fmla="*/ 375878 w 508077"/>
                  <a:gd name="connsiteY2984" fmla="*/ 174697 h 356523"/>
                  <a:gd name="connsiteX2985" fmla="*/ 375804 w 508077"/>
                  <a:gd name="connsiteY2985" fmla="*/ 174610 h 356523"/>
                  <a:gd name="connsiteX2986" fmla="*/ 375804 w 508077"/>
                  <a:gd name="connsiteY2986" fmla="*/ 174535 h 356523"/>
                  <a:gd name="connsiteX2987" fmla="*/ 375729 w 508077"/>
                  <a:gd name="connsiteY2987" fmla="*/ 174461 h 356523"/>
                  <a:gd name="connsiteX2988" fmla="*/ 375667 w 508077"/>
                  <a:gd name="connsiteY2988" fmla="*/ 174386 h 356523"/>
                  <a:gd name="connsiteX2989" fmla="*/ 375580 w 508077"/>
                  <a:gd name="connsiteY2989" fmla="*/ 174287 h 356523"/>
                  <a:gd name="connsiteX2990" fmla="*/ 375506 w 508077"/>
                  <a:gd name="connsiteY2990" fmla="*/ 174212 h 356523"/>
                  <a:gd name="connsiteX2991" fmla="*/ 375506 w 508077"/>
                  <a:gd name="connsiteY2991" fmla="*/ 174150 h 356523"/>
                  <a:gd name="connsiteX2992" fmla="*/ 375307 w 508077"/>
                  <a:gd name="connsiteY2992" fmla="*/ 173914 h 356523"/>
                  <a:gd name="connsiteX2993" fmla="*/ 375220 w 508077"/>
                  <a:gd name="connsiteY2993" fmla="*/ 173815 h 356523"/>
                  <a:gd name="connsiteX2994" fmla="*/ 375220 w 508077"/>
                  <a:gd name="connsiteY2994" fmla="*/ 173815 h 356523"/>
                  <a:gd name="connsiteX2995" fmla="*/ 375220 w 508077"/>
                  <a:gd name="connsiteY2995" fmla="*/ 173728 h 356523"/>
                  <a:gd name="connsiteX2996" fmla="*/ 375158 w 508077"/>
                  <a:gd name="connsiteY2996" fmla="*/ 173653 h 356523"/>
                  <a:gd name="connsiteX2997" fmla="*/ 375096 w 508077"/>
                  <a:gd name="connsiteY2997" fmla="*/ 173566 h 356523"/>
                  <a:gd name="connsiteX2998" fmla="*/ 375021 w 508077"/>
                  <a:gd name="connsiteY2998" fmla="*/ 173479 h 356523"/>
                  <a:gd name="connsiteX2999" fmla="*/ 374959 w 508077"/>
                  <a:gd name="connsiteY2999" fmla="*/ 173392 h 356523"/>
                  <a:gd name="connsiteX3000" fmla="*/ 374897 w 508077"/>
                  <a:gd name="connsiteY3000" fmla="*/ 173305 h 356523"/>
                  <a:gd name="connsiteX3001" fmla="*/ 374822 w 508077"/>
                  <a:gd name="connsiteY3001" fmla="*/ 173206 h 356523"/>
                  <a:gd name="connsiteX3002" fmla="*/ 374822 w 508077"/>
                  <a:gd name="connsiteY3002" fmla="*/ 173131 h 356523"/>
                  <a:gd name="connsiteX3003" fmla="*/ 374822 w 508077"/>
                  <a:gd name="connsiteY3003" fmla="*/ 173057 h 356523"/>
                  <a:gd name="connsiteX3004" fmla="*/ 374760 w 508077"/>
                  <a:gd name="connsiteY3004" fmla="*/ 172982 h 356523"/>
                  <a:gd name="connsiteX3005" fmla="*/ 374698 w 508077"/>
                  <a:gd name="connsiteY3005" fmla="*/ 172883 h 356523"/>
                  <a:gd name="connsiteX3006" fmla="*/ 374698 w 508077"/>
                  <a:gd name="connsiteY3006" fmla="*/ 172808 h 356523"/>
                  <a:gd name="connsiteX3007" fmla="*/ 374636 w 508077"/>
                  <a:gd name="connsiteY3007" fmla="*/ 172722 h 356523"/>
                  <a:gd name="connsiteX3008" fmla="*/ 374636 w 508077"/>
                  <a:gd name="connsiteY3008" fmla="*/ 172635 h 356523"/>
                  <a:gd name="connsiteX3009" fmla="*/ 374574 w 508077"/>
                  <a:gd name="connsiteY3009" fmla="*/ 172548 h 356523"/>
                  <a:gd name="connsiteX3010" fmla="*/ 374574 w 508077"/>
                  <a:gd name="connsiteY3010" fmla="*/ 172448 h 356523"/>
                  <a:gd name="connsiteX3011" fmla="*/ 374574 w 508077"/>
                  <a:gd name="connsiteY3011" fmla="*/ 172374 h 356523"/>
                  <a:gd name="connsiteX3012" fmla="*/ 374574 w 508077"/>
                  <a:gd name="connsiteY3012" fmla="*/ 172299 h 356523"/>
                  <a:gd name="connsiteX3013" fmla="*/ 374574 w 508077"/>
                  <a:gd name="connsiteY3013" fmla="*/ 172200 h 356523"/>
                  <a:gd name="connsiteX3014" fmla="*/ 374512 w 508077"/>
                  <a:gd name="connsiteY3014" fmla="*/ 172113 h 356523"/>
                  <a:gd name="connsiteX3015" fmla="*/ 374512 w 508077"/>
                  <a:gd name="connsiteY3015" fmla="*/ 172026 h 356523"/>
                  <a:gd name="connsiteX3016" fmla="*/ 374437 w 508077"/>
                  <a:gd name="connsiteY3016" fmla="*/ 171926 h 356523"/>
                  <a:gd name="connsiteX3017" fmla="*/ 374437 w 508077"/>
                  <a:gd name="connsiteY3017" fmla="*/ 171864 h 356523"/>
                  <a:gd name="connsiteX3018" fmla="*/ 374437 w 508077"/>
                  <a:gd name="connsiteY3018" fmla="*/ 171765 h 356523"/>
                  <a:gd name="connsiteX3019" fmla="*/ 374375 w 508077"/>
                  <a:gd name="connsiteY3019" fmla="*/ 171666 h 356523"/>
                  <a:gd name="connsiteX3020" fmla="*/ 374375 w 508077"/>
                  <a:gd name="connsiteY3020" fmla="*/ 171579 h 356523"/>
                  <a:gd name="connsiteX3021" fmla="*/ 374375 w 508077"/>
                  <a:gd name="connsiteY3021" fmla="*/ 171492 h 356523"/>
                  <a:gd name="connsiteX3022" fmla="*/ 374375 w 508077"/>
                  <a:gd name="connsiteY3022" fmla="*/ 171405 h 356523"/>
                  <a:gd name="connsiteX3023" fmla="*/ 374375 w 508077"/>
                  <a:gd name="connsiteY3023" fmla="*/ 171330 h 356523"/>
                  <a:gd name="connsiteX3024" fmla="*/ 374313 w 508077"/>
                  <a:gd name="connsiteY3024" fmla="*/ 171218 h 356523"/>
                  <a:gd name="connsiteX3025" fmla="*/ 374313 w 508077"/>
                  <a:gd name="connsiteY3025" fmla="*/ 171131 h 356523"/>
                  <a:gd name="connsiteX3026" fmla="*/ 374313 w 508077"/>
                  <a:gd name="connsiteY3026" fmla="*/ 171057 h 356523"/>
                  <a:gd name="connsiteX3027" fmla="*/ 374313 w 508077"/>
                  <a:gd name="connsiteY3027" fmla="*/ 170958 h 356523"/>
                  <a:gd name="connsiteX3028" fmla="*/ 374313 w 508077"/>
                  <a:gd name="connsiteY3028" fmla="*/ 170871 h 356523"/>
                  <a:gd name="connsiteX3029" fmla="*/ 374313 w 508077"/>
                  <a:gd name="connsiteY3029" fmla="*/ 170784 h 356523"/>
                  <a:gd name="connsiteX3030" fmla="*/ 374251 w 508077"/>
                  <a:gd name="connsiteY3030" fmla="*/ 170672 h 356523"/>
                  <a:gd name="connsiteX3031" fmla="*/ 374251 w 508077"/>
                  <a:gd name="connsiteY3031" fmla="*/ 170610 h 356523"/>
                  <a:gd name="connsiteX3032" fmla="*/ 374251 w 508077"/>
                  <a:gd name="connsiteY3032" fmla="*/ 170523 h 356523"/>
                  <a:gd name="connsiteX3033" fmla="*/ 374251 w 508077"/>
                  <a:gd name="connsiteY3033" fmla="*/ 170411 h 356523"/>
                  <a:gd name="connsiteX3034" fmla="*/ 374251 w 508077"/>
                  <a:gd name="connsiteY3034" fmla="*/ 170312 h 356523"/>
                  <a:gd name="connsiteX3035" fmla="*/ 374251 w 508077"/>
                  <a:gd name="connsiteY3035" fmla="*/ 170225 h 356523"/>
                  <a:gd name="connsiteX3036" fmla="*/ 374251 w 508077"/>
                  <a:gd name="connsiteY3036" fmla="*/ 170138 h 356523"/>
                  <a:gd name="connsiteX3037" fmla="*/ 374251 w 508077"/>
                  <a:gd name="connsiteY3037" fmla="*/ 170051 h 356523"/>
                  <a:gd name="connsiteX3038" fmla="*/ 374251 w 508077"/>
                  <a:gd name="connsiteY3038" fmla="*/ 169939 h 356523"/>
                  <a:gd name="connsiteX3039" fmla="*/ 374251 w 508077"/>
                  <a:gd name="connsiteY3039" fmla="*/ 169852 h 356523"/>
                  <a:gd name="connsiteX3040" fmla="*/ 374251 w 508077"/>
                  <a:gd name="connsiteY3040" fmla="*/ 169790 h 356523"/>
                  <a:gd name="connsiteX3041" fmla="*/ 374251 w 508077"/>
                  <a:gd name="connsiteY3041" fmla="*/ 169666 h 356523"/>
                  <a:gd name="connsiteX3042" fmla="*/ 374251 w 508077"/>
                  <a:gd name="connsiteY3042" fmla="*/ 169579 h 356523"/>
                  <a:gd name="connsiteX3043" fmla="*/ 374251 w 508077"/>
                  <a:gd name="connsiteY3043" fmla="*/ 169492 h 356523"/>
                  <a:gd name="connsiteX3044" fmla="*/ 374251 w 508077"/>
                  <a:gd name="connsiteY3044" fmla="*/ 169380 h 356523"/>
                  <a:gd name="connsiteX3045" fmla="*/ 374251 w 508077"/>
                  <a:gd name="connsiteY3045" fmla="*/ 169305 h 356523"/>
                  <a:gd name="connsiteX3046" fmla="*/ 374251 w 508077"/>
                  <a:gd name="connsiteY3046" fmla="*/ 169218 h 356523"/>
                  <a:gd name="connsiteX3047" fmla="*/ 374251 w 508077"/>
                  <a:gd name="connsiteY3047" fmla="*/ 169107 h 356523"/>
                  <a:gd name="connsiteX3048" fmla="*/ 374251 w 508077"/>
                  <a:gd name="connsiteY3048" fmla="*/ 169007 h 356523"/>
                  <a:gd name="connsiteX3049" fmla="*/ 374251 w 508077"/>
                  <a:gd name="connsiteY3049" fmla="*/ 168920 h 356523"/>
                  <a:gd name="connsiteX3050" fmla="*/ 374251 w 508077"/>
                  <a:gd name="connsiteY3050" fmla="*/ 168833 h 356523"/>
                  <a:gd name="connsiteX3051" fmla="*/ 374251 w 508077"/>
                  <a:gd name="connsiteY3051" fmla="*/ 168734 h 356523"/>
                  <a:gd name="connsiteX3052" fmla="*/ 374251 w 508077"/>
                  <a:gd name="connsiteY3052" fmla="*/ 168647 h 356523"/>
                  <a:gd name="connsiteX3053" fmla="*/ 374251 w 508077"/>
                  <a:gd name="connsiteY3053" fmla="*/ 168548 h 356523"/>
                  <a:gd name="connsiteX3054" fmla="*/ 374251 w 508077"/>
                  <a:gd name="connsiteY3054" fmla="*/ 168436 h 356523"/>
                  <a:gd name="connsiteX3055" fmla="*/ 374251 w 508077"/>
                  <a:gd name="connsiteY3055" fmla="*/ 168349 h 356523"/>
                  <a:gd name="connsiteX3056" fmla="*/ 374251 w 508077"/>
                  <a:gd name="connsiteY3056" fmla="*/ 168249 h 356523"/>
                  <a:gd name="connsiteX3057" fmla="*/ 374251 w 508077"/>
                  <a:gd name="connsiteY3057" fmla="*/ 168162 h 356523"/>
                  <a:gd name="connsiteX3058" fmla="*/ 374251 w 508077"/>
                  <a:gd name="connsiteY3058" fmla="*/ 168063 h 356523"/>
                  <a:gd name="connsiteX3059" fmla="*/ 374251 w 508077"/>
                  <a:gd name="connsiteY3059" fmla="*/ 167951 h 356523"/>
                  <a:gd name="connsiteX3060" fmla="*/ 374251 w 508077"/>
                  <a:gd name="connsiteY3060" fmla="*/ 167852 h 356523"/>
                  <a:gd name="connsiteX3061" fmla="*/ 374251 w 508077"/>
                  <a:gd name="connsiteY3061" fmla="*/ 167790 h 356523"/>
                  <a:gd name="connsiteX3062" fmla="*/ 374251 w 508077"/>
                  <a:gd name="connsiteY3062" fmla="*/ 167666 h 356523"/>
                  <a:gd name="connsiteX3063" fmla="*/ 374251 w 508077"/>
                  <a:gd name="connsiteY3063" fmla="*/ 167566 h 356523"/>
                  <a:gd name="connsiteX3064" fmla="*/ 374251 w 508077"/>
                  <a:gd name="connsiteY3064" fmla="*/ 167479 h 356523"/>
                  <a:gd name="connsiteX3065" fmla="*/ 374251 w 508077"/>
                  <a:gd name="connsiteY3065" fmla="*/ 167355 h 356523"/>
                  <a:gd name="connsiteX3066" fmla="*/ 374251 w 508077"/>
                  <a:gd name="connsiteY3066" fmla="*/ 167293 h 356523"/>
                  <a:gd name="connsiteX3067" fmla="*/ 374251 w 508077"/>
                  <a:gd name="connsiteY3067" fmla="*/ 167194 h 356523"/>
                  <a:gd name="connsiteX3068" fmla="*/ 374251 w 508077"/>
                  <a:gd name="connsiteY3068" fmla="*/ 167082 h 356523"/>
                  <a:gd name="connsiteX3069" fmla="*/ 374251 w 508077"/>
                  <a:gd name="connsiteY3069" fmla="*/ 166982 h 356523"/>
                  <a:gd name="connsiteX3070" fmla="*/ 374251 w 508077"/>
                  <a:gd name="connsiteY3070" fmla="*/ 166883 h 356523"/>
                  <a:gd name="connsiteX3071" fmla="*/ 374251 w 508077"/>
                  <a:gd name="connsiteY3071" fmla="*/ 166796 h 356523"/>
                  <a:gd name="connsiteX3072" fmla="*/ 374251 w 508077"/>
                  <a:gd name="connsiteY3072" fmla="*/ 166697 h 356523"/>
                  <a:gd name="connsiteX3073" fmla="*/ 374251 w 508077"/>
                  <a:gd name="connsiteY3073" fmla="*/ 166610 h 356523"/>
                  <a:gd name="connsiteX3074" fmla="*/ 374251 w 508077"/>
                  <a:gd name="connsiteY3074" fmla="*/ 166510 h 356523"/>
                  <a:gd name="connsiteX3075" fmla="*/ 374251 w 508077"/>
                  <a:gd name="connsiteY3075" fmla="*/ 166386 h 356523"/>
                  <a:gd name="connsiteX3076" fmla="*/ 374251 w 508077"/>
                  <a:gd name="connsiteY3076" fmla="*/ 166287 h 356523"/>
                  <a:gd name="connsiteX3077" fmla="*/ 374251 w 508077"/>
                  <a:gd name="connsiteY3077" fmla="*/ 166200 h 356523"/>
                  <a:gd name="connsiteX3078" fmla="*/ 374251 w 508077"/>
                  <a:gd name="connsiteY3078" fmla="*/ 165815 h 356523"/>
                  <a:gd name="connsiteX3079" fmla="*/ 374251 w 508077"/>
                  <a:gd name="connsiteY3079" fmla="*/ 165690 h 356523"/>
                  <a:gd name="connsiteX3080" fmla="*/ 374251 w 508077"/>
                  <a:gd name="connsiteY3080" fmla="*/ 163616 h 356523"/>
                  <a:gd name="connsiteX3081" fmla="*/ 355779 w 508077"/>
                  <a:gd name="connsiteY3081" fmla="*/ 134423 h 356523"/>
                  <a:gd name="connsiteX3082" fmla="*/ 355592 w 508077"/>
                  <a:gd name="connsiteY3082" fmla="*/ 134622 h 356523"/>
                  <a:gd name="connsiteX3083" fmla="*/ 355418 w 508077"/>
                  <a:gd name="connsiteY3083" fmla="*/ 134821 h 356523"/>
                  <a:gd name="connsiteX3084" fmla="*/ 355232 w 508077"/>
                  <a:gd name="connsiteY3084" fmla="*/ 135032 h 356523"/>
                  <a:gd name="connsiteX3085" fmla="*/ 355046 w 508077"/>
                  <a:gd name="connsiteY3085" fmla="*/ 135255 h 356523"/>
                  <a:gd name="connsiteX3086" fmla="*/ 354884 w 508077"/>
                  <a:gd name="connsiteY3086" fmla="*/ 135454 h 356523"/>
                  <a:gd name="connsiteX3087" fmla="*/ 354710 w 508077"/>
                  <a:gd name="connsiteY3087" fmla="*/ 135653 h 356523"/>
                  <a:gd name="connsiteX3088" fmla="*/ 354524 w 508077"/>
                  <a:gd name="connsiteY3088" fmla="*/ 135877 h 356523"/>
                  <a:gd name="connsiteX3089" fmla="*/ 354350 w 508077"/>
                  <a:gd name="connsiteY3089" fmla="*/ 136100 h 356523"/>
                  <a:gd name="connsiteX3090" fmla="*/ 354176 w 508077"/>
                  <a:gd name="connsiteY3090" fmla="*/ 136311 h 356523"/>
                  <a:gd name="connsiteX3091" fmla="*/ 354002 w 508077"/>
                  <a:gd name="connsiteY3091" fmla="*/ 136523 h 356523"/>
                  <a:gd name="connsiteX3092" fmla="*/ 353853 w 508077"/>
                  <a:gd name="connsiteY3092" fmla="*/ 136734 h 356523"/>
                  <a:gd name="connsiteX3093" fmla="*/ 353679 w 508077"/>
                  <a:gd name="connsiteY3093" fmla="*/ 136945 h 356523"/>
                  <a:gd name="connsiteX3094" fmla="*/ 353518 w 508077"/>
                  <a:gd name="connsiteY3094" fmla="*/ 137169 h 356523"/>
                  <a:gd name="connsiteX3095" fmla="*/ 353356 w 508077"/>
                  <a:gd name="connsiteY3095" fmla="*/ 137380 h 356523"/>
                  <a:gd name="connsiteX3096" fmla="*/ 353195 w 508077"/>
                  <a:gd name="connsiteY3096" fmla="*/ 137591 h 356523"/>
                  <a:gd name="connsiteX3097" fmla="*/ 353021 w 508077"/>
                  <a:gd name="connsiteY3097" fmla="*/ 137839 h 356523"/>
                  <a:gd name="connsiteX3098" fmla="*/ 352872 w 508077"/>
                  <a:gd name="connsiteY3098" fmla="*/ 138051 h 356523"/>
                  <a:gd name="connsiteX3099" fmla="*/ 352723 w 508077"/>
                  <a:gd name="connsiteY3099" fmla="*/ 138262 h 356523"/>
                  <a:gd name="connsiteX3100" fmla="*/ 352561 w 508077"/>
                  <a:gd name="connsiteY3100" fmla="*/ 138485 h 356523"/>
                  <a:gd name="connsiteX3101" fmla="*/ 352400 w 508077"/>
                  <a:gd name="connsiteY3101" fmla="*/ 138709 h 356523"/>
                  <a:gd name="connsiteX3102" fmla="*/ 352251 w 508077"/>
                  <a:gd name="connsiteY3102" fmla="*/ 138945 h 356523"/>
                  <a:gd name="connsiteX3103" fmla="*/ 352089 w 508077"/>
                  <a:gd name="connsiteY3103" fmla="*/ 139169 h 356523"/>
                  <a:gd name="connsiteX3104" fmla="*/ 351965 w 508077"/>
                  <a:gd name="connsiteY3104" fmla="*/ 139367 h 356523"/>
                  <a:gd name="connsiteX3105" fmla="*/ 351804 w 508077"/>
                  <a:gd name="connsiteY3105" fmla="*/ 139603 h 356523"/>
                  <a:gd name="connsiteX3106" fmla="*/ 351642 w 508077"/>
                  <a:gd name="connsiteY3106" fmla="*/ 139852 h 356523"/>
                  <a:gd name="connsiteX3107" fmla="*/ 351518 w 508077"/>
                  <a:gd name="connsiteY3107" fmla="*/ 140063 h 356523"/>
                  <a:gd name="connsiteX3108" fmla="*/ 351369 w 508077"/>
                  <a:gd name="connsiteY3108" fmla="*/ 140287 h 356523"/>
                  <a:gd name="connsiteX3109" fmla="*/ 351095 w 508077"/>
                  <a:gd name="connsiteY3109" fmla="*/ 140734 h 356523"/>
                  <a:gd name="connsiteX3110" fmla="*/ 350946 w 508077"/>
                  <a:gd name="connsiteY3110" fmla="*/ 140995 h 356523"/>
                  <a:gd name="connsiteX3111" fmla="*/ 350797 w 508077"/>
                  <a:gd name="connsiteY3111" fmla="*/ 141231 h 356523"/>
                  <a:gd name="connsiteX3112" fmla="*/ 350673 w 508077"/>
                  <a:gd name="connsiteY3112" fmla="*/ 141442 h 356523"/>
                  <a:gd name="connsiteX3113" fmla="*/ 350536 w 508077"/>
                  <a:gd name="connsiteY3113" fmla="*/ 141678 h 356523"/>
                  <a:gd name="connsiteX3114" fmla="*/ 350412 w 508077"/>
                  <a:gd name="connsiteY3114" fmla="*/ 141914 h 356523"/>
                  <a:gd name="connsiteX3115" fmla="*/ 350276 w 508077"/>
                  <a:gd name="connsiteY3115" fmla="*/ 142150 h 356523"/>
                  <a:gd name="connsiteX3116" fmla="*/ 350139 w 508077"/>
                  <a:gd name="connsiteY3116" fmla="*/ 142386 h 356523"/>
                  <a:gd name="connsiteX3117" fmla="*/ 350027 w 508077"/>
                  <a:gd name="connsiteY3117" fmla="*/ 142597 h 356523"/>
                  <a:gd name="connsiteX3118" fmla="*/ 349891 w 508077"/>
                  <a:gd name="connsiteY3118" fmla="*/ 142833 h 356523"/>
                  <a:gd name="connsiteX3119" fmla="*/ 349754 w 508077"/>
                  <a:gd name="connsiteY3119" fmla="*/ 143094 h 356523"/>
                  <a:gd name="connsiteX3120" fmla="*/ 349518 w 508077"/>
                  <a:gd name="connsiteY3120" fmla="*/ 143554 h 356523"/>
                  <a:gd name="connsiteX3121" fmla="*/ 349406 w 508077"/>
                  <a:gd name="connsiteY3121" fmla="*/ 143802 h 356523"/>
                  <a:gd name="connsiteX3122" fmla="*/ 349294 w 508077"/>
                  <a:gd name="connsiteY3122" fmla="*/ 144013 h 356523"/>
                  <a:gd name="connsiteX3123" fmla="*/ 349158 w 508077"/>
                  <a:gd name="connsiteY3123" fmla="*/ 144287 h 356523"/>
                  <a:gd name="connsiteX3124" fmla="*/ 349046 w 508077"/>
                  <a:gd name="connsiteY3124" fmla="*/ 144523 h 356523"/>
                  <a:gd name="connsiteX3125" fmla="*/ 348946 w 508077"/>
                  <a:gd name="connsiteY3125" fmla="*/ 144746 h 356523"/>
                  <a:gd name="connsiteX3126" fmla="*/ 348822 w 508077"/>
                  <a:gd name="connsiteY3126" fmla="*/ 144995 h 356523"/>
                  <a:gd name="connsiteX3127" fmla="*/ 348710 w 508077"/>
                  <a:gd name="connsiteY3127" fmla="*/ 145231 h 356523"/>
                  <a:gd name="connsiteX3128" fmla="*/ 348599 w 508077"/>
                  <a:gd name="connsiteY3128" fmla="*/ 145479 h 356523"/>
                  <a:gd name="connsiteX3129" fmla="*/ 348487 w 508077"/>
                  <a:gd name="connsiteY3129" fmla="*/ 145728 h 356523"/>
                  <a:gd name="connsiteX3130" fmla="*/ 348400 w 508077"/>
                  <a:gd name="connsiteY3130" fmla="*/ 145939 h 356523"/>
                  <a:gd name="connsiteX3131" fmla="*/ 348288 w 508077"/>
                  <a:gd name="connsiteY3131" fmla="*/ 146187 h 356523"/>
                  <a:gd name="connsiteX3132" fmla="*/ 348176 w 508077"/>
                  <a:gd name="connsiteY3132" fmla="*/ 146460 h 356523"/>
                  <a:gd name="connsiteX3133" fmla="*/ 347977 w 508077"/>
                  <a:gd name="connsiteY3133" fmla="*/ 146933 h 356523"/>
                  <a:gd name="connsiteX3134" fmla="*/ 347791 w 508077"/>
                  <a:gd name="connsiteY3134" fmla="*/ 147405 h 356523"/>
                  <a:gd name="connsiteX3135" fmla="*/ 347679 w 508077"/>
                  <a:gd name="connsiteY3135" fmla="*/ 147678 h 356523"/>
                  <a:gd name="connsiteX3136" fmla="*/ 347592 w 508077"/>
                  <a:gd name="connsiteY3136" fmla="*/ 147939 h 356523"/>
                  <a:gd name="connsiteX3137" fmla="*/ 347505 w 508077"/>
                  <a:gd name="connsiteY3137" fmla="*/ 148150 h 356523"/>
                  <a:gd name="connsiteX3138" fmla="*/ 347418 w 508077"/>
                  <a:gd name="connsiteY3138" fmla="*/ 148411 h 356523"/>
                  <a:gd name="connsiteX3139" fmla="*/ 347319 w 508077"/>
                  <a:gd name="connsiteY3139" fmla="*/ 148659 h 356523"/>
                  <a:gd name="connsiteX3140" fmla="*/ 347232 w 508077"/>
                  <a:gd name="connsiteY3140" fmla="*/ 148920 h 356523"/>
                  <a:gd name="connsiteX3141" fmla="*/ 347145 w 508077"/>
                  <a:gd name="connsiteY3141" fmla="*/ 149156 h 356523"/>
                  <a:gd name="connsiteX3142" fmla="*/ 347058 w 508077"/>
                  <a:gd name="connsiteY3142" fmla="*/ 149417 h 356523"/>
                  <a:gd name="connsiteX3143" fmla="*/ 346971 w 508077"/>
                  <a:gd name="connsiteY3143" fmla="*/ 149666 h 356523"/>
                  <a:gd name="connsiteX3144" fmla="*/ 346909 w 508077"/>
                  <a:gd name="connsiteY3144" fmla="*/ 149902 h 356523"/>
                  <a:gd name="connsiteX3145" fmla="*/ 346822 w 508077"/>
                  <a:gd name="connsiteY3145" fmla="*/ 150150 h 356523"/>
                  <a:gd name="connsiteX3146" fmla="*/ 346748 w 508077"/>
                  <a:gd name="connsiteY3146" fmla="*/ 150411 h 356523"/>
                  <a:gd name="connsiteX3147" fmla="*/ 346661 w 508077"/>
                  <a:gd name="connsiteY3147" fmla="*/ 150659 h 356523"/>
                  <a:gd name="connsiteX3148" fmla="*/ 346586 w 508077"/>
                  <a:gd name="connsiteY3148" fmla="*/ 150908 h 356523"/>
                  <a:gd name="connsiteX3149" fmla="*/ 346524 w 508077"/>
                  <a:gd name="connsiteY3149" fmla="*/ 151144 h 356523"/>
                  <a:gd name="connsiteX3150" fmla="*/ 346449 w 508077"/>
                  <a:gd name="connsiteY3150" fmla="*/ 151405 h 356523"/>
                  <a:gd name="connsiteX3151" fmla="*/ 346375 w 508077"/>
                  <a:gd name="connsiteY3151" fmla="*/ 151678 h 356523"/>
                  <a:gd name="connsiteX3152" fmla="*/ 346238 w 508077"/>
                  <a:gd name="connsiteY3152" fmla="*/ 152162 h 356523"/>
                  <a:gd name="connsiteX3153" fmla="*/ 346114 w 508077"/>
                  <a:gd name="connsiteY3153" fmla="*/ 152647 h 356523"/>
                  <a:gd name="connsiteX3154" fmla="*/ 346040 w 508077"/>
                  <a:gd name="connsiteY3154" fmla="*/ 152945 h 356523"/>
                  <a:gd name="connsiteX3155" fmla="*/ 346040 w 508077"/>
                  <a:gd name="connsiteY3155" fmla="*/ 153193 h 356523"/>
                  <a:gd name="connsiteX3156" fmla="*/ 346040 w 508077"/>
                  <a:gd name="connsiteY3156" fmla="*/ 153430 h 356523"/>
                  <a:gd name="connsiteX3157" fmla="*/ 345977 w 508077"/>
                  <a:gd name="connsiteY3157" fmla="*/ 153690 h 356523"/>
                  <a:gd name="connsiteX3158" fmla="*/ 345977 w 508077"/>
                  <a:gd name="connsiteY3158" fmla="*/ 153939 h 356523"/>
                  <a:gd name="connsiteX3159" fmla="*/ 345915 w 508077"/>
                  <a:gd name="connsiteY3159" fmla="*/ 154200 h 356523"/>
                  <a:gd name="connsiteX3160" fmla="*/ 345915 w 508077"/>
                  <a:gd name="connsiteY3160" fmla="*/ 154461 h 356523"/>
                  <a:gd name="connsiteX3161" fmla="*/ 345915 w 508077"/>
                  <a:gd name="connsiteY3161" fmla="*/ 154721 h 356523"/>
                  <a:gd name="connsiteX3162" fmla="*/ 345853 w 508077"/>
                  <a:gd name="connsiteY3162" fmla="*/ 154982 h 356523"/>
                  <a:gd name="connsiteX3163" fmla="*/ 345853 w 508077"/>
                  <a:gd name="connsiteY3163" fmla="*/ 155206 h 356523"/>
                  <a:gd name="connsiteX3164" fmla="*/ 345853 w 508077"/>
                  <a:gd name="connsiteY3164" fmla="*/ 155467 h 356523"/>
                  <a:gd name="connsiteX3165" fmla="*/ 345853 w 508077"/>
                  <a:gd name="connsiteY3165" fmla="*/ 155728 h 356523"/>
                  <a:gd name="connsiteX3166" fmla="*/ 345853 w 508077"/>
                  <a:gd name="connsiteY3166" fmla="*/ 155989 h 356523"/>
                  <a:gd name="connsiteX3167" fmla="*/ 345853 w 508077"/>
                  <a:gd name="connsiteY3167" fmla="*/ 156249 h 356523"/>
                  <a:gd name="connsiteX3168" fmla="*/ 345853 w 508077"/>
                  <a:gd name="connsiteY3168" fmla="*/ 156510 h 356523"/>
                  <a:gd name="connsiteX3169" fmla="*/ 345853 w 508077"/>
                  <a:gd name="connsiteY3169" fmla="*/ 156771 h 356523"/>
                  <a:gd name="connsiteX3170" fmla="*/ 345853 w 508077"/>
                  <a:gd name="connsiteY3170" fmla="*/ 157007 h 356523"/>
                  <a:gd name="connsiteX3171" fmla="*/ 345853 w 508077"/>
                  <a:gd name="connsiteY3171" fmla="*/ 157268 h 356523"/>
                  <a:gd name="connsiteX3172" fmla="*/ 345853 w 508077"/>
                  <a:gd name="connsiteY3172" fmla="*/ 157529 h 356523"/>
                  <a:gd name="connsiteX3173" fmla="*/ 345853 w 508077"/>
                  <a:gd name="connsiteY3173" fmla="*/ 157790 h 356523"/>
                  <a:gd name="connsiteX3174" fmla="*/ 345853 w 508077"/>
                  <a:gd name="connsiteY3174" fmla="*/ 158051 h 356523"/>
                  <a:gd name="connsiteX3175" fmla="*/ 345853 w 508077"/>
                  <a:gd name="connsiteY3175" fmla="*/ 158287 h 356523"/>
                  <a:gd name="connsiteX3176" fmla="*/ 345853 w 508077"/>
                  <a:gd name="connsiteY3176" fmla="*/ 158548 h 356523"/>
                  <a:gd name="connsiteX3177" fmla="*/ 345853 w 508077"/>
                  <a:gd name="connsiteY3177" fmla="*/ 158846 h 356523"/>
                  <a:gd name="connsiteX3178" fmla="*/ 345853 w 508077"/>
                  <a:gd name="connsiteY3178" fmla="*/ 159107 h 356523"/>
                  <a:gd name="connsiteX3179" fmla="*/ 345853 w 508077"/>
                  <a:gd name="connsiteY3179" fmla="*/ 159330 h 356523"/>
                  <a:gd name="connsiteX3180" fmla="*/ 345853 w 508077"/>
                  <a:gd name="connsiteY3180" fmla="*/ 159603 h 356523"/>
                  <a:gd name="connsiteX3181" fmla="*/ 345853 w 508077"/>
                  <a:gd name="connsiteY3181" fmla="*/ 159864 h 356523"/>
                  <a:gd name="connsiteX3182" fmla="*/ 345853 w 508077"/>
                  <a:gd name="connsiteY3182" fmla="*/ 160361 h 356523"/>
                  <a:gd name="connsiteX3183" fmla="*/ 345853 w 508077"/>
                  <a:gd name="connsiteY3183" fmla="*/ 160647 h 356523"/>
                  <a:gd name="connsiteX3184" fmla="*/ 345853 w 508077"/>
                  <a:gd name="connsiteY3184" fmla="*/ 165802 h 356523"/>
                  <a:gd name="connsiteX3185" fmla="*/ 345853 w 508077"/>
                  <a:gd name="connsiteY3185" fmla="*/ 166088 h 356523"/>
                  <a:gd name="connsiteX3186" fmla="*/ 345853 w 508077"/>
                  <a:gd name="connsiteY3186" fmla="*/ 166597 h 356523"/>
                  <a:gd name="connsiteX3187" fmla="*/ 345853 w 508077"/>
                  <a:gd name="connsiteY3187" fmla="*/ 166846 h 356523"/>
                  <a:gd name="connsiteX3188" fmla="*/ 345853 w 508077"/>
                  <a:gd name="connsiteY3188" fmla="*/ 167107 h 356523"/>
                  <a:gd name="connsiteX3189" fmla="*/ 345853 w 508077"/>
                  <a:gd name="connsiteY3189" fmla="*/ 167355 h 356523"/>
                  <a:gd name="connsiteX3190" fmla="*/ 345853 w 508077"/>
                  <a:gd name="connsiteY3190" fmla="*/ 167616 h 356523"/>
                  <a:gd name="connsiteX3191" fmla="*/ 345853 w 508077"/>
                  <a:gd name="connsiteY3191" fmla="*/ 167902 h 356523"/>
                  <a:gd name="connsiteX3192" fmla="*/ 345853 w 508077"/>
                  <a:gd name="connsiteY3192" fmla="*/ 168162 h 356523"/>
                  <a:gd name="connsiteX3193" fmla="*/ 345853 w 508077"/>
                  <a:gd name="connsiteY3193" fmla="*/ 168399 h 356523"/>
                  <a:gd name="connsiteX3194" fmla="*/ 345853 w 508077"/>
                  <a:gd name="connsiteY3194" fmla="*/ 168659 h 356523"/>
                  <a:gd name="connsiteX3195" fmla="*/ 345853 w 508077"/>
                  <a:gd name="connsiteY3195" fmla="*/ 168920 h 356523"/>
                  <a:gd name="connsiteX3196" fmla="*/ 345853 w 508077"/>
                  <a:gd name="connsiteY3196" fmla="*/ 169181 h 356523"/>
                  <a:gd name="connsiteX3197" fmla="*/ 345853 w 508077"/>
                  <a:gd name="connsiteY3197" fmla="*/ 169442 h 356523"/>
                  <a:gd name="connsiteX3198" fmla="*/ 345853 w 508077"/>
                  <a:gd name="connsiteY3198" fmla="*/ 169678 h 356523"/>
                  <a:gd name="connsiteX3199" fmla="*/ 345853 w 508077"/>
                  <a:gd name="connsiteY3199" fmla="*/ 169939 h 356523"/>
                  <a:gd name="connsiteX3200" fmla="*/ 345853 w 508077"/>
                  <a:gd name="connsiteY3200" fmla="*/ 170200 h 356523"/>
                  <a:gd name="connsiteX3201" fmla="*/ 345853 w 508077"/>
                  <a:gd name="connsiteY3201" fmla="*/ 170461 h 356523"/>
                  <a:gd name="connsiteX3202" fmla="*/ 345853 w 508077"/>
                  <a:gd name="connsiteY3202" fmla="*/ 170722 h 356523"/>
                  <a:gd name="connsiteX3203" fmla="*/ 345853 w 508077"/>
                  <a:gd name="connsiteY3203" fmla="*/ 170982 h 356523"/>
                  <a:gd name="connsiteX3204" fmla="*/ 345853 w 508077"/>
                  <a:gd name="connsiteY3204" fmla="*/ 171231 h 356523"/>
                  <a:gd name="connsiteX3205" fmla="*/ 345853 w 508077"/>
                  <a:gd name="connsiteY3205" fmla="*/ 171467 h 356523"/>
                  <a:gd name="connsiteX3206" fmla="*/ 345915 w 508077"/>
                  <a:gd name="connsiteY3206" fmla="*/ 171728 h 356523"/>
                  <a:gd name="connsiteX3207" fmla="*/ 345915 w 508077"/>
                  <a:gd name="connsiteY3207" fmla="*/ 171989 h 356523"/>
                  <a:gd name="connsiteX3208" fmla="*/ 345915 w 508077"/>
                  <a:gd name="connsiteY3208" fmla="*/ 172249 h 356523"/>
                  <a:gd name="connsiteX3209" fmla="*/ 345977 w 508077"/>
                  <a:gd name="connsiteY3209" fmla="*/ 172510 h 356523"/>
                  <a:gd name="connsiteX3210" fmla="*/ 345977 w 508077"/>
                  <a:gd name="connsiteY3210" fmla="*/ 172771 h 356523"/>
                  <a:gd name="connsiteX3211" fmla="*/ 346040 w 508077"/>
                  <a:gd name="connsiteY3211" fmla="*/ 173020 h 356523"/>
                  <a:gd name="connsiteX3212" fmla="*/ 346040 w 508077"/>
                  <a:gd name="connsiteY3212" fmla="*/ 173256 h 356523"/>
                  <a:gd name="connsiteX3213" fmla="*/ 346040 w 508077"/>
                  <a:gd name="connsiteY3213" fmla="*/ 173517 h 356523"/>
                  <a:gd name="connsiteX3214" fmla="*/ 346114 w 508077"/>
                  <a:gd name="connsiteY3214" fmla="*/ 173802 h 356523"/>
                  <a:gd name="connsiteX3215" fmla="*/ 346176 w 508077"/>
                  <a:gd name="connsiteY3215" fmla="*/ 174026 h 356523"/>
                  <a:gd name="connsiteX3216" fmla="*/ 346238 w 508077"/>
                  <a:gd name="connsiteY3216" fmla="*/ 174287 h 356523"/>
                  <a:gd name="connsiteX3217" fmla="*/ 346313 w 508077"/>
                  <a:gd name="connsiteY3217" fmla="*/ 174535 h 356523"/>
                  <a:gd name="connsiteX3218" fmla="*/ 346313 w 508077"/>
                  <a:gd name="connsiteY3218" fmla="*/ 174771 h 356523"/>
                  <a:gd name="connsiteX3219" fmla="*/ 346387 w 508077"/>
                  <a:gd name="connsiteY3219" fmla="*/ 175057 h 356523"/>
                  <a:gd name="connsiteX3220" fmla="*/ 346462 w 508077"/>
                  <a:gd name="connsiteY3220" fmla="*/ 175305 h 356523"/>
                  <a:gd name="connsiteX3221" fmla="*/ 346524 w 508077"/>
                  <a:gd name="connsiteY3221" fmla="*/ 175541 h 356523"/>
                  <a:gd name="connsiteX3222" fmla="*/ 346599 w 508077"/>
                  <a:gd name="connsiteY3222" fmla="*/ 175790 h 356523"/>
                  <a:gd name="connsiteX3223" fmla="*/ 346685 w 508077"/>
                  <a:gd name="connsiteY3223" fmla="*/ 176051 h 356523"/>
                  <a:gd name="connsiteX3224" fmla="*/ 346760 w 508077"/>
                  <a:gd name="connsiteY3224" fmla="*/ 176299 h 356523"/>
                  <a:gd name="connsiteX3225" fmla="*/ 346847 w 508077"/>
                  <a:gd name="connsiteY3225" fmla="*/ 176548 h 356523"/>
                  <a:gd name="connsiteX3226" fmla="*/ 346909 w 508077"/>
                  <a:gd name="connsiteY3226" fmla="*/ 176784 h 356523"/>
                  <a:gd name="connsiteX3227" fmla="*/ 346996 w 508077"/>
                  <a:gd name="connsiteY3227" fmla="*/ 177032 h 356523"/>
                  <a:gd name="connsiteX3228" fmla="*/ 347083 w 508077"/>
                  <a:gd name="connsiteY3228" fmla="*/ 177281 h 356523"/>
                  <a:gd name="connsiteX3229" fmla="*/ 347170 w 508077"/>
                  <a:gd name="connsiteY3229" fmla="*/ 177541 h 356523"/>
                  <a:gd name="connsiteX3230" fmla="*/ 347257 w 508077"/>
                  <a:gd name="connsiteY3230" fmla="*/ 177790 h 356523"/>
                  <a:gd name="connsiteX3231" fmla="*/ 347344 w 508077"/>
                  <a:gd name="connsiteY3231" fmla="*/ 178038 h 356523"/>
                  <a:gd name="connsiteX3232" fmla="*/ 347443 w 508077"/>
                  <a:gd name="connsiteY3232" fmla="*/ 178287 h 356523"/>
                  <a:gd name="connsiteX3233" fmla="*/ 347530 w 508077"/>
                  <a:gd name="connsiteY3233" fmla="*/ 178523 h 356523"/>
                  <a:gd name="connsiteX3234" fmla="*/ 347617 w 508077"/>
                  <a:gd name="connsiteY3234" fmla="*/ 178771 h 356523"/>
                  <a:gd name="connsiteX3235" fmla="*/ 347729 w 508077"/>
                  <a:gd name="connsiteY3235" fmla="*/ 179045 h 356523"/>
                  <a:gd name="connsiteX3236" fmla="*/ 347816 w 508077"/>
                  <a:gd name="connsiteY3236" fmla="*/ 179268 h 356523"/>
                  <a:gd name="connsiteX3237" fmla="*/ 347915 w 508077"/>
                  <a:gd name="connsiteY3237" fmla="*/ 179517 h 356523"/>
                  <a:gd name="connsiteX3238" fmla="*/ 348027 w 508077"/>
                  <a:gd name="connsiteY3238" fmla="*/ 179765 h 356523"/>
                  <a:gd name="connsiteX3239" fmla="*/ 348114 w 508077"/>
                  <a:gd name="connsiteY3239" fmla="*/ 179989 h 356523"/>
                  <a:gd name="connsiteX3240" fmla="*/ 348226 w 508077"/>
                  <a:gd name="connsiteY3240" fmla="*/ 180262 h 356523"/>
                  <a:gd name="connsiteX3241" fmla="*/ 348338 w 508077"/>
                  <a:gd name="connsiteY3241" fmla="*/ 180498 h 356523"/>
                  <a:gd name="connsiteX3242" fmla="*/ 348437 w 508077"/>
                  <a:gd name="connsiteY3242" fmla="*/ 180734 h 356523"/>
                  <a:gd name="connsiteX3243" fmla="*/ 348536 w 508077"/>
                  <a:gd name="connsiteY3243" fmla="*/ 180970 h 356523"/>
                  <a:gd name="connsiteX3244" fmla="*/ 348648 w 508077"/>
                  <a:gd name="connsiteY3244" fmla="*/ 181218 h 356523"/>
                  <a:gd name="connsiteX3245" fmla="*/ 348760 w 508077"/>
                  <a:gd name="connsiteY3245" fmla="*/ 181467 h 356523"/>
                  <a:gd name="connsiteX3246" fmla="*/ 348872 w 508077"/>
                  <a:gd name="connsiteY3246" fmla="*/ 181703 h 356523"/>
                  <a:gd name="connsiteX3247" fmla="*/ 348984 w 508077"/>
                  <a:gd name="connsiteY3247" fmla="*/ 181927 h 356523"/>
                  <a:gd name="connsiteX3248" fmla="*/ 349095 w 508077"/>
                  <a:gd name="connsiteY3248" fmla="*/ 182175 h 356523"/>
                  <a:gd name="connsiteX3249" fmla="*/ 349232 w 508077"/>
                  <a:gd name="connsiteY3249" fmla="*/ 182436 h 356523"/>
                  <a:gd name="connsiteX3250" fmla="*/ 349331 w 508077"/>
                  <a:gd name="connsiteY3250" fmla="*/ 182647 h 356523"/>
                  <a:gd name="connsiteX3251" fmla="*/ 349456 w 508077"/>
                  <a:gd name="connsiteY3251" fmla="*/ 182896 h 356523"/>
                  <a:gd name="connsiteX3252" fmla="*/ 349592 w 508077"/>
                  <a:gd name="connsiteY3252" fmla="*/ 183132 h 356523"/>
                  <a:gd name="connsiteX3253" fmla="*/ 349692 w 508077"/>
                  <a:gd name="connsiteY3253" fmla="*/ 183355 h 356523"/>
                  <a:gd name="connsiteX3254" fmla="*/ 349828 w 508077"/>
                  <a:gd name="connsiteY3254" fmla="*/ 183616 h 356523"/>
                  <a:gd name="connsiteX3255" fmla="*/ 349965 w 508077"/>
                  <a:gd name="connsiteY3255" fmla="*/ 183852 h 356523"/>
                  <a:gd name="connsiteX3256" fmla="*/ 350077 w 508077"/>
                  <a:gd name="connsiteY3256" fmla="*/ 184063 h 356523"/>
                  <a:gd name="connsiteX3257" fmla="*/ 350213 w 508077"/>
                  <a:gd name="connsiteY3257" fmla="*/ 184312 h 356523"/>
                  <a:gd name="connsiteX3258" fmla="*/ 350350 w 508077"/>
                  <a:gd name="connsiteY3258" fmla="*/ 184535 h 356523"/>
                  <a:gd name="connsiteX3259" fmla="*/ 350474 w 508077"/>
                  <a:gd name="connsiteY3259" fmla="*/ 184771 h 356523"/>
                  <a:gd name="connsiteX3260" fmla="*/ 350611 w 508077"/>
                  <a:gd name="connsiteY3260" fmla="*/ 185020 h 356523"/>
                  <a:gd name="connsiteX3261" fmla="*/ 350735 w 508077"/>
                  <a:gd name="connsiteY3261" fmla="*/ 185231 h 356523"/>
                  <a:gd name="connsiteX3262" fmla="*/ 350884 w 508077"/>
                  <a:gd name="connsiteY3262" fmla="*/ 185455 h 356523"/>
                  <a:gd name="connsiteX3263" fmla="*/ 351033 w 508077"/>
                  <a:gd name="connsiteY3263" fmla="*/ 185715 h 356523"/>
                  <a:gd name="connsiteX3264" fmla="*/ 351170 w 508077"/>
                  <a:gd name="connsiteY3264" fmla="*/ 185927 h 356523"/>
                  <a:gd name="connsiteX3265" fmla="*/ 351307 w 508077"/>
                  <a:gd name="connsiteY3265" fmla="*/ 186163 h 356523"/>
                  <a:gd name="connsiteX3266" fmla="*/ 351456 w 508077"/>
                  <a:gd name="connsiteY3266" fmla="*/ 186386 h 356523"/>
                  <a:gd name="connsiteX3267" fmla="*/ 351580 w 508077"/>
                  <a:gd name="connsiteY3267" fmla="*/ 186597 h 356523"/>
                  <a:gd name="connsiteX3268" fmla="*/ 351741 w 508077"/>
                  <a:gd name="connsiteY3268" fmla="*/ 186846 h 356523"/>
                  <a:gd name="connsiteX3269" fmla="*/ 351890 w 508077"/>
                  <a:gd name="connsiteY3269" fmla="*/ 187069 h 356523"/>
                  <a:gd name="connsiteX3270" fmla="*/ 352027 w 508077"/>
                  <a:gd name="connsiteY3270" fmla="*/ 187281 h 356523"/>
                  <a:gd name="connsiteX3271" fmla="*/ 352189 w 508077"/>
                  <a:gd name="connsiteY3271" fmla="*/ 187517 h 356523"/>
                  <a:gd name="connsiteX3272" fmla="*/ 352338 w 508077"/>
                  <a:gd name="connsiteY3272" fmla="*/ 187728 h 356523"/>
                  <a:gd name="connsiteX3273" fmla="*/ 352499 w 508077"/>
                  <a:gd name="connsiteY3273" fmla="*/ 187964 h 356523"/>
                  <a:gd name="connsiteX3274" fmla="*/ 352661 w 508077"/>
                  <a:gd name="connsiteY3274" fmla="*/ 188187 h 356523"/>
                  <a:gd name="connsiteX3275" fmla="*/ 352810 w 508077"/>
                  <a:gd name="connsiteY3275" fmla="*/ 188386 h 356523"/>
                  <a:gd name="connsiteX3276" fmla="*/ 352959 w 508077"/>
                  <a:gd name="connsiteY3276" fmla="*/ 188622 h 356523"/>
                  <a:gd name="connsiteX3277" fmla="*/ 353133 w 508077"/>
                  <a:gd name="connsiteY3277" fmla="*/ 188858 h 356523"/>
                  <a:gd name="connsiteX3278" fmla="*/ 353294 w 508077"/>
                  <a:gd name="connsiteY3278" fmla="*/ 189082 h 356523"/>
                  <a:gd name="connsiteX3279" fmla="*/ 353456 w 508077"/>
                  <a:gd name="connsiteY3279" fmla="*/ 189281 h 356523"/>
                  <a:gd name="connsiteX3280" fmla="*/ 353617 w 508077"/>
                  <a:gd name="connsiteY3280" fmla="*/ 189504 h 356523"/>
                  <a:gd name="connsiteX3281" fmla="*/ 353779 w 508077"/>
                  <a:gd name="connsiteY3281" fmla="*/ 189715 h 356523"/>
                  <a:gd name="connsiteX3282" fmla="*/ 353940 w 508077"/>
                  <a:gd name="connsiteY3282" fmla="*/ 189927 h 356523"/>
                  <a:gd name="connsiteX3283" fmla="*/ 354114 w 508077"/>
                  <a:gd name="connsiteY3283" fmla="*/ 190138 h 356523"/>
                  <a:gd name="connsiteX3284" fmla="*/ 354288 w 508077"/>
                  <a:gd name="connsiteY3284" fmla="*/ 190349 h 356523"/>
                  <a:gd name="connsiteX3285" fmla="*/ 354462 w 508077"/>
                  <a:gd name="connsiteY3285" fmla="*/ 190573 h 356523"/>
                  <a:gd name="connsiteX3286" fmla="*/ 354648 w 508077"/>
                  <a:gd name="connsiteY3286" fmla="*/ 190796 h 356523"/>
                  <a:gd name="connsiteX3287" fmla="*/ 354822 w 508077"/>
                  <a:gd name="connsiteY3287" fmla="*/ 190995 h 356523"/>
                  <a:gd name="connsiteX3288" fmla="*/ 354984 w 508077"/>
                  <a:gd name="connsiteY3288" fmla="*/ 191194 h 356523"/>
                  <a:gd name="connsiteX3289" fmla="*/ 355182 w 508077"/>
                  <a:gd name="connsiteY3289" fmla="*/ 191430 h 356523"/>
                  <a:gd name="connsiteX3290" fmla="*/ 355356 w 508077"/>
                  <a:gd name="connsiteY3290" fmla="*/ 191628 h 356523"/>
                  <a:gd name="connsiteX3291" fmla="*/ 355530 w 508077"/>
                  <a:gd name="connsiteY3291" fmla="*/ 191827 h 356523"/>
                  <a:gd name="connsiteX3292" fmla="*/ 355704 w 508077"/>
                  <a:gd name="connsiteY3292" fmla="*/ 192026 h 356523"/>
                  <a:gd name="connsiteX3293" fmla="*/ 355891 w 508077"/>
                  <a:gd name="connsiteY3293" fmla="*/ 192237 h 356523"/>
                  <a:gd name="connsiteX3294" fmla="*/ 356077 w 508077"/>
                  <a:gd name="connsiteY3294" fmla="*/ 192448 h 356523"/>
                  <a:gd name="connsiteX3295" fmla="*/ 356276 w 508077"/>
                  <a:gd name="connsiteY3295" fmla="*/ 192647 h 356523"/>
                  <a:gd name="connsiteX3296" fmla="*/ 356462 w 508077"/>
                  <a:gd name="connsiteY3296" fmla="*/ 192858 h 356523"/>
                  <a:gd name="connsiteX3297" fmla="*/ 356661 w 508077"/>
                  <a:gd name="connsiteY3297" fmla="*/ 193057 h 356523"/>
                  <a:gd name="connsiteX3298" fmla="*/ 356835 w 508077"/>
                  <a:gd name="connsiteY3298" fmla="*/ 193243 h 356523"/>
                  <a:gd name="connsiteX3299" fmla="*/ 357033 w 508077"/>
                  <a:gd name="connsiteY3299" fmla="*/ 193455 h 356523"/>
                  <a:gd name="connsiteX3300" fmla="*/ 357232 w 508077"/>
                  <a:gd name="connsiteY3300" fmla="*/ 193653 h 356523"/>
                  <a:gd name="connsiteX3301" fmla="*/ 357418 w 508077"/>
                  <a:gd name="connsiteY3301" fmla="*/ 193840 h 356523"/>
                  <a:gd name="connsiteX3302" fmla="*/ 357630 w 508077"/>
                  <a:gd name="connsiteY3302" fmla="*/ 194051 h 356523"/>
                  <a:gd name="connsiteX3303" fmla="*/ 357841 w 508077"/>
                  <a:gd name="connsiteY3303" fmla="*/ 194250 h 356523"/>
                  <a:gd name="connsiteX3304" fmla="*/ 358027 w 508077"/>
                  <a:gd name="connsiteY3304" fmla="*/ 194436 h 356523"/>
                  <a:gd name="connsiteX3305" fmla="*/ 358226 w 508077"/>
                  <a:gd name="connsiteY3305" fmla="*/ 194635 h 356523"/>
                  <a:gd name="connsiteX3306" fmla="*/ 358425 w 508077"/>
                  <a:gd name="connsiteY3306" fmla="*/ 194821 h 356523"/>
                  <a:gd name="connsiteX3307" fmla="*/ 358623 w 508077"/>
                  <a:gd name="connsiteY3307" fmla="*/ 194995 h 356523"/>
                  <a:gd name="connsiteX3308" fmla="*/ 358822 w 508077"/>
                  <a:gd name="connsiteY3308" fmla="*/ 195194 h 356523"/>
                  <a:gd name="connsiteX3309" fmla="*/ 359046 w 508077"/>
                  <a:gd name="connsiteY3309" fmla="*/ 195380 h 356523"/>
                  <a:gd name="connsiteX3310" fmla="*/ 359232 w 508077"/>
                  <a:gd name="connsiteY3310" fmla="*/ 195566 h 356523"/>
                  <a:gd name="connsiteX3311" fmla="*/ 359443 w 508077"/>
                  <a:gd name="connsiteY3311" fmla="*/ 195753 h 356523"/>
                  <a:gd name="connsiteX3312" fmla="*/ 359655 w 508077"/>
                  <a:gd name="connsiteY3312" fmla="*/ 195927 h 356523"/>
                  <a:gd name="connsiteX3313" fmla="*/ 359853 w 508077"/>
                  <a:gd name="connsiteY3313" fmla="*/ 196101 h 356523"/>
                  <a:gd name="connsiteX3314" fmla="*/ 360064 w 508077"/>
                  <a:gd name="connsiteY3314" fmla="*/ 196287 h 356523"/>
                  <a:gd name="connsiteX3315" fmla="*/ 360288 w 508077"/>
                  <a:gd name="connsiteY3315" fmla="*/ 196473 h 356523"/>
                  <a:gd name="connsiteX3316" fmla="*/ 360499 w 508077"/>
                  <a:gd name="connsiteY3316" fmla="*/ 196635 h 356523"/>
                  <a:gd name="connsiteX3317" fmla="*/ 360710 w 508077"/>
                  <a:gd name="connsiteY3317" fmla="*/ 196809 h 356523"/>
                  <a:gd name="connsiteX3318" fmla="*/ 360909 w 508077"/>
                  <a:gd name="connsiteY3318" fmla="*/ 196983 h 356523"/>
                  <a:gd name="connsiteX3319" fmla="*/ 361120 w 508077"/>
                  <a:gd name="connsiteY3319" fmla="*/ 197144 h 356523"/>
                  <a:gd name="connsiteX3320" fmla="*/ 361356 w 508077"/>
                  <a:gd name="connsiteY3320" fmla="*/ 197330 h 356523"/>
                  <a:gd name="connsiteX3321" fmla="*/ 361568 w 508077"/>
                  <a:gd name="connsiteY3321" fmla="*/ 197492 h 356523"/>
                  <a:gd name="connsiteX3322" fmla="*/ 361779 w 508077"/>
                  <a:gd name="connsiteY3322" fmla="*/ 197666 h 356523"/>
                  <a:gd name="connsiteX3323" fmla="*/ 362002 w 508077"/>
                  <a:gd name="connsiteY3323" fmla="*/ 197827 h 356523"/>
                  <a:gd name="connsiteX3324" fmla="*/ 362201 w 508077"/>
                  <a:gd name="connsiteY3324" fmla="*/ 197976 h 356523"/>
                  <a:gd name="connsiteX3325" fmla="*/ 362437 w 508077"/>
                  <a:gd name="connsiteY3325" fmla="*/ 198150 h 356523"/>
                  <a:gd name="connsiteX3326" fmla="*/ 362648 w 508077"/>
                  <a:gd name="connsiteY3326" fmla="*/ 198312 h 356523"/>
                  <a:gd name="connsiteX3327" fmla="*/ 362860 w 508077"/>
                  <a:gd name="connsiteY3327" fmla="*/ 198461 h 356523"/>
                  <a:gd name="connsiteX3328" fmla="*/ 363096 w 508077"/>
                  <a:gd name="connsiteY3328" fmla="*/ 198622 h 356523"/>
                  <a:gd name="connsiteX3329" fmla="*/ 363319 w 508077"/>
                  <a:gd name="connsiteY3329" fmla="*/ 198784 h 356523"/>
                  <a:gd name="connsiteX3330" fmla="*/ 363543 w 508077"/>
                  <a:gd name="connsiteY3330" fmla="*/ 198945 h 356523"/>
                  <a:gd name="connsiteX3331" fmla="*/ 363754 w 508077"/>
                  <a:gd name="connsiteY3331" fmla="*/ 199082 h 356523"/>
                  <a:gd name="connsiteX3332" fmla="*/ 363990 w 508077"/>
                  <a:gd name="connsiteY3332" fmla="*/ 199243 h 356523"/>
                  <a:gd name="connsiteX3333" fmla="*/ 364214 w 508077"/>
                  <a:gd name="connsiteY3333" fmla="*/ 199393 h 356523"/>
                  <a:gd name="connsiteX3334" fmla="*/ 364437 w 508077"/>
                  <a:gd name="connsiteY3334" fmla="*/ 199529 h 356523"/>
                  <a:gd name="connsiteX3335" fmla="*/ 364661 w 508077"/>
                  <a:gd name="connsiteY3335" fmla="*/ 199678 h 356523"/>
                  <a:gd name="connsiteX3336" fmla="*/ 364897 w 508077"/>
                  <a:gd name="connsiteY3336" fmla="*/ 199827 h 356523"/>
                  <a:gd name="connsiteX3337" fmla="*/ 365133 w 508077"/>
                  <a:gd name="connsiteY3337" fmla="*/ 199976 h 356523"/>
                  <a:gd name="connsiteX3338" fmla="*/ 365344 w 508077"/>
                  <a:gd name="connsiteY3338" fmla="*/ 200113 h 356523"/>
                  <a:gd name="connsiteX3339" fmla="*/ 365568 w 508077"/>
                  <a:gd name="connsiteY3339" fmla="*/ 200250 h 356523"/>
                  <a:gd name="connsiteX3340" fmla="*/ 365816 w 508077"/>
                  <a:gd name="connsiteY3340" fmla="*/ 200386 h 356523"/>
                  <a:gd name="connsiteX3341" fmla="*/ 366040 w 508077"/>
                  <a:gd name="connsiteY3341" fmla="*/ 200535 h 356523"/>
                  <a:gd name="connsiteX3342" fmla="*/ 366263 w 508077"/>
                  <a:gd name="connsiteY3342" fmla="*/ 200660 h 356523"/>
                  <a:gd name="connsiteX3343" fmla="*/ 366512 w 508077"/>
                  <a:gd name="connsiteY3343" fmla="*/ 200809 h 356523"/>
                  <a:gd name="connsiteX3344" fmla="*/ 366735 w 508077"/>
                  <a:gd name="connsiteY3344" fmla="*/ 200933 h 356523"/>
                  <a:gd name="connsiteX3345" fmla="*/ 366971 w 508077"/>
                  <a:gd name="connsiteY3345" fmla="*/ 201070 h 356523"/>
                  <a:gd name="connsiteX3346" fmla="*/ 367207 w 508077"/>
                  <a:gd name="connsiteY3346" fmla="*/ 201194 h 356523"/>
                  <a:gd name="connsiteX3347" fmla="*/ 367431 w 508077"/>
                  <a:gd name="connsiteY3347" fmla="*/ 201318 h 356523"/>
                  <a:gd name="connsiteX3348" fmla="*/ 367667 w 508077"/>
                  <a:gd name="connsiteY3348" fmla="*/ 201442 h 356523"/>
                  <a:gd name="connsiteX3349" fmla="*/ 367903 w 508077"/>
                  <a:gd name="connsiteY3349" fmla="*/ 201566 h 356523"/>
                  <a:gd name="connsiteX3350" fmla="*/ 368151 w 508077"/>
                  <a:gd name="connsiteY3350" fmla="*/ 201703 h 356523"/>
                  <a:gd name="connsiteX3351" fmla="*/ 368387 w 508077"/>
                  <a:gd name="connsiteY3351" fmla="*/ 201815 h 356523"/>
                  <a:gd name="connsiteX3352" fmla="*/ 368624 w 508077"/>
                  <a:gd name="connsiteY3352" fmla="*/ 201939 h 356523"/>
                  <a:gd name="connsiteX3353" fmla="*/ 368860 w 508077"/>
                  <a:gd name="connsiteY3353" fmla="*/ 202063 h 356523"/>
                  <a:gd name="connsiteX3354" fmla="*/ 369096 w 508077"/>
                  <a:gd name="connsiteY3354" fmla="*/ 202175 h 356523"/>
                  <a:gd name="connsiteX3355" fmla="*/ 369344 w 508077"/>
                  <a:gd name="connsiteY3355" fmla="*/ 202287 h 356523"/>
                  <a:gd name="connsiteX3356" fmla="*/ 369580 w 508077"/>
                  <a:gd name="connsiteY3356" fmla="*/ 202399 h 356523"/>
                  <a:gd name="connsiteX3357" fmla="*/ 369816 w 508077"/>
                  <a:gd name="connsiteY3357" fmla="*/ 202523 h 356523"/>
                  <a:gd name="connsiteX3358" fmla="*/ 370065 w 508077"/>
                  <a:gd name="connsiteY3358" fmla="*/ 202635 h 356523"/>
                  <a:gd name="connsiteX3359" fmla="*/ 370301 w 508077"/>
                  <a:gd name="connsiteY3359" fmla="*/ 202734 h 356523"/>
                  <a:gd name="connsiteX3360" fmla="*/ 370537 w 508077"/>
                  <a:gd name="connsiteY3360" fmla="*/ 202846 h 356523"/>
                  <a:gd name="connsiteX3361" fmla="*/ 370797 w 508077"/>
                  <a:gd name="connsiteY3361" fmla="*/ 202945 h 356523"/>
                  <a:gd name="connsiteX3362" fmla="*/ 371021 w 508077"/>
                  <a:gd name="connsiteY3362" fmla="*/ 203045 h 356523"/>
                  <a:gd name="connsiteX3363" fmla="*/ 371257 w 508077"/>
                  <a:gd name="connsiteY3363" fmla="*/ 203157 h 356523"/>
                  <a:gd name="connsiteX3364" fmla="*/ 371518 w 508077"/>
                  <a:gd name="connsiteY3364" fmla="*/ 203268 h 356523"/>
                  <a:gd name="connsiteX3365" fmla="*/ 371766 w 508077"/>
                  <a:gd name="connsiteY3365" fmla="*/ 203368 h 356523"/>
                  <a:gd name="connsiteX3366" fmla="*/ 372002 w 508077"/>
                  <a:gd name="connsiteY3366" fmla="*/ 203455 h 356523"/>
                  <a:gd name="connsiteX3367" fmla="*/ 372251 w 508077"/>
                  <a:gd name="connsiteY3367" fmla="*/ 203554 h 356523"/>
                  <a:gd name="connsiteX3368" fmla="*/ 372499 w 508077"/>
                  <a:gd name="connsiteY3368" fmla="*/ 203653 h 356523"/>
                  <a:gd name="connsiteX3369" fmla="*/ 372748 w 508077"/>
                  <a:gd name="connsiteY3369" fmla="*/ 203740 h 356523"/>
                  <a:gd name="connsiteX3370" fmla="*/ 372984 w 508077"/>
                  <a:gd name="connsiteY3370" fmla="*/ 203827 h 356523"/>
                  <a:gd name="connsiteX3371" fmla="*/ 373245 w 508077"/>
                  <a:gd name="connsiteY3371" fmla="*/ 203927 h 356523"/>
                  <a:gd name="connsiteX3372" fmla="*/ 373493 w 508077"/>
                  <a:gd name="connsiteY3372" fmla="*/ 204014 h 356523"/>
                  <a:gd name="connsiteX3373" fmla="*/ 373729 w 508077"/>
                  <a:gd name="connsiteY3373" fmla="*/ 204101 h 356523"/>
                  <a:gd name="connsiteX3374" fmla="*/ 373990 w 508077"/>
                  <a:gd name="connsiteY3374" fmla="*/ 204188 h 356523"/>
                  <a:gd name="connsiteX3375" fmla="*/ 374238 w 508077"/>
                  <a:gd name="connsiteY3375" fmla="*/ 204275 h 356523"/>
                  <a:gd name="connsiteX3376" fmla="*/ 374474 w 508077"/>
                  <a:gd name="connsiteY3376" fmla="*/ 204361 h 356523"/>
                  <a:gd name="connsiteX3377" fmla="*/ 374723 w 508077"/>
                  <a:gd name="connsiteY3377" fmla="*/ 204436 h 356523"/>
                  <a:gd name="connsiteX3378" fmla="*/ 374984 w 508077"/>
                  <a:gd name="connsiteY3378" fmla="*/ 204511 h 356523"/>
                  <a:gd name="connsiteX3379" fmla="*/ 375232 w 508077"/>
                  <a:gd name="connsiteY3379" fmla="*/ 204598 h 356523"/>
                  <a:gd name="connsiteX3380" fmla="*/ 375493 w 508077"/>
                  <a:gd name="connsiteY3380" fmla="*/ 204672 h 356523"/>
                  <a:gd name="connsiteX3381" fmla="*/ 375729 w 508077"/>
                  <a:gd name="connsiteY3381" fmla="*/ 204747 h 356523"/>
                  <a:gd name="connsiteX3382" fmla="*/ 375978 w 508077"/>
                  <a:gd name="connsiteY3382" fmla="*/ 204821 h 356523"/>
                  <a:gd name="connsiteX3383" fmla="*/ 376226 w 508077"/>
                  <a:gd name="connsiteY3383" fmla="*/ 204896 h 356523"/>
                  <a:gd name="connsiteX3384" fmla="*/ 376487 w 508077"/>
                  <a:gd name="connsiteY3384" fmla="*/ 204958 h 356523"/>
                  <a:gd name="connsiteX3385" fmla="*/ 376748 w 508077"/>
                  <a:gd name="connsiteY3385" fmla="*/ 205032 h 356523"/>
                  <a:gd name="connsiteX3386" fmla="*/ 376996 w 508077"/>
                  <a:gd name="connsiteY3386" fmla="*/ 205094 h 356523"/>
                  <a:gd name="connsiteX3387" fmla="*/ 377245 w 508077"/>
                  <a:gd name="connsiteY3387" fmla="*/ 205169 h 356523"/>
                  <a:gd name="connsiteX3388" fmla="*/ 377506 w 508077"/>
                  <a:gd name="connsiteY3388" fmla="*/ 205231 h 356523"/>
                  <a:gd name="connsiteX3389" fmla="*/ 377754 w 508077"/>
                  <a:gd name="connsiteY3389" fmla="*/ 205231 h 356523"/>
                  <a:gd name="connsiteX3390" fmla="*/ 378002 w 508077"/>
                  <a:gd name="connsiteY3390" fmla="*/ 205293 h 356523"/>
                  <a:gd name="connsiteX3391" fmla="*/ 378263 w 508077"/>
                  <a:gd name="connsiteY3391" fmla="*/ 205355 h 356523"/>
                  <a:gd name="connsiteX3392" fmla="*/ 378512 w 508077"/>
                  <a:gd name="connsiteY3392" fmla="*/ 205355 h 356523"/>
                  <a:gd name="connsiteX3393" fmla="*/ 378773 w 508077"/>
                  <a:gd name="connsiteY3393" fmla="*/ 205417 h 356523"/>
                  <a:gd name="connsiteX3394" fmla="*/ 379021 w 508077"/>
                  <a:gd name="connsiteY3394" fmla="*/ 205417 h 356523"/>
                  <a:gd name="connsiteX3395" fmla="*/ 379282 w 508077"/>
                  <a:gd name="connsiteY3395" fmla="*/ 205479 h 356523"/>
                  <a:gd name="connsiteX3396" fmla="*/ 379530 w 508077"/>
                  <a:gd name="connsiteY3396" fmla="*/ 205479 h 356523"/>
                  <a:gd name="connsiteX3397" fmla="*/ 379791 w 508077"/>
                  <a:gd name="connsiteY3397" fmla="*/ 205479 h 356523"/>
                  <a:gd name="connsiteX3398" fmla="*/ 380052 w 508077"/>
                  <a:gd name="connsiteY3398" fmla="*/ 205479 h 356523"/>
                  <a:gd name="connsiteX3399" fmla="*/ 380301 w 508077"/>
                  <a:gd name="connsiteY3399" fmla="*/ 205479 h 356523"/>
                  <a:gd name="connsiteX3400" fmla="*/ 380561 w 508077"/>
                  <a:gd name="connsiteY3400" fmla="*/ 205479 h 356523"/>
                  <a:gd name="connsiteX3401" fmla="*/ 380822 w 508077"/>
                  <a:gd name="connsiteY3401" fmla="*/ 205479 h 356523"/>
                  <a:gd name="connsiteX3402" fmla="*/ 381071 w 508077"/>
                  <a:gd name="connsiteY3402" fmla="*/ 205479 h 356523"/>
                  <a:gd name="connsiteX3403" fmla="*/ 381332 w 508077"/>
                  <a:gd name="connsiteY3403" fmla="*/ 205479 h 356523"/>
                  <a:gd name="connsiteX3404" fmla="*/ 381593 w 508077"/>
                  <a:gd name="connsiteY3404" fmla="*/ 205479 h 356523"/>
                  <a:gd name="connsiteX3405" fmla="*/ 381841 w 508077"/>
                  <a:gd name="connsiteY3405" fmla="*/ 205479 h 356523"/>
                  <a:gd name="connsiteX3406" fmla="*/ 382102 w 508077"/>
                  <a:gd name="connsiteY3406" fmla="*/ 205479 h 356523"/>
                  <a:gd name="connsiteX3407" fmla="*/ 382363 w 508077"/>
                  <a:gd name="connsiteY3407" fmla="*/ 205479 h 356523"/>
                  <a:gd name="connsiteX3408" fmla="*/ 382611 w 508077"/>
                  <a:gd name="connsiteY3408" fmla="*/ 205479 h 356523"/>
                  <a:gd name="connsiteX3409" fmla="*/ 382872 w 508077"/>
                  <a:gd name="connsiteY3409" fmla="*/ 205479 h 356523"/>
                  <a:gd name="connsiteX3410" fmla="*/ 383133 w 508077"/>
                  <a:gd name="connsiteY3410" fmla="*/ 205479 h 356523"/>
                  <a:gd name="connsiteX3411" fmla="*/ 383381 w 508077"/>
                  <a:gd name="connsiteY3411" fmla="*/ 205479 h 356523"/>
                  <a:gd name="connsiteX3412" fmla="*/ 383655 w 508077"/>
                  <a:gd name="connsiteY3412" fmla="*/ 205479 h 356523"/>
                  <a:gd name="connsiteX3413" fmla="*/ 383903 w 508077"/>
                  <a:gd name="connsiteY3413" fmla="*/ 205479 h 356523"/>
                  <a:gd name="connsiteX3414" fmla="*/ 384164 w 508077"/>
                  <a:gd name="connsiteY3414" fmla="*/ 205479 h 356523"/>
                  <a:gd name="connsiteX3415" fmla="*/ 384425 w 508077"/>
                  <a:gd name="connsiteY3415" fmla="*/ 205479 h 356523"/>
                  <a:gd name="connsiteX3416" fmla="*/ 384686 w 508077"/>
                  <a:gd name="connsiteY3416" fmla="*/ 205479 h 356523"/>
                  <a:gd name="connsiteX3417" fmla="*/ 384934 w 508077"/>
                  <a:gd name="connsiteY3417" fmla="*/ 205479 h 356523"/>
                  <a:gd name="connsiteX3418" fmla="*/ 385207 w 508077"/>
                  <a:gd name="connsiteY3418" fmla="*/ 205479 h 356523"/>
                  <a:gd name="connsiteX3419" fmla="*/ 385456 w 508077"/>
                  <a:gd name="connsiteY3419" fmla="*/ 205479 h 356523"/>
                  <a:gd name="connsiteX3420" fmla="*/ 385717 w 508077"/>
                  <a:gd name="connsiteY3420" fmla="*/ 205479 h 356523"/>
                  <a:gd name="connsiteX3421" fmla="*/ 390388 w 508077"/>
                  <a:gd name="connsiteY3421" fmla="*/ 205479 h 356523"/>
                  <a:gd name="connsiteX3422" fmla="*/ 390649 w 508077"/>
                  <a:gd name="connsiteY3422" fmla="*/ 205479 h 356523"/>
                  <a:gd name="connsiteX3423" fmla="*/ 390897 w 508077"/>
                  <a:gd name="connsiteY3423" fmla="*/ 205479 h 356523"/>
                  <a:gd name="connsiteX3424" fmla="*/ 391158 w 508077"/>
                  <a:gd name="connsiteY3424" fmla="*/ 205479 h 356523"/>
                  <a:gd name="connsiteX3425" fmla="*/ 391456 w 508077"/>
                  <a:gd name="connsiteY3425" fmla="*/ 205479 h 356523"/>
                  <a:gd name="connsiteX3426" fmla="*/ 391717 w 508077"/>
                  <a:gd name="connsiteY3426" fmla="*/ 205479 h 356523"/>
                  <a:gd name="connsiteX3427" fmla="*/ 391978 w 508077"/>
                  <a:gd name="connsiteY3427" fmla="*/ 205479 h 356523"/>
                  <a:gd name="connsiteX3428" fmla="*/ 392239 w 508077"/>
                  <a:gd name="connsiteY3428" fmla="*/ 205479 h 356523"/>
                  <a:gd name="connsiteX3429" fmla="*/ 392487 w 508077"/>
                  <a:gd name="connsiteY3429" fmla="*/ 205479 h 356523"/>
                  <a:gd name="connsiteX3430" fmla="*/ 392748 w 508077"/>
                  <a:gd name="connsiteY3430" fmla="*/ 205479 h 356523"/>
                  <a:gd name="connsiteX3431" fmla="*/ 393009 w 508077"/>
                  <a:gd name="connsiteY3431" fmla="*/ 205479 h 356523"/>
                  <a:gd name="connsiteX3432" fmla="*/ 393270 w 508077"/>
                  <a:gd name="connsiteY3432" fmla="*/ 205479 h 356523"/>
                  <a:gd name="connsiteX3433" fmla="*/ 393531 w 508077"/>
                  <a:gd name="connsiteY3433" fmla="*/ 205479 h 356523"/>
                  <a:gd name="connsiteX3434" fmla="*/ 393767 w 508077"/>
                  <a:gd name="connsiteY3434" fmla="*/ 205479 h 356523"/>
                  <a:gd name="connsiteX3435" fmla="*/ 394027 w 508077"/>
                  <a:gd name="connsiteY3435" fmla="*/ 205479 h 356523"/>
                  <a:gd name="connsiteX3436" fmla="*/ 394301 w 508077"/>
                  <a:gd name="connsiteY3436" fmla="*/ 205479 h 356523"/>
                  <a:gd name="connsiteX3437" fmla="*/ 394549 w 508077"/>
                  <a:gd name="connsiteY3437" fmla="*/ 205479 h 356523"/>
                  <a:gd name="connsiteX3438" fmla="*/ 394810 w 508077"/>
                  <a:gd name="connsiteY3438" fmla="*/ 205479 h 356523"/>
                  <a:gd name="connsiteX3439" fmla="*/ 395071 w 508077"/>
                  <a:gd name="connsiteY3439" fmla="*/ 205479 h 356523"/>
                  <a:gd name="connsiteX3440" fmla="*/ 395319 w 508077"/>
                  <a:gd name="connsiteY3440" fmla="*/ 205479 h 356523"/>
                  <a:gd name="connsiteX3441" fmla="*/ 395580 w 508077"/>
                  <a:gd name="connsiteY3441" fmla="*/ 205479 h 356523"/>
                  <a:gd name="connsiteX3442" fmla="*/ 395841 w 508077"/>
                  <a:gd name="connsiteY3442" fmla="*/ 205479 h 356523"/>
                  <a:gd name="connsiteX3443" fmla="*/ 396090 w 508077"/>
                  <a:gd name="connsiteY3443" fmla="*/ 205479 h 356523"/>
                  <a:gd name="connsiteX3444" fmla="*/ 396338 w 508077"/>
                  <a:gd name="connsiteY3444" fmla="*/ 205479 h 356523"/>
                  <a:gd name="connsiteX3445" fmla="*/ 396611 w 508077"/>
                  <a:gd name="connsiteY3445" fmla="*/ 205479 h 356523"/>
                  <a:gd name="connsiteX3446" fmla="*/ 396860 w 508077"/>
                  <a:gd name="connsiteY3446" fmla="*/ 205479 h 356523"/>
                  <a:gd name="connsiteX3447" fmla="*/ 397108 w 508077"/>
                  <a:gd name="connsiteY3447" fmla="*/ 205417 h 356523"/>
                  <a:gd name="connsiteX3448" fmla="*/ 397369 w 508077"/>
                  <a:gd name="connsiteY3448" fmla="*/ 205417 h 356523"/>
                  <a:gd name="connsiteX3449" fmla="*/ 397617 w 508077"/>
                  <a:gd name="connsiteY3449" fmla="*/ 205355 h 356523"/>
                  <a:gd name="connsiteX3450" fmla="*/ 397878 w 508077"/>
                  <a:gd name="connsiteY3450" fmla="*/ 205355 h 356523"/>
                  <a:gd name="connsiteX3451" fmla="*/ 398139 w 508077"/>
                  <a:gd name="connsiteY3451" fmla="*/ 205293 h 356523"/>
                  <a:gd name="connsiteX3452" fmla="*/ 398388 w 508077"/>
                  <a:gd name="connsiteY3452" fmla="*/ 205231 h 356523"/>
                  <a:gd name="connsiteX3453" fmla="*/ 398649 w 508077"/>
                  <a:gd name="connsiteY3453" fmla="*/ 205231 h 356523"/>
                  <a:gd name="connsiteX3454" fmla="*/ 398885 w 508077"/>
                  <a:gd name="connsiteY3454" fmla="*/ 205169 h 356523"/>
                  <a:gd name="connsiteX3455" fmla="*/ 399145 w 508077"/>
                  <a:gd name="connsiteY3455" fmla="*/ 205107 h 356523"/>
                  <a:gd name="connsiteX3456" fmla="*/ 399394 w 508077"/>
                  <a:gd name="connsiteY3456" fmla="*/ 205032 h 356523"/>
                  <a:gd name="connsiteX3457" fmla="*/ 399655 w 508077"/>
                  <a:gd name="connsiteY3457" fmla="*/ 204958 h 356523"/>
                  <a:gd name="connsiteX3458" fmla="*/ 399903 w 508077"/>
                  <a:gd name="connsiteY3458" fmla="*/ 204896 h 356523"/>
                  <a:gd name="connsiteX3459" fmla="*/ 400164 w 508077"/>
                  <a:gd name="connsiteY3459" fmla="*/ 204821 h 356523"/>
                  <a:gd name="connsiteX3460" fmla="*/ 400413 w 508077"/>
                  <a:gd name="connsiteY3460" fmla="*/ 204747 h 356523"/>
                  <a:gd name="connsiteX3461" fmla="*/ 400649 w 508077"/>
                  <a:gd name="connsiteY3461" fmla="*/ 204672 h 356523"/>
                  <a:gd name="connsiteX3462" fmla="*/ 400909 w 508077"/>
                  <a:gd name="connsiteY3462" fmla="*/ 204598 h 356523"/>
                  <a:gd name="connsiteX3463" fmla="*/ 401158 w 508077"/>
                  <a:gd name="connsiteY3463" fmla="*/ 204511 h 356523"/>
                  <a:gd name="connsiteX3464" fmla="*/ 401419 w 508077"/>
                  <a:gd name="connsiteY3464" fmla="*/ 204436 h 356523"/>
                  <a:gd name="connsiteX3465" fmla="*/ 401655 w 508077"/>
                  <a:gd name="connsiteY3465" fmla="*/ 204361 h 356523"/>
                  <a:gd name="connsiteX3466" fmla="*/ 401903 w 508077"/>
                  <a:gd name="connsiteY3466" fmla="*/ 204275 h 356523"/>
                  <a:gd name="connsiteX3467" fmla="*/ 402152 w 508077"/>
                  <a:gd name="connsiteY3467" fmla="*/ 204188 h 356523"/>
                  <a:gd name="connsiteX3468" fmla="*/ 402413 w 508077"/>
                  <a:gd name="connsiteY3468" fmla="*/ 204101 h 356523"/>
                  <a:gd name="connsiteX3469" fmla="*/ 402661 w 508077"/>
                  <a:gd name="connsiteY3469" fmla="*/ 204014 h 356523"/>
                  <a:gd name="connsiteX3470" fmla="*/ 402897 w 508077"/>
                  <a:gd name="connsiteY3470" fmla="*/ 203927 h 356523"/>
                  <a:gd name="connsiteX3471" fmla="*/ 403145 w 508077"/>
                  <a:gd name="connsiteY3471" fmla="*/ 203840 h 356523"/>
                  <a:gd name="connsiteX3472" fmla="*/ 403394 w 508077"/>
                  <a:gd name="connsiteY3472" fmla="*/ 203740 h 356523"/>
                  <a:gd name="connsiteX3473" fmla="*/ 403642 w 508077"/>
                  <a:gd name="connsiteY3473" fmla="*/ 203653 h 356523"/>
                  <a:gd name="connsiteX3474" fmla="*/ 403891 w 508077"/>
                  <a:gd name="connsiteY3474" fmla="*/ 203554 h 356523"/>
                  <a:gd name="connsiteX3475" fmla="*/ 404127 w 508077"/>
                  <a:gd name="connsiteY3475" fmla="*/ 203467 h 356523"/>
                  <a:gd name="connsiteX3476" fmla="*/ 404388 w 508077"/>
                  <a:gd name="connsiteY3476" fmla="*/ 203355 h 356523"/>
                  <a:gd name="connsiteX3477" fmla="*/ 404624 w 508077"/>
                  <a:gd name="connsiteY3477" fmla="*/ 203256 h 356523"/>
                  <a:gd name="connsiteX3478" fmla="*/ 404872 w 508077"/>
                  <a:gd name="connsiteY3478" fmla="*/ 203157 h 356523"/>
                  <a:gd name="connsiteX3479" fmla="*/ 405108 w 508077"/>
                  <a:gd name="connsiteY3479" fmla="*/ 203057 h 356523"/>
                  <a:gd name="connsiteX3480" fmla="*/ 405344 w 508077"/>
                  <a:gd name="connsiteY3480" fmla="*/ 202945 h 356523"/>
                  <a:gd name="connsiteX3481" fmla="*/ 405605 w 508077"/>
                  <a:gd name="connsiteY3481" fmla="*/ 202846 h 356523"/>
                  <a:gd name="connsiteX3482" fmla="*/ 405841 w 508077"/>
                  <a:gd name="connsiteY3482" fmla="*/ 202734 h 356523"/>
                  <a:gd name="connsiteX3483" fmla="*/ 406077 w 508077"/>
                  <a:gd name="connsiteY3483" fmla="*/ 202635 h 356523"/>
                  <a:gd name="connsiteX3484" fmla="*/ 406313 w 508077"/>
                  <a:gd name="connsiteY3484" fmla="*/ 202523 h 356523"/>
                  <a:gd name="connsiteX3485" fmla="*/ 406562 w 508077"/>
                  <a:gd name="connsiteY3485" fmla="*/ 202399 h 356523"/>
                  <a:gd name="connsiteX3486" fmla="*/ 406798 w 508077"/>
                  <a:gd name="connsiteY3486" fmla="*/ 202287 h 356523"/>
                  <a:gd name="connsiteX3487" fmla="*/ 407046 w 508077"/>
                  <a:gd name="connsiteY3487" fmla="*/ 202175 h 356523"/>
                  <a:gd name="connsiteX3488" fmla="*/ 407282 w 508077"/>
                  <a:gd name="connsiteY3488" fmla="*/ 202063 h 356523"/>
                  <a:gd name="connsiteX3489" fmla="*/ 407518 w 508077"/>
                  <a:gd name="connsiteY3489" fmla="*/ 201939 h 356523"/>
                  <a:gd name="connsiteX3490" fmla="*/ 407767 w 508077"/>
                  <a:gd name="connsiteY3490" fmla="*/ 201815 h 356523"/>
                  <a:gd name="connsiteX3491" fmla="*/ 408003 w 508077"/>
                  <a:gd name="connsiteY3491" fmla="*/ 201691 h 356523"/>
                  <a:gd name="connsiteX3492" fmla="*/ 408226 w 508077"/>
                  <a:gd name="connsiteY3492" fmla="*/ 201579 h 356523"/>
                  <a:gd name="connsiteX3493" fmla="*/ 408462 w 508077"/>
                  <a:gd name="connsiteY3493" fmla="*/ 201455 h 356523"/>
                  <a:gd name="connsiteX3494" fmla="*/ 408698 w 508077"/>
                  <a:gd name="connsiteY3494" fmla="*/ 201318 h 356523"/>
                  <a:gd name="connsiteX3495" fmla="*/ 408934 w 508077"/>
                  <a:gd name="connsiteY3495" fmla="*/ 201194 h 356523"/>
                  <a:gd name="connsiteX3496" fmla="*/ 409170 w 508077"/>
                  <a:gd name="connsiteY3496" fmla="*/ 201070 h 356523"/>
                  <a:gd name="connsiteX3497" fmla="*/ 409406 w 508077"/>
                  <a:gd name="connsiteY3497" fmla="*/ 200920 h 356523"/>
                  <a:gd name="connsiteX3498" fmla="*/ 409642 w 508077"/>
                  <a:gd name="connsiteY3498" fmla="*/ 200796 h 356523"/>
                  <a:gd name="connsiteX3499" fmla="*/ 409866 w 508077"/>
                  <a:gd name="connsiteY3499" fmla="*/ 200672 h 356523"/>
                  <a:gd name="connsiteX3500" fmla="*/ 410090 w 508077"/>
                  <a:gd name="connsiteY3500" fmla="*/ 200535 h 356523"/>
                  <a:gd name="connsiteX3501" fmla="*/ 410326 w 508077"/>
                  <a:gd name="connsiteY3501" fmla="*/ 200386 h 356523"/>
                  <a:gd name="connsiteX3502" fmla="*/ 410574 w 508077"/>
                  <a:gd name="connsiteY3502" fmla="*/ 200250 h 356523"/>
                  <a:gd name="connsiteX3503" fmla="*/ 410798 w 508077"/>
                  <a:gd name="connsiteY3503" fmla="*/ 200113 h 356523"/>
                  <a:gd name="connsiteX3504" fmla="*/ 411021 w 508077"/>
                  <a:gd name="connsiteY3504" fmla="*/ 199976 h 356523"/>
                  <a:gd name="connsiteX3505" fmla="*/ 411245 w 508077"/>
                  <a:gd name="connsiteY3505" fmla="*/ 199827 h 356523"/>
                  <a:gd name="connsiteX3506" fmla="*/ 411468 w 508077"/>
                  <a:gd name="connsiteY3506" fmla="*/ 199691 h 356523"/>
                  <a:gd name="connsiteX3507" fmla="*/ 411705 w 508077"/>
                  <a:gd name="connsiteY3507" fmla="*/ 199529 h 356523"/>
                  <a:gd name="connsiteX3508" fmla="*/ 411916 w 508077"/>
                  <a:gd name="connsiteY3508" fmla="*/ 199393 h 356523"/>
                  <a:gd name="connsiteX3509" fmla="*/ 412152 w 508077"/>
                  <a:gd name="connsiteY3509" fmla="*/ 199243 h 356523"/>
                  <a:gd name="connsiteX3510" fmla="*/ 412388 w 508077"/>
                  <a:gd name="connsiteY3510" fmla="*/ 199082 h 356523"/>
                  <a:gd name="connsiteX3511" fmla="*/ 412611 w 508077"/>
                  <a:gd name="connsiteY3511" fmla="*/ 198920 h 356523"/>
                  <a:gd name="connsiteX3512" fmla="*/ 412773 w 508077"/>
                  <a:gd name="connsiteY3512" fmla="*/ 198809 h 356523"/>
                  <a:gd name="connsiteX3513" fmla="*/ 419680 w 508077"/>
                  <a:gd name="connsiteY3513" fmla="*/ 223181 h 356523"/>
                  <a:gd name="connsiteX3514" fmla="*/ 419680 w 508077"/>
                  <a:gd name="connsiteY3514" fmla="*/ 236511 h 356523"/>
                  <a:gd name="connsiteX3515" fmla="*/ 433009 w 508077"/>
                  <a:gd name="connsiteY3515" fmla="*/ 236511 h 356523"/>
                  <a:gd name="connsiteX3516" fmla="*/ 478888 w 508077"/>
                  <a:gd name="connsiteY3516" fmla="*/ 283912 h 356523"/>
                  <a:gd name="connsiteX3517" fmla="*/ 433009 w 508077"/>
                  <a:gd name="connsiteY3517" fmla="*/ 329791 h 356523"/>
                  <a:gd name="connsiteX3518" fmla="*/ 103255 w 508077"/>
                  <a:gd name="connsiteY3518" fmla="*/ 329791 h 356523"/>
                  <a:gd name="connsiteX3519" fmla="*/ 26883 w 508077"/>
                  <a:gd name="connsiteY3519" fmla="*/ 252921 h 356523"/>
                  <a:gd name="connsiteX3520" fmla="*/ 90609 w 508077"/>
                  <a:gd name="connsiteY3520" fmla="*/ 177641 h 356523"/>
                  <a:gd name="connsiteX3521" fmla="*/ 90672 w 508077"/>
                  <a:gd name="connsiteY3521" fmla="*/ 177840 h 356523"/>
                  <a:gd name="connsiteX3522" fmla="*/ 90771 w 508077"/>
                  <a:gd name="connsiteY3522" fmla="*/ 178088 h 356523"/>
                  <a:gd name="connsiteX3523" fmla="*/ 90845 w 508077"/>
                  <a:gd name="connsiteY3523" fmla="*/ 178312 h 356523"/>
                  <a:gd name="connsiteX3524" fmla="*/ 90957 w 508077"/>
                  <a:gd name="connsiteY3524" fmla="*/ 178597 h 356523"/>
                  <a:gd name="connsiteX3525" fmla="*/ 91044 w 508077"/>
                  <a:gd name="connsiteY3525" fmla="*/ 178846 h 356523"/>
                  <a:gd name="connsiteX3526" fmla="*/ 91131 w 508077"/>
                  <a:gd name="connsiteY3526" fmla="*/ 179069 h 356523"/>
                  <a:gd name="connsiteX3527" fmla="*/ 91231 w 508077"/>
                  <a:gd name="connsiteY3527" fmla="*/ 179318 h 356523"/>
                  <a:gd name="connsiteX3528" fmla="*/ 91330 w 508077"/>
                  <a:gd name="connsiteY3528" fmla="*/ 179566 h 356523"/>
                  <a:gd name="connsiteX3529" fmla="*/ 91429 w 508077"/>
                  <a:gd name="connsiteY3529" fmla="*/ 179815 h 356523"/>
                  <a:gd name="connsiteX3530" fmla="*/ 91529 w 508077"/>
                  <a:gd name="connsiteY3530" fmla="*/ 180063 h 356523"/>
                  <a:gd name="connsiteX3531" fmla="*/ 91628 w 508077"/>
                  <a:gd name="connsiteY3531" fmla="*/ 180274 h 356523"/>
                  <a:gd name="connsiteX3532" fmla="*/ 91740 w 508077"/>
                  <a:gd name="connsiteY3532" fmla="*/ 180535 h 356523"/>
                  <a:gd name="connsiteX3533" fmla="*/ 91852 w 508077"/>
                  <a:gd name="connsiteY3533" fmla="*/ 180784 h 356523"/>
                  <a:gd name="connsiteX3534" fmla="*/ 91951 w 508077"/>
                  <a:gd name="connsiteY3534" fmla="*/ 181020 h 356523"/>
                  <a:gd name="connsiteX3535" fmla="*/ 92063 w 508077"/>
                  <a:gd name="connsiteY3535" fmla="*/ 181268 h 356523"/>
                  <a:gd name="connsiteX3536" fmla="*/ 92175 w 508077"/>
                  <a:gd name="connsiteY3536" fmla="*/ 181517 h 356523"/>
                  <a:gd name="connsiteX3537" fmla="*/ 92299 w 508077"/>
                  <a:gd name="connsiteY3537" fmla="*/ 181753 h 356523"/>
                  <a:gd name="connsiteX3538" fmla="*/ 92411 w 508077"/>
                  <a:gd name="connsiteY3538" fmla="*/ 182001 h 356523"/>
                  <a:gd name="connsiteX3539" fmla="*/ 92522 w 508077"/>
                  <a:gd name="connsiteY3539" fmla="*/ 182250 h 356523"/>
                  <a:gd name="connsiteX3540" fmla="*/ 92634 w 508077"/>
                  <a:gd name="connsiteY3540" fmla="*/ 182461 h 356523"/>
                  <a:gd name="connsiteX3541" fmla="*/ 92759 w 508077"/>
                  <a:gd name="connsiteY3541" fmla="*/ 182697 h 356523"/>
                  <a:gd name="connsiteX3542" fmla="*/ 92870 w 508077"/>
                  <a:gd name="connsiteY3542" fmla="*/ 182945 h 356523"/>
                  <a:gd name="connsiteX3543" fmla="*/ 92995 w 508077"/>
                  <a:gd name="connsiteY3543" fmla="*/ 183181 h 356523"/>
                  <a:gd name="connsiteX3544" fmla="*/ 93119 w 508077"/>
                  <a:gd name="connsiteY3544" fmla="*/ 183430 h 356523"/>
                  <a:gd name="connsiteX3545" fmla="*/ 93243 w 508077"/>
                  <a:gd name="connsiteY3545" fmla="*/ 183641 h 356523"/>
                  <a:gd name="connsiteX3546" fmla="*/ 93367 w 508077"/>
                  <a:gd name="connsiteY3546" fmla="*/ 183877 h 356523"/>
                  <a:gd name="connsiteX3547" fmla="*/ 93491 w 508077"/>
                  <a:gd name="connsiteY3547" fmla="*/ 184113 h 356523"/>
                  <a:gd name="connsiteX3548" fmla="*/ 93628 w 508077"/>
                  <a:gd name="connsiteY3548" fmla="*/ 184361 h 356523"/>
                  <a:gd name="connsiteX3549" fmla="*/ 93765 w 508077"/>
                  <a:gd name="connsiteY3549" fmla="*/ 184585 h 356523"/>
                  <a:gd name="connsiteX3550" fmla="*/ 93889 w 508077"/>
                  <a:gd name="connsiteY3550" fmla="*/ 184821 h 356523"/>
                  <a:gd name="connsiteX3551" fmla="*/ 94038 w 508077"/>
                  <a:gd name="connsiteY3551" fmla="*/ 185069 h 356523"/>
                  <a:gd name="connsiteX3552" fmla="*/ 94162 w 508077"/>
                  <a:gd name="connsiteY3552" fmla="*/ 185293 h 356523"/>
                  <a:gd name="connsiteX3553" fmla="*/ 94311 w 508077"/>
                  <a:gd name="connsiteY3553" fmla="*/ 185529 h 356523"/>
                  <a:gd name="connsiteX3554" fmla="*/ 94436 w 508077"/>
                  <a:gd name="connsiteY3554" fmla="*/ 185740 h 356523"/>
                  <a:gd name="connsiteX3555" fmla="*/ 94585 w 508077"/>
                  <a:gd name="connsiteY3555" fmla="*/ 185976 h 356523"/>
                  <a:gd name="connsiteX3556" fmla="*/ 94721 w 508077"/>
                  <a:gd name="connsiteY3556" fmla="*/ 186212 h 356523"/>
                  <a:gd name="connsiteX3557" fmla="*/ 94870 w 508077"/>
                  <a:gd name="connsiteY3557" fmla="*/ 186436 h 356523"/>
                  <a:gd name="connsiteX3558" fmla="*/ 95007 w 508077"/>
                  <a:gd name="connsiteY3558" fmla="*/ 186672 h 356523"/>
                  <a:gd name="connsiteX3559" fmla="*/ 95144 w 508077"/>
                  <a:gd name="connsiteY3559" fmla="*/ 186871 h 356523"/>
                  <a:gd name="connsiteX3560" fmla="*/ 95305 w 508077"/>
                  <a:gd name="connsiteY3560" fmla="*/ 187107 h 356523"/>
                  <a:gd name="connsiteX3561" fmla="*/ 95454 w 508077"/>
                  <a:gd name="connsiteY3561" fmla="*/ 187355 h 356523"/>
                  <a:gd name="connsiteX3562" fmla="*/ 95603 w 508077"/>
                  <a:gd name="connsiteY3562" fmla="*/ 187566 h 356523"/>
                  <a:gd name="connsiteX3563" fmla="*/ 95752 w 508077"/>
                  <a:gd name="connsiteY3563" fmla="*/ 187778 h 356523"/>
                  <a:gd name="connsiteX3564" fmla="*/ 95914 w 508077"/>
                  <a:gd name="connsiteY3564" fmla="*/ 188014 h 356523"/>
                  <a:gd name="connsiteX3565" fmla="*/ 96063 w 508077"/>
                  <a:gd name="connsiteY3565" fmla="*/ 188225 h 356523"/>
                  <a:gd name="connsiteX3566" fmla="*/ 96237 w 508077"/>
                  <a:gd name="connsiteY3566" fmla="*/ 188461 h 356523"/>
                  <a:gd name="connsiteX3567" fmla="*/ 96386 w 508077"/>
                  <a:gd name="connsiteY3567" fmla="*/ 188684 h 356523"/>
                  <a:gd name="connsiteX3568" fmla="*/ 96535 w 508077"/>
                  <a:gd name="connsiteY3568" fmla="*/ 188883 h 356523"/>
                  <a:gd name="connsiteX3569" fmla="*/ 96709 w 508077"/>
                  <a:gd name="connsiteY3569" fmla="*/ 189107 h 356523"/>
                  <a:gd name="connsiteX3570" fmla="*/ 96870 w 508077"/>
                  <a:gd name="connsiteY3570" fmla="*/ 189330 h 356523"/>
                  <a:gd name="connsiteX3571" fmla="*/ 97032 w 508077"/>
                  <a:gd name="connsiteY3571" fmla="*/ 189554 h 356523"/>
                  <a:gd name="connsiteX3572" fmla="*/ 97193 w 508077"/>
                  <a:gd name="connsiteY3572" fmla="*/ 189765 h 356523"/>
                  <a:gd name="connsiteX3573" fmla="*/ 97355 w 508077"/>
                  <a:gd name="connsiteY3573" fmla="*/ 189976 h 356523"/>
                  <a:gd name="connsiteX3574" fmla="*/ 97529 w 508077"/>
                  <a:gd name="connsiteY3574" fmla="*/ 190187 h 356523"/>
                  <a:gd name="connsiteX3575" fmla="*/ 97715 w 508077"/>
                  <a:gd name="connsiteY3575" fmla="*/ 190424 h 356523"/>
                  <a:gd name="connsiteX3576" fmla="*/ 97889 w 508077"/>
                  <a:gd name="connsiteY3576" fmla="*/ 190635 h 356523"/>
                  <a:gd name="connsiteX3577" fmla="*/ 98063 w 508077"/>
                  <a:gd name="connsiteY3577" fmla="*/ 190833 h 356523"/>
                  <a:gd name="connsiteX3578" fmla="*/ 98237 w 508077"/>
                  <a:gd name="connsiteY3578" fmla="*/ 191045 h 356523"/>
                  <a:gd name="connsiteX3579" fmla="*/ 98411 w 508077"/>
                  <a:gd name="connsiteY3579" fmla="*/ 191256 h 356523"/>
                  <a:gd name="connsiteX3580" fmla="*/ 98572 w 508077"/>
                  <a:gd name="connsiteY3580" fmla="*/ 191455 h 356523"/>
                  <a:gd name="connsiteX3581" fmla="*/ 98759 w 508077"/>
                  <a:gd name="connsiteY3581" fmla="*/ 191666 h 356523"/>
                  <a:gd name="connsiteX3582" fmla="*/ 98957 w 508077"/>
                  <a:gd name="connsiteY3582" fmla="*/ 191889 h 356523"/>
                  <a:gd name="connsiteX3583" fmla="*/ 99119 w 508077"/>
                  <a:gd name="connsiteY3583" fmla="*/ 192076 h 356523"/>
                  <a:gd name="connsiteX3584" fmla="*/ 99305 w 508077"/>
                  <a:gd name="connsiteY3584" fmla="*/ 192287 h 356523"/>
                  <a:gd name="connsiteX3585" fmla="*/ 99504 w 508077"/>
                  <a:gd name="connsiteY3585" fmla="*/ 192498 h 356523"/>
                  <a:gd name="connsiteX3586" fmla="*/ 99678 w 508077"/>
                  <a:gd name="connsiteY3586" fmla="*/ 192684 h 356523"/>
                  <a:gd name="connsiteX3587" fmla="*/ 99877 w 508077"/>
                  <a:gd name="connsiteY3587" fmla="*/ 192908 h 356523"/>
                  <a:gd name="connsiteX3588" fmla="*/ 100075 w 508077"/>
                  <a:gd name="connsiteY3588" fmla="*/ 193107 h 356523"/>
                  <a:gd name="connsiteX3589" fmla="*/ 100262 w 508077"/>
                  <a:gd name="connsiteY3589" fmla="*/ 193293 h 356523"/>
                  <a:gd name="connsiteX3590" fmla="*/ 100448 w 508077"/>
                  <a:gd name="connsiteY3590" fmla="*/ 193504 h 356523"/>
                  <a:gd name="connsiteX3591" fmla="*/ 100647 w 508077"/>
                  <a:gd name="connsiteY3591" fmla="*/ 193703 h 356523"/>
                  <a:gd name="connsiteX3592" fmla="*/ 100846 w 508077"/>
                  <a:gd name="connsiteY3592" fmla="*/ 193902 h 356523"/>
                  <a:gd name="connsiteX3593" fmla="*/ 101044 w 508077"/>
                  <a:gd name="connsiteY3593" fmla="*/ 194101 h 356523"/>
                  <a:gd name="connsiteX3594" fmla="*/ 101231 w 508077"/>
                  <a:gd name="connsiteY3594" fmla="*/ 194287 h 356523"/>
                  <a:gd name="connsiteX3595" fmla="*/ 101442 w 508077"/>
                  <a:gd name="connsiteY3595" fmla="*/ 194486 h 356523"/>
                  <a:gd name="connsiteX3596" fmla="*/ 101641 w 508077"/>
                  <a:gd name="connsiteY3596" fmla="*/ 194684 h 356523"/>
                  <a:gd name="connsiteX3597" fmla="*/ 101839 w 508077"/>
                  <a:gd name="connsiteY3597" fmla="*/ 194871 h 356523"/>
                  <a:gd name="connsiteX3598" fmla="*/ 102050 w 508077"/>
                  <a:gd name="connsiteY3598" fmla="*/ 195057 h 356523"/>
                  <a:gd name="connsiteX3599" fmla="*/ 102237 w 508077"/>
                  <a:gd name="connsiteY3599" fmla="*/ 195243 h 356523"/>
                  <a:gd name="connsiteX3600" fmla="*/ 102448 w 508077"/>
                  <a:gd name="connsiteY3600" fmla="*/ 195417 h 356523"/>
                  <a:gd name="connsiteX3601" fmla="*/ 102672 w 508077"/>
                  <a:gd name="connsiteY3601" fmla="*/ 195629 h 356523"/>
                  <a:gd name="connsiteX3602" fmla="*/ 102858 w 508077"/>
                  <a:gd name="connsiteY3602" fmla="*/ 195802 h 356523"/>
                  <a:gd name="connsiteX3603" fmla="*/ 103057 w 508077"/>
                  <a:gd name="connsiteY3603" fmla="*/ 195976 h 356523"/>
                  <a:gd name="connsiteX3604" fmla="*/ 103280 w 508077"/>
                  <a:gd name="connsiteY3604" fmla="*/ 196163 h 356523"/>
                  <a:gd name="connsiteX3605" fmla="*/ 103479 w 508077"/>
                  <a:gd name="connsiteY3605" fmla="*/ 196337 h 356523"/>
                  <a:gd name="connsiteX3606" fmla="*/ 103690 w 508077"/>
                  <a:gd name="connsiteY3606" fmla="*/ 196498 h 356523"/>
                  <a:gd name="connsiteX3607" fmla="*/ 103901 w 508077"/>
                  <a:gd name="connsiteY3607" fmla="*/ 196684 h 356523"/>
                  <a:gd name="connsiteX3608" fmla="*/ 104125 w 508077"/>
                  <a:gd name="connsiteY3608" fmla="*/ 196858 h 356523"/>
                  <a:gd name="connsiteX3609" fmla="*/ 104336 w 508077"/>
                  <a:gd name="connsiteY3609" fmla="*/ 197045 h 356523"/>
                  <a:gd name="connsiteX3610" fmla="*/ 104547 w 508077"/>
                  <a:gd name="connsiteY3610" fmla="*/ 197206 h 356523"/>
                  <a:gd name="connsiteX3611" fmla="*/ 104759 w 508077"/>
                  <a:gd name="connsiteY3611" fmla="*/ 197368 h 356523"/>
                  <a:gd name="connsiteX3612" fmla="*/ 104982 w 508077"/>
                  <a:gd name="connsiteY3612" fmla="*/ 197542 h 356523"/>
                  <a:gd name="connsiteX3613" fmla="*/ 105193 w 508077"/>
                  <a:gd name="connsiteY3613" fmla="*/ 197715 h 356523"/>
                  <a:gd name="connsiteX3614" fmla="*/ 105405 w 508077"/>
                  <a:gd name="connsiteY3614" fmla="*/ 197865 h 356523"/>
                  <a:gd name="connsiteX3615" fmla="*/ 105616 w 508077"/>
                  <a:gd name="connsiteY3615" fmla="*/ 198026 h 356523"/>
                  <a:gd name="connsiteX3616" fmla="*/ 105852 w 508077"/>
                  <a:gd name="connsiteY3616" fmla="*/ 198200 h 356523"/>
                  <a:gd name="connsiteX3617" fmla="*/ 106075 w 508077"/>
                  <a:gd name="connsiteY3617" fmla="*/ 198361 h 356523"/>
                  <a:gd name="connsiteX3618" fmla="*/ 106299 w 508077"/>
                  <a:gd name="connsiteY3618" fmla="*/ 198523 h 356523"/>
                  <a:gd name="connsiteX3619" fmla="*/ 106510 w 508077"/>
                  <a:gd name="connsiteY3619" fmla="*/ 198672 h 356523"/>
                  <a:gd name="connsiteX3620" fmla="*/ 106721 w 508077"/>
                  <a:gd name="connsiteY3620" fmla="*/ 198821 h 356523"/>
                  <a:gd name="connsiteX3621" fmla="*/ 106945 w 508077"/>
                  <a:gd name="connsiteY3621" fmla="*/ 198970 h 356523"/>
                  <a:gd name="connsiteX3622" fmla="*/ 107169 w 508077"/>
                  <a:gd name="connsiteY3622" fmla="*/ 199132 h 356523"/>
                  <a:gd name="connsiteX3623" fmla="*/ 107405 w 508077"/>
                  <a:gd name="connsiteY3623" fmla="*/ 199293 h 356523"/>
                  <a:gd name="connsiteX3624" fmla="*/ 107628 w 508077"/>
                  <a:gd name="connsiteY3624" fmla="*/ 199442 h 356523"/>
                  <a:gd name="connsiteX3625" fmla="*/ 107839 w 508077"/>
                  <a:gd name="connsiteY3625" fmla="*/ 199579 h 356523"/>
                  <a:gd name="connsiteX3626" fmla="*/ 108088 w 508077"/>
                  <a:gd name="connsiteY3626" fmla="*/ 199740 h 356523"/>
                  <a:gd name="connsiteX3627" fmla="*/ 108311 w 508077"/>
                  <a:gd name="connsiteY3627" fmla="*/ 199877 h 356523"/>
                  <a:gd name="connsiteX3628" fmla="*/ 108535 w 508077"/>
                  <a:gd name="connsiteY3628" fmla="*/ 200026 h 356523"/>
                  <a:gd name="connsiteX3629" fmla="*/ 108759 w 508077"/>
                  <a:gd name="connsiteY3629" fmla="*/ 200163 h 356523"/>
                  <a:gd name="connsiteX3630" fmla="*/ 108995 w 508077"/>
                  <a:gd name="connsiteY3630" fmla="*/ 200299 h 356523"/>
                  <a:gd name="connsiteX3631" fmla="*/ 109231 w 508077"/>
                  <a:gd name="connsiteY3631" fmla="*/ 200436 h 356523"/>
                  <a:gd name="connsiteX3632" fmla="*/ 109454 w 508077"/>
                  <a:gd name="connsiteY3632" fmla="*/ 200585 h 356523"/>
                  <a:gd name="connsiteX3633" fmla="*/ 109690 w 508077"/>
                  <a:gd name="connsiteY3633" fmla="*/ 200722 h 356523"/>
                  <a:gd name="connsiteX3634" fmla="*/ 109914 w 508077"/>
                  <a:gd name="connsiteY3634" fmla="*/ 200846 h 356523"/>
                  <a:gd name="connsiteX3635" fmla="*/ 110150 w 508077"/>
                  <a:gd name="connsiteY3635" fmla="*/ 200970 h 356523"/>
                  <a:gd name="connsiteX3636" fmla="*/ 110386 w 508077"/>
                  <a:gd name="connsiteY3636" fmla="*/ 201119 h 356523"/>
                  <a:gd name="connsiteX3637" fmla="*/ 110622 w 508077"/>
                  <a:gd name="connsiteY3637" fmla="*/ 201243 h 356523"/>
                  <a:gd name="connsiteX3638" fmla="*/ 110846 w 508077"/>
                  <a:gd name="connsiteY3638" fmla="*/ 201368 h 356523"/>
                  <a:gd name="connsiteX3639" fmla="*/ 111094 w 508077"/>
                  <a:gd name="connsiteY3639" fmla="*/ 201504 h 356523"/>
                  <a:gd name="connsiteX3640" fmla="*/ 111330 w 508077"/>
                  <a:gd name="connsiteY3640" fmla="*/ 201629 h 356523"/>
                  <a:gd name="connsiteX3641" fmla="*/ 111554 w 508077"/>
                  <a:gd name="connsiteY3641" fmla="*/ 201740 h 356523"/>
                  <a:gd name="connsiteX3642" fmla="*/ 111802 w 508077"/>
                  <a:gd name="connsiteY3642" fmla="*/ 201865 h 356523"/>
                  <a:gd name="connsiteX3643" fmla="*/ 112038 w 508077"/>
                  <a:gd name="connsiteY3643" fmla="*/ 201989 h 356523"/>
                  <a:gd name="connsiteX3644" fmla="*/ 112262 w 508077"/>
                  <a:gd name="connsiteY3644" fmla="*/ 202101 h 356523"/>
                  <a:gd name="connsiteX3645" fmla="*/ 112510 w 508077"/>
                  <a:gd name="connsiteY3645" fmla="*/ 202225 h 356523"/>
                  <a:gd name="connsiteX3646" fmla="*/ 112759 w 508077"/>
                  <a:gd name="connsiteY3646" fmla="*/ 202337 h 356523"/>
                  <a:gd name="connsiteX3647" fmla="*/ 112995 w 508077"/>
                  <a:gd name="connsiteY3647" fmla="*/ 202448 h 356523"/>
                  <a:gd name="connsiteX3648" fmla="*/ 113231 w 508077"/>
                  <a:gd name="connsiteY3648" fmla="*/ 202573 h 356523"/>
                  <a:gd name="connsiteX3649" fmla="*/ 113479 w 508077"/>
                  <a:gd name="connsiteY3649" fmla="*/ 202684 h 356523"/>
                  <a:gd name="connsiteX3650" fmla="*/ 113715 w 508077"/>
                  <a:gd name="connsiteY3650" fmla="*/ 202784 h 356523"/>
                  <a:gd name="connsiteX3651" fmla="*/ 113951 w 508077"/>
                  <a:gd name="connsiteY3651" fmla="*/ 202896 h 356523"/>
                  <a:gd name="connsiteX3652" fmla="*/ 114212 w 508077"/>
                  <a:gd name="connsiteY3652" fmla="*/ 202995 h 356523"/>
                  <a:gd name="connsiteX3653" fmla="*/ 114448 w 508077"/>
                  <a:gd name="connsiteY3653" fmla="*/ 203107 h 356523"/>
                  <a:gd name="connsiteX3654" fmla="*/ 114684 w 508077"/>
                  <a:gd name="connsiteY3654" fmla="*/ 203206 h 356523"/>
                  <a:gd name="connsiteX3655" fmla="*/ 114933 w 508077"/>
                  <a:gd name="connsiteY3655" fmla="*/ 203306 h 356523"/>
                  <a:gd name="connsiteX3656" fmla="*/ 115169 w 508077"/>
                  <a:gd name="connsiteY3656" fmla="*/ 203405 h 356523"/>
                  <a:gd name="connsiteX3657" fmla="*/ 115429 w 508077"/>
                  <a:gd name="connsiteY3657" fmla="*/ 203517 h 356523"/>
                  <a:gd name="connsiteX3658" fmla="*/ 115678 w 508077"/>
                  <a:gd name="connsiteY3658" fmla="*/ 203604 h 356523"/>
                  <a:gd name="connsiteX3659" fmla="*/ 115902 w 508077"/>
                  <a:gd name="connsiteY3659" fmla="*/ 203703 h 356523"/>
                  <a:gd name="connsiteX3660" fmla="*/ 116162 w 508077"/>
                  <a:gd name="connsiteY3660" fmla="*/ 203790 h 356523"/>
                  <a:gd name="connsiteX3661" fmla="*/ 116411 w 508077"/>
                  <a:gd name="connsiteY3661" fmla="*/ 203889 h 356523"/>
                  <a:gd name="connsiteX3662" fmla="*/ 116647 w 508077"/>
                  <a:gd name="connsiteY3662" fmla="*/ 203976 h 356523"/>
                  <a:gd name="connsiteX3663" fmla="*/ 116895 w 508077"/>
                  <a:gd name="connsiteY3663" fmla="*/ 204063 h 356523"/>
                  <a:gd name="connsiteX3664" fmla="*/ 117156 w 508077"/>
                  <a:gd name="connsiteY3664" fmla="*/ 204150 h 356523"/>
                  <a:gd name="connsiteX3665" fmla="*/ 117405 w 508077"/>
                  <a:gd name="connsiteY3665" fmla="*/ 204237 h 356523"/>
                  <a:gd name="connsiteX3666" fmla="*/ 117653 w 508077"/>
                  <a:gd name="connsiteY3666" fmla="*/ 204324 h 356523"/>
                  <a:gd name="connsiteX3667" fmla="*/ 117902 w 508077"/>
                  <a:gd name="connsiteY3667" fmla="*/ 204411 h 356523"/>
                  <a:gd name="connsiteX3668" fmla="*/ 118138 w 508077"/>
                  <a:gd name="connsiteY3668" fmla="*/ 204486 h 356523"/>
                  <a:gd name="connsiteX3669" fmla="*/ 118398 w 508077"/>
                  <a:gd name="connsiteY3669" fmla="*/ 204560 h 356523"/>
                  <a:gd name="connsiteX3670" fmla="*/ 118647 w 508077"/>
                  <a:gd name="connsiteY3670" fmla="*/ 204647 h 356523"/>
                  <a:gd name="connsiteX3671" fmla="*/ 118895 w 508077"/>
                  <a:gd name="connsiteY3671" fmla="*/ 204722 h 356523"/>
                  <a:gd name="connsiteX3672" fmla="*/ 119144 w 508077"/>
                  <a:gd name="connsiteY3672" fmla="*/ 204796 h 356523"/>
                  <a:gd name="connsiteX3673" fmla="*/ 119405 w 508077"/>
                  <a:gd name="connsiteY3673" fmla="*/ 204871 h 356523"/>
                  <a:gd name="connsiteX3674" fmla="*/ 119653 w 508077"/>
                  <a:gd name="connsiteY3674" fmla="*/ 204945 h 356523"/>
                  <a:gd name="connsiteX3675" fmla="*/ 119902 w 508077"/>
                  <a:gd name="connsiteY3675" fmla="*/ 205007 h 356523"/>
                  <a:gd name="connsiteX3676" fmla="*/ 120162 w 508077"/>
                  <a:gd name="connsiteY3676" fmla="*/ 205082 h 356523"/>
                  <a:gd name="connsiteX3677" fmla="*/ 120411 w 508077"/>
                  <a:gd name="connsiteY3677" fmla="*/ 205144 h 356523"/>
                  <a:gd name="connsiteX3678" fmla="*/ 120659 w 508077"/>
                  <a:gd name="connsiteY3678" fmla="*/ 205219 h 356523"/>
                  <a:gd name="connsiteX3679" fmla="*/ 120908 w 508077"/>
                  <a:gd name="connsiteY3679" fmla="*/ 205281 h 356523"/>
                  <a:gd name="connsiteX3680" fmla="*/ 121169 w 508077"/>
                  <a:gd name="connsiteY3680" fmla="*/ 205281 h 356523"/>
                  <a:gd name="connsiteX3681" fmla="*/ 121430 w 508077"/>
                  <a:gd name="connsiteY3681" fmla="*/ 205343 h 356523"/>
                  <a:gd name="connsiteX3682" fmla="*/ 121678 w 508077"/>
                  <a:gd name="connsiteY3682" fmla="*/ 205405 h 356523"/>
                  <a:gd name="connsiteX3683" fmla="*/ 121926 w 508077"/>
                  <a:gd name="connsiteY3683" fmla="*/ 205405 h 356523"/>
                  <a:gd name="connsiteX3684" fmla="*/ 122187 w 508077"/>
                  <a:gd name="connsiteY3684" fmla="*/ 205467 h 356523"/>
                  <a:gd name="connsiteX3685" fmla="*/ 122448 w 508077"/>
                  <a:gd name="connsiteY3685" fmla="*/ 205467 h 356523"/>
                  <a:gd name="connsiteX3686" fmla="*/ 122697 w 508077"/>
                  <a:gd name="connsiteY3686" fmla="*/ 205529 h 356523"/>
                  <a:gd name="connsiteX3687" fmla="*/ 122945 w 508077"/>
                  <a:gd name="connsiteY3687" fmla="*/ 205529 h 356523"/>
                  <a:gd name="connsiteX3688" fmla="*/ 123206 w 508077"/>
                  <a:gd name="connsiteY3688" fmla="*/ 205529 h 356523"/>
                  <a:gd name="connsiteX3689" fmla="*/ 123467 w 508077"/>
                  <a:gd name="connsiteY3689" fmla="*/ 205529 h 356523"/>
                  <a:gd name="connsiteX3690" fmla="*/ 123728 w 508077"/>
                  <a:gd name="connsiteY3690" fmla="*/ 205529 h 356523"/>
                  <a:gd name="connsiteX3691" fmla="*/ 123964 w 508077"/>
                  <a:gd name="connsiteY3691" fmla="*/ 205529 h 356523"/>
                  <a:gd name="connsiteX3692" fmla="*/ 124225 w 508077"/>
                  <a:gd name="connsiteY3692" fmla="*/ 205529 h 356523"/>
                  <a:gd name="connsiteX3693" fmla="*/ 124485 w 508077"/>
                  <a:gd name="connsiteY3693" fmla="*/ 205529 h 356523"/>
                  <a:gd name="connsiteX3694" fmla="*/ 124746 w 508077"/>
                  <a:gd name="connsiteY3694" fmla="*/ 205529 h 356523"/>
                  <a:gd name="connsiteX3695" fmla="*/ 125007 w 508077"/>
                  <a:gd name="connsiteY3695" fmla="*/ 205529 h 356523"/>
                  <a:gd name="connsiteX3696" fmla="*/ 125268 w 508077"/>
                  <a:gd name="connsiteY3696" fmla="*/ 205529 h 356523"/>
                  <a:gd name="connsiteX3697" fmla="*/ 125516 w 508077"/>
                  <a:gd name="connsiteY3697" fmla="*/ 205529 h 356523"/>
                  <a:gd name="connsiteX3698" fmla="*/ 125777 w 508077"/>
                  <a:gd name="connsiteY3698" fmla="*/ 205529 h 356523"/>
                  <a:gd name="connsiteX3699" fmla="*/ 126026 w 508077"/>
                  <a:gd name="connsiteY3699" fmla="*/ 205529 h 356523"/>
                  <a:gd name="connsiteX3700" fmla="*/ 126287 w 508077"/>
                  <a:gd name="connsiteY3700" fmla="*/ 205529 h 356523"/>
                  <a:gd name="connsiteX3701" fmla="*/ 126548 w 508077"/>
                  <a:gd name="connsiteY3701" fmla="*/ 205529 h 356523"/>
                  <a:gd name="connsiteX3702" fmla="*/ 126796 w 508077"/>
                  <a:gd name="connsiteY3702" fmla="*/ 205529 h 356523"/>
                  <a:gd name="connsiteX3703" fmla="*/ 127069 w 508077"/>
                  <a:gd name="connsiteY3703" fmla="*/ 205529 h 356523"/>
                  <a:gd name="connsiteX3704" fmla="*/ 127318 w 508077"/>
                  <a:gd name="connsiteY3704" fmla="*/ 205529 h 356523"/>
                  <a:gd name="connsiteX3705" fmla="*/ 127579 w 508077"/>
                  <a:gd name="connsiteY3705" fmla="*/ 205529 h 356523"/>
                  <a:gd name="connsiteX3706" fmla="*/ 127839 w 508077"/>
                  <a:gd name="connsiteY3706" fmla="*/ 205529 h 356523"/>
                  <a:gd name="connsiteX3707" fmla="*/ 128088 w 508077"/>
                  <a:gd name="connsiteY3707" fmla="*/ 205529 h 356523"/>
                  <a:gd name="connsiteX3708" fmla="*/ 128361 w 508077"/>
                  <a:gd name="connsiteY3708" fmla="*/ 205529 h 356523"/>
                  <a:gd name="connsiteX3709" fmla="*/ 128622 w 508077"/>
                  <a:gd name="connsiteY3709" fmla="*/ 205529 h 356523"/>
                  <a:gd name="connsiteX3710" fmla="*/ 128871 w 508077"/>
                  <a:gd name="connsiteY3710" fmla="*/ 205529 h 356523"/>
                  <a:gd name="connsiteX3711" fmla="*/ 129131 w 508077"/>
                  <a:gd name="connsiteY3711" fmla="*/ 205529 h 356523"/>
                  <a:gd name="connsiteX3712" fmla="*/ 133802 w 508077"/>
                  <a:gd name="connsiteY3712" fmla="*/ 205529 h 356523"/>
                  <a:gd name="connsiteX3713" fmla="*/ 134063 w 508077"/>
                  <a:gd name="connsiteY3713" fmla="*/ 205529 h 356523"/>
                  <a:gd name="connsiteX3714" fmla="*/ 134312 w 508077"/>
                  <a:gd name="connsiteY3714" fmla="*/ 205529 h 356523"/>
                  <a:gd name="connsiteX3715" fmla="*/ 134572 w 508077"/>
                  <a:gd name="connsiteY3715" fmla="*/ 205529 h 356523"/>
                  <a:gd name="connsiteX3716" fmla="*/ 134833 w 508077"/>
                  <a:gd name="connsiteY3716" fmla="*/ 205529 h 356523"/>
                  <a:gd name="connsiteX3717" fmla="*/ 135094 w 508077"/>
                  <a:gd name="connsiteY3717" fmla="*/ 205529 h 356523"/>
                  <a:gd name="connsiteX3718" fmla="*/ 135355 w 508077"/>
                  <a:gd name="connsiteY3718" fmla="*/ 205529 h 356523"/>
                  <a:gd name="connsiteX3719" fmla="*/ 135603 w 508077"/>
                  <a:gd name="connsiteY3719" fmla="*/ 205529 h 356523"/>
                  <a:gd name="connsiteX3720" fmla="*/ 135864 w 508077"/>
                  <a:gd name="connsiteY3720" fmla="*/ 205529 h 356523"/>
                  <a:gd name="connsiteX3721" fmla="*/ 136125 w 508077"/>
                  <a:gd name="connsiteY3721" fmla="*/ 205529 h 356523"/>
                  <a:gd name="connsiteX3722" fmla="*/ 136386 w 508077"/>
                  <a:gd name="connsiteY3722" fmla="*/ 205529 h 356523"/>
                  <a:gd name="connsiteX3723" fmla="*/ 136647 w 508077"/>
                  <a:gd name="connsiteY3723" fmla="*/ 205529 h 356523"/>
                  <a:gd name="connsiteX3724" fmla="*/ 136908 w 508077"/>
                  <a:gd name="connsiteY3724" fmla="*/ 205529 h 356523"/>
                  <a:gd name="connsiteX3725" fmla="*/ 137156 w 508077"/>
                  <a:gd name="connsiteY3725" fmla="*/ 205529 h 356523"/>
                  <a:gd name="connsiteX3726" fmla="*/ 137417 w 508077"/>
                  <a:gd name="connsiteY3726" fmla="*/ 205529 h 356523"/>
                  <a:gd name="connsiteX3727" fmla="*/ 137678 w 508077"/>
                  <a:gd name="connsiteY3727" fmla="*/ 205529 h 356523"/>
                  <a:gd name="connsiteX3728" fmla="*/ 137926 w 508077"/>
                  <a:gd name="connsiteY3728" fmla="*/ 205529 h 356523"/>
                  <a:gd name="connsiteX3729" fmla="*/ 138187 w 508077"/>
                  <a:gd name="connsiteY3729" fmla="*/ 205529 h 356523"/>
                  <a:gd name="connsiteX3730" fmla="*/ 138436 w 508077"/>
                  <a:gd name="connsiteY3730" fmla="*/ 205529 h 356523"/>
                  <a:gd name="connsiteX3731" fmla="*/ 138697 w 508077"/>
                  <a:gd name="connsiteY3731" fmla="*/ 205529 h 356523"/>
                  <a:gd name="connsiteX3732" fmla="*/ 138958 w 508077"/>
                  <a:gd name="connsiteY3732" fmla="*/ 205529 h 356523"/>
                  <a:gd name="connsiteX3733" fmla="*/ 139218 w 508077"/>
                  <a:gd name="connsiteY3733" fmla="*/ 205529 h 356523"/>
                  <a:gd name="connsiteX3734" fmla="*/ 139467 w 508077"/>
                  <a:gd name="connsiteY3734" fmla="*/ 205529 h 356523"/>
                  <a:gd name="connsiteX3735" fmla="*/ 139728 w 508077"/>
                  <a:gd name="connsiteY3735" fmla="*/ 205529 h 356523"/>
                  <a:gd name="connsiteX3736" fmla="*/ 139976 w 508077"/>
                  <a:gd name="connsiteY3736" fmla="*/ 205529 h 356523"/>
                  <a:gd name="connsiteX3737" fmla="*/ 140237 w 508077"/>
                  <a:gd name="connsiteY3737" fmla="*/ 205529 h 356523"/>
                  <a:gd name="connsiteX3738" fmla="*/ 140498 w 508077"/>
                  <a:gd name="connsiteY3738" fmla="*/ 205467 h 356523"/>
                  <a:gd name="connsiteX3739" fmla="*/ 140746 w 508077"/>
                  <a:gd name="connsiteY3739" fmla="*/ 205467 h 356523"/>
                  <a:gd name="connsiteX3740" fmla="*/ 140995 w 508077"/>
                  <a:gd name="connsiteY3740" fmla="*/ 205405 h 356523"/>
                  <a:gd name="connsiteX3741" fmla="*/ 141256 w 508077"/>
                  <a:gd name="connsiteY3741" fmla="*/ 205405 h 356523"/>
                  <a:gd name="connsiteX3742" fmla="*/ 141517 w 508077"/>
                  <a:gd name="connsiteY3742" fmla="*/ 205343 h 356523"/>
                  <a:gd name="connsiteX3743" fmla="*/ 141765 w 508077"/>
                  <a:gd name="connsiteY3743" fmla="*/ 205281 h 356523"/>
                  <a:gd name="connsiteX3744" fmla="*/ 142013 w 508077"/>
                  <a:gd name="connsiteY3744" fmla="*/ 205281 h 356523"/>
                  <a:gd name="connsiteX3745" fmla="*/ 142274 w 508077"/>
                  <a:gd name="connsiteY3745" fmla="*/ 205219 h 356523"/>
                  <a:gd name="connsiteX3746" fmla="*/ 142523 w 508077"/>
                  <a:gd name="connsiteY3746" fmla="*/ 205144 h 356523"/>
                  <a:gd name="connsiteX3747" fmla="*/ 142771 w 508077"/>
                  <a:gd name="connsiteY3747" fmla="*/ 205082 h 356523"/>
                  <a:gd name="connsiteX3748" fmla="*/ 143020 w 508077"/>
                  <a:gd name="connsiteY3748" fmla="*/ 205007 h 356523"/>
                  <a:gd name="connsiteX3749" fmla="*/ 143281 w 508077"/>
                  <a:gd name="connsiteY3749" fmla="*/ 204945 h 356523"/>
                  <a:gd name="connsiteX3750" fmla="*/ 143529 w 508077"/>
                  <a:gd name="connsiteY3750" fmla="*/ 204871 h 356523"/>
                  <a:gd name="connsiteX3751" fmla="*/ 143790 w 508077"/>
                  <a:gd name="connsiteY3751" fmla="*/ 204796 h 356523"/>
                  <a:gd name="connsiteX3752" fmla="*/ 144026 w 508077"/>
                  <a:gd name="connsiteY3752" fmla="*/ 204722 h 356523"/>
                  <a:gd name="connsiteX3753" fmla="*/ 144287 w 508077"/>
                  <a:gd name="connsiteY3753" fmla="*/ 204647 h 356523"/>
                  <a:gd name="connsiteX3754" fmla="*/ 144535 w 508077"/>
                  <a:gd name="connsiteY3754" fmla="*/ 204560 h 356523"/>
                  <a:gd name="connsiteX3755" fmla="*/ 144796 w 508077"/>
                  <a:gd name="connsiteY3755" fmla="*/ 204486 h 356523"/>
                  <a:gd name="connsiteX3756" fmla="*/ 145032 w 508077"/>
                  <a:gd name="connsiteY3756" fmla="*/ 204411 h 356523"/>
                  <a:gd name="connsiteX3757" fmla="*/ 145281 w 508077"/>
                  <a:gd name="connsiteY3757" fmla="*/ 204324 h 356523"/>
                  <a:gd name="connsiteX3758" fmla="*/ 145541 w 508077"/>
                  <a:gd name="connsiteY3758" fmla="*/ 204237 h 356523"/>
                  <a:gd name="connsiteX3759" fmla="*/ 145790 w 508077"/>
                  <a:gd name="connsiteY3759" fmla="*/ 204150 h 356523"/>
                  <a:gd name="connsiteX3760" fmla="*/ 146026 w 508077"/>
                  <a:gd name="connsiteY3760" fmla="*/ 204063 h 356523"/>
                  <a:gd name="connsiteX3761" fmla="*/ 146274 w 508077"/>
                  <a:gd name="connsiteY3761" fmla="*/ 203976 h 356523"/>
                  <a:gd name="connsiteX3762" fmla="*/ 146523 w 508077"/>
                  <a:gd name="connsiteY3762" fmla="*/ 203889 h 356523"/>
                  <a:gd name="connsiteX3763" fmla="*/ 146771 w 508077"/>
                  <a:gd name="connsiteY3763" fmla="*/ 203790 h 356523"/>
                  <a:gd name="connsiteX3764" fmla="*/ 147020 w 508077"/>
                  <a:gd name="connsiteY3764" fmla="*/ 203703 h 356523"/>
                  <a:gd name="connsiteX3765" fmla="*/ 147268 w 508077"/>
                  <a:gd name="connsiteY3765" fmla="*/ 203604 h 356523"/>
                  <a:gd name="connsiteX3766" fmla="*/ 147504 w 508077"/>
                  <a:gd name="connsiteY3766" fmla="*/ 203504 h 356523"/>
                  <a:gd name="connsiteX3767" fmla="*/ 147753 w 508077"/>
                  <a:gd name="connsiteY3767" fmla="*/ 203417 h 356523"/>
                  <a:gd name="connsiteX3768" fmla="*/ 148001 w 508077"/>
                  <a:gd name="connsiteY3768" fmla="*/ 203318 h 356523"/>
                  <a:gd name="connsiteX3769" fmla="*/ 148262 w 508077"/>
                  <a:gd name="connsiteY3769" fmla="*/ 203206 h 356523"/>
                  <a:gd name="connsiteX3770" fmla="*/ 148486 w 508077"/>
                  <a:gd name="connsiteY3770" fmla="*/ 203107 h 356523"/>
                  <a:gd name="connsiteX3771" fmla="*/ 148734 w 508077"/>
                  <a:gd name="connsiteY3771" fmla="*/ 202995 h 356523"/>
                  <a:gd name="connsiteX3772" fmla="*/ 148995 w 508077"/>
                  <a:gd name="connsiteY3772" fmla="*/ 202883 h 356523"/>
                  <a:gd name="connsiteX3773" fmla="*/ 149218 w 508077"/>
                  <a:gd name="connsiteY3773" fmla="*/ 202784 h 356523"/>
                  <a:gd name="connsiteX3774" fmla="*/ 149455 w 508077"/>
                  <a:gd name="connsiteY3774" fmla="*/ 202684 h 356523"/>
                  <a:gd name="connsiteX3775" fmla="*/ 149691 w 508077"/>
                  <a:gd name="connsiteY3775" fmla="*/ 202573 h 356523"/>
                  <a:gd name="connsiteX3776" fmla="*/ 149939 w 508077"/>
                  <a:gd name="connsiteY3776" fmla="*/ 202448 h 356523"/>
                  <a:gd name="connsiteX3777" fmla="*/ 150175 w 508077"/>
                  <a:gd name="connsiteY3777" fmla="*/ 202337 h 356523"/>
                  <a:gd name="connsiteX3778" fmla="*/ 150423 w 508077"/>
                  <a:gd name="connsiteY3778" fmla="*/ 202225 h 356523"/>
                  <a:gd name="connsiteX3779" fmla="*/ 150659 w 508077"/>
                  <a:gd name="connsiteY3779" fmla="*/ 202113 h 356523"/>
                  <a:gd name="connsiteX3780" fmla="*/ 150896 w 508077"/>
                  <a:gd name="connsiteY3780" fmla="*/ 201989 h 356523"/>
                  <a:gd name="connsiteX3781" fmla="*/ 151132 w 508077"/>
                  <a:gd name="connsiteY3781" fmla="*/ 201865 h 356523"/>
                  <a:gd name="connsiteX3782" fmla="*/ 151368 w 508077"/>
                  <a:gd name="connsiteY3782" fmla="*/ 201753 h 356523"/>
                  <a:gd name="connsiteX3783" fmla="*/ 151616 w 508077"/>
                  <a:gd name="connsiteY3783" fmla="*/ 201616 h 356523"/>
                  <a:gd name="connsiteX3784" fmla="*/ 151852 w 508077"/>
                  <a:gd name="connsiteY3784" fmla="*/ 201492 h 356523"/>
                  <a:gd name="connsiteX3785" fmla="*/ 152076 w 508077"/>
                  <a:gd name="connsiteY3785" fmla="*/ 201368 h 356523"/>
                  <a:gd name="connsiteX3786" fmla="*/ 152312 w 508077"/>
                  <a:gd name="connsiteY3786" fmla="*/ 201243 h 356523"/>
                  <a:gd name="connsiteX3787" fmla="*/ 152548 w 508077"/>
                  <a:gd name="connsiteY3787" fmla="*/ 201119 h 356523"/>
                  <a:gd name="connsiteX3788" fmla="*/ 152784 w 508077"/>
                  <a:gd name="connsiteY3788" fmla="*/ 200983 h 356523"/>
                  <a:gd name="connsiteX3789" fmla="*/ 153007 w 508077"/>
                  <a:gd name="connsiteY3789" fmla="*/ 200858 h 356523"/>
                  <a:gd name="connsiteX3790" fmla="*/ 153256 w 508077"/>
                  <a:gd name="connsiteY3790" fmla="*/ 200709 h 356523"/>
                  <a:gd name="connsiteX3791" fmla="*/ 153479 w 508077"/>
                  <a:gd name="connsiteY3791" fmla="*/ 200585 h 356523"/>
                  <a:gd name="connsiteX3792" fmla="*/ 153703 w 508077"/>
                  <a:gd name="connsiteY3792" fmla="*/ 200436 h 356523"/>
                  <a:gd name="connsiteX3793" fmla="*/ 153939 w 508077"/>
                  <a:gd name="connsiteY3793" fmla="*/ 200299 h 356523"/>
                  <a:gd name="connsiteX3794" fmla="*/ 154175 w 508077"/>
                  <a:gd name="connsiteY3794" fmla="*/ 200163 h 356523"/>
                  <a:gd name="connsiteX3795" fmla="*/ 154399 w 508077"/>
                  <a:gd name="connsiteY3795" fmla="*/ 200026 h 356523"/>
                  <a:gd name="connsiteX3796" fmla="*/ 154622 w 508077"/>
                  <a:gd name="connsiteY3796" fmla="*/ 199877 h 356523"/>
                  <a:gd name="connsiteX3797" fmla="*/ 154858 w 508077"/>
                  <a:gd name="connsiteY3797" fmla="*/ 199728 h 356523"/>
                  <a:gd name="connsiteX3798" fmla="*/ 155082 w 508077"/>
                  <a:gd name="connsiteY3798" fmla="*/ 199579 h 356523"/>
                  <a:gd name="connsiteX3799" fmla="*/ 155293 w 508077"/>
                  <a:gd name="connsiteY3799" fmla="*/ 199442 h 356523"/>
                  <a:gd name="connsiteX3800" fmla="*/ 155529 w 508077"/>
                  <a:gd name="connsiteY3800" fmla="*/ 199293 h 356523"/>
                  <a:gd name="connsiteX3801" fmla="*/ 155753 w 508077"/>
                  <a:gd name="connsiteY3801" fmla="*/ 199132 h 356523"/>
                  <a:gd name="connsiteX3802" fmla="*/ 155976 w 508077"/>
                  <a:gd name="connsiteY3802" fmla="*/ 198995 h 356523"/>
                  <a:gd name="connsiteX3803" fmla="*/ 156200 w 508077"/>
                  <a:gd name="connsiteY3803" fmla="*/ 198833 h 356523"/>
                  <a:gd name="connsiteX3804" fmla="*/ 156424 w 508077"/>
                  <a:gd name="connsiteY3804" fmla="*/ 198672 h 356523"/>
                  <a:gd name="connsiteX3805" fmla="*/ 156647 w 508077"/>
                  <a:gd name="connsiteY3805" fmla="*/ 198510 h 356523"/>
                  <a:gd name="connsiteX3806" fmla="*/ 156871 w 508077"/>
                  <a:gd name="connsiteY3806" fmla="*/ 198361 h 356523"/>
                  <a:gd name="connsiteX3807" fmla="*/ 157082 w 508077"/>
                  <a:gd name="connsiteY3807" fmla="*/ 198200 h 356523"/>
                  <a:gd name="connsiteX3808" fmla="*/ 157305 w 508077"/>
                  <a:gd name="connsiteY3808" fmla="*/ 198026 h 356523"/>
                  <a:gd name="connsiteX3809" fmla="*/ 157517 w 508077"/>
                  <a:gd name="connsiteY3809" fmla="*/ 197877 h 356523"/>
                  <a:gd name="connsiteX3810" fmla="*/ 157728 w 508077"/>
                  <a:gd name="connsiteY3810" fmla="*/ 197715 h 356523"/>
                  <a:gd name="connsiteX3811" fmla="*/ 157914 w 508077"/>
                  <a:gd name="connsiteY3811" fmla="*/ 197517 h 356523"/>
                  <a:gd name="connsiteX3812" fmla="*/ 158138 w 508077"/>
                  <a:gd name="connsiteY3812" fmla="*/ 197343 h 356523"/>
                  <a:gd name="connsiteX3813" fmla="*/ 158361 w 508077"/>
                  <a:gd name="connsiteY3813" fmla="*/ 197169 h 356523"/>
                  <a:gd name="connsiteX3814" fmla="*/ 158560 w 508077"/>
                  <a:gd name="connsiteY3814" fmla="*/ 197007 h 356523"/>
                  <a:gd name="connsiteX3815" fmla="*/ 158771 w 508077"/>
                  <a:gd name="connsiteY3815" fmla="*/ 196833 h 356523"/>
                  <a:gd name="connsiteX3816" fmla="*/ 158983 w 508077"/>
                  <a:gd name="connsiteY3816" fmla="*/ 196660 h 356523"/>
                  <a:gd name="connsiteX3817" fmla="*/ 159194 w 508077"/>
                  <a:gd name="connsiteY3817" fmla="*/ 196498 h 356523"/>
                  <a:gd name="connsiteX3818" fmla="*/ 159417 w 508077"/>
                  <a:gd name="connsiteY3818" fmla="*/ 196312 h 356523"/>
                  <a:gd name="connsiteX3819" fmla="*/ 159628 w 508077"/>
                  <a:gd name="connsiteY3819" fmla="*/ 196125 h 356523"/>
                  <a:gd name="connsiteX3820" fmla="*/ 159827 w 508077"/>
                  <a:gd name="connsiteY3820" fmla="*/ 195951 h 356523"/>
                  <a:gd name="connsiteX3821" fmla="*/ 160026 w 508077"/>
                  <a:gd name="connsiteY3821" fmla="*/ 195778 h 356523"/>
                  <a:gd name="connsiteX3822" fmla="*/ 160250 w 508077"/>
                  <a:gd name="connsiteY3822" fmla="*/ 195591 h 356523"/>
                  <a:gd name="connsiteX3823" fmla="*/ 160436 w 508077"/>
                  <a:gd name="connsiteY3823" fmla="*/ 195405 h 356523"/>
                  <a:gd name="connsiteX3824" fmla="*/ 160647 w 508077"/>
                  <a:gd name="connsiteY3824" fmla="*/ 195219 h 356523"/>
                  <a:gd name="connsiteX3825" fmla="*/ 160858 w 508077"/>
                  <a:gd name="connsiteY3825" fmla="*/ 195020 h 356523"/>
                  <a:gd name="connsiteX3826" fmla="*/ 161057 w 508077"/>
                  <a:gd name="connsiteY3826" fmla="*/ 194846 h 356523"/>
                  <a:gd name="connsiteX3827" fmla="*/ 161256 w 508077"/>
                  <a:gd name="connsiteY3827" fmla="*/ 194660 h 356523"/>
                  <a:gd name="connsiteX3828" fmla="*/ 161455 w 508077"/>
                  <a:gd name="connsiteY3828" fmla="*/ 194461 h 356523"/>
                  <a:gd name="connsiteX3829" fmla="*/ 161641 w 508077"/>
                  <a:gd name="connsiteY3829" fmla="*/ 194274 h 356523"/>
                  <a:gd name="connsiteX3830" fmla="*/ 161852 w 508077"/>
                  <a:gd name="connsiteY3830" fmla="*/ 194076 h 356523"/>
                  <a:gd name="connsiteX3831" fmla="*/ 162063 w 508077"/>
                  <a:gd name="connsiteY3831" fmla="*/ 193865 h 356523"/>
                  <a:gd name="connsiteX3832" fmla="*/ 162250 w 508077"/>
                  <a:gd name="connsiteY3832" fmla="*/ 193678 h 356523"/>
                  <a:gd name="connsiteX3833" fmla="*/ 162436 w 508077"/>
                  <a:gd name="connsiteY3833" fmla="*/ 193492 h 356523"/>
                  <a:gd name="connsiteX3834" fmla="*/ 162647 w 508077"/>
                  <a:gd name="connsiteY3834" fmla="*/ 193268 h 356523"/>
                  <a:gd name="connsiteX3835" fmla="*/ 162833 w 508077"/>
                  <a:gd name="connsiteY3835" fmla="*/ 193069 h 356523"/>
                  <a:gd name="connsiteX3836" fmla="*/ 163020 w 508077"/>
                  <a:gd name="connsiteY3836" fmla="*/ 192883 h 356523"/>
                  <a:gd name="connsiteX3837" fmla="*/ 163206 w 508077"/>
                  <a:gd name="connsiteY3837" fmla="*/ 192672 h 356523"/>
                  <a:gd name="connsiteX3838" fmla="*/ 163392 w 508077"/>
                  <a:gd name="connsiteY3838" fmla="*/ 192473 h 356523"/>
                  <a:gd name="connsiteX3839" fmla="*/ 163579 w 508077"/>
                  <a:gd name="connsiteY3839" fmla="*/ 192262 h 356523"/>
                  <a:gd name="connsiteX3840" fmla="*/ 163765 w 508077"/>
                  <a:gd name="connsiteY3840" fmla="*/ 192051 h 356523"/>
                  <a:gd name="connsiteX3841" fmla="*/ 163951 w 508077"/>
                  <a:gd name="connsiteY3841" fmla="*/ 191852 h 356523"/>
                  <a:gd name="connsiteX3842" fmla="*/ 164125 w 508077"/>
                  <a:gd name="connsiteY3842" fmla="*/ 191653 h 356523"/>
                  <a:gd name="connsiteX3843" fmla="*/ 164299 w 508077"/>
                  <a:gd name="connsiteY3843" fmla="*/ 191455 h 356523"/>
                  <a:gd name="connsiteX3844" fmla="*/ 164486 w 508077"/>
                  <a:gd name="connsiteY3844" fmla="*/ 191231 h 356523"/>
                  <a:gd name="connsiteX3845" fmla="*/ 164660 w 508077"/>
                  <a:gd name="connsiteY3845" fmla="*/ 191020 h 356523"/>
                  <a:gd name="connsiteX3846" fmla="*/ 164846 w 508077"/>
                  <a:gd name="connsiteY3846" fmla="*/ 190809 h 356523"/>
                  <a:gd name="connsiteX3847" fmla="*/ 165020 w 508077"/>
                  <a:gd name="connsiteY3847" fmla="*/ 190597 h 356523"/>
                  <a:gd name="connsiteX3848" fmla="*/ 165194 w 508077"/>
                  <a:gd name="connsiteY3848" fmla="*/ 190374 h 356523"/>
                  <a:gd name="connsiteX3849" fmla="*/ 165368 w 508077"/>
                  <a:gd name="connsiteY3849" fmla="*/ 190163 h 356523"/>
                  <a:gd name="connsiteX3850" fmla="*/ 165517 w 508077"/>
                  <a:gd name="connsiteY3850" fmla="*/ 189964 h 356523"/>
                  <a:gd name="connsiteX3851" fmla="*/ 165691 w 508077"/>
                  <a:gd name="connsiteY3851" fmla="*/ 189740 h 356523"/>
                  <a:gd name="connsiteX3852" fmla="*/ 165877 w 508077"/>
                  <a:gd name="connsiteY3852" fmla="*/ 189504 h 356523"/>
                  <a:gd name="connsiteX3853" fmla="*/ 166026 w 508077"/>
                  <a:gd name="connsiteY3853" fmla="*/ 189305 h 356523"/>
                  <a:gd name="connsiteX3854" fmla="*/ 166188 w 508077"/>
                  <a:gd name="connsiteY3854" fmla="*/ 189107 h 356523"/>
                  <a:gd name="connsiteX3855" fmla="*/ 166337 w 508077"/>
                  <a:gd name="connsiteY3855" fmla="*/ 188883 h 356523"/>
                  <a:gd name="connsiteX3856" fmla="*/ 166511 w 508077"/>
                  <a:gd name="connsiteY3856" fmla="*/ 188647 h 356523"/>
                  <a:gd name="connsiteX3857" fmla="*/ 166672 w 508077"/>
                  <a:gd name="connsiteY3857" fmla="*/ 188411 h 356523"/>
                  <a:gd name="connsiteX3858" fmla="*/ 166833 w 508077"/>
                  <a:gd name="connsiteY3858" fmla="*/ 188212 h 356523"/>
                  <a:gd name="connsiteX3859" fmla="*/ 166983 w 508077"/>
                  <a:gd name="connsiteY3859" fmla="*/ 187989 h 356523"/>
                  <a:gd name="connsiteX3860" fmla="*/ 167144 w 508077"/>
                  <a:gd name="connsiteY3860" fmla="*/ 187753 h 356523"/>
                  <a:gd name="connsiteX3861" fmla="*/ 167293 w 508077"/>
                  <a:gd name="connsiteY3861" fmla="*/ 187541 h 356523"/>
                  <a:gd name="connsiteX3862" fmla="*/ 167442 w 508077"/>
                  <a:gd name="connsiteY3862" fmla="*/ 187305 h 356523"/>
                  <a:gd name="connsiteX3863" fmla="*/ 167591 w 508077"/>
                  <a:gd name="connsiteY3863" fmla="*/ 187094 h 356523"/>
                  <a:gd name="connsiteX3864" fmla="*/ 167740 w 508077"/>
                  <a:gd name="connsiteY3864" fmla="*/ 186871 h 356523"/>
                  <a:gd name="connsiteX3865" fmla="*/ 167889 w 508077"/>
                  <a:gd name="connsiteY3865" fmla="*/ 186622 h 356523"/>
                  <a:gd name="connsiteX3866" fmla="*/ 168026 w 508077"/>
                  <a:gd name="connsiteY3866" fmla="*/ 186411 h 356523"/>
                  <a:gd name="connsiteX3867" fmla="*/ 168163 w 508077"/>
                  <a:gd name="connsiteY3867" fmla="*/ 186200 h 356523"/>
                  <a:gd name="connsiteX3868" fmla="*/ 168324 w 508077"/>
                  <a:gd name="connsiteY3868" fmla="*/ 185951 h 356523"/>
                  <a:gd name="connsiteX3869" fmla="*/ 168461 w 508077"/>
                  <a:gd name="connsiteY3869" fmla="*/ 185715 h 356523"/>
                  <a:gd name="connsiteX3870" fmla="*/ 168597 w 508077"/>
                  <a:gd name="connsiteY3870" fmla="*/ 185479 h 356523"/>
                  <a:gd name="connsiteX3871" fmla="*/ 168747 w 508077"/>
                  <a:gd name="connsiteY3871" fmla="*/ 185256 h 356523"/>
                  <a:gd name="connsiteX3872" fmla="*/ 168871 w 508077"/>
                  <a:gd name="connsiteY3872" fmla="*/ 185045 h 356523"/>
                  <a:gd name="connsiteX3873" fmla="*/ 168995 w 508077"/>
                  <a:gd name="connsiteY3873" fmla="*/ 184796 h 356523"/>
                  <a:gd name="connsiteX3874" fmla="*/ 169132 w 508077"/>
                  <a:gd name="connsiteY3874" fmla="*/ 184560 h 356523"/>
                  <a:gd name="connsiteX3875" fmla="*/ 169268 w 508077"/>
                  <a:gd name="connsiteY3875" fmla="*/ 184337 h 356523"/>
                  <a:gd name="connsiteX3876" fmla="*/ 169405 w 508077"/>
                  <a:gd name="connsiteY3876" fmla="*/ 184088 h 356523"/>
                  <a:gd name="connsiteX3877" fmla="*/ 169517 w 508077"/>
                  <a:gd name="connsiteY3877" fmla="*/ 183877 h 356523"/>
                  <a:gd name="connsiteX3878" fmla="*/ 169641 w 508077"/>
                  <a:gd name="connsiteY3878" fmla="*/ 183641 h 356523"/>
                  <a:gd name="connsiteX3879" fmla="*/ 169778 w 508077"/>
                  <a:gd name="connsiteY3879" fmla="*/ 183405 h 356523"/>
                  <a:gd name="connsiteX3880" fmla="*/ 169902 w 508077"/>
                  <a:gd name="connsiteY3880" fmla="*/ 183156 h 356523"/>
                  <a:gd name="connsiteX3881" fmla="*/ 170014 w 508077"/>
                  <a:gd name="connsiteY3881" fmla="*/ 182920 h 356523"/>
                  <a:gd name="connsiteX3882" fmla="*/ 170150 w 508077"/>
                  <a:gd name="connsiteY3882" fmla="*/ 182672 h 356523"/>
                  <a:gd name="connsiteX3883" fmla="*/ 170262 w 508077"/>
                  <a:gd name="connsiteY3883" fmla="*/ 182436 h 356523"/>
                  <a:gd name="connsiteX3884" fmla="*/ 170374 w 508077"/>
                  <a:gd name="connsiteY3884" fmla="*/ 182200 h 356523"/>
                  <a:gd name="connsiteX3885" fmla="*/ 170498 w 508077"/>
                  <a:gd name="connsiteY3885" fmla="*/ 181951 h 356523"/>
                  <a:gd name="connsiteX3886" fmla="*/ 170610 w 508077"/>
                  <a:gd name="connsiteY3886" fmla="*/ 181728 h 356523"/>
                  <a:gd name="connsiteX3887" fmla="*/ 170722 w 508077"/>
                  <a:gd name="connsiteY3887" fmla="*/ 181492 h 356523"/>
                  <a:gd name="connsiteX3888" fmla="*/ 170834 w 508077"/>
                  <a:gd name="connsiteY3888" fmla="*/ 181243 h 356523"/>
                  <a:gd name="connsiteX3889" fmla="*/ 170933 w 508077"/>
                  <a:gd name="connsiteY3889" fmla="*/ 180995 h 356523"/>
                  <a:gd name="connsiteX3890" fmla="*/ 171045 w 508077"/>
                  <a:gd name="connsiteY3890" fmla="*/ 180759 h 356523"/>
                  <a:gd name="connsiteX3891" fmla="*/ 171144 w 508077"/>
                  <a:gd name="connsiteY3891" fmla="*/ 180523 h 356523"/>
                  <a:gd name="connsiteX3892" fmla="*/ 171256 w 508077"/>
                  <a:gd name="connsiteY3892" fmla="*/ 180287 h 356523"/>
                  <a:gd name="connsiteX3893" fmla="*/ 171368 w 508077"/>
                  <a:gd name="connsiteY3893" fmla="*/ 180014 h 356523"/>
                  <a:gd name="connsiteX3894" fmla="*/ 171455 w 508077"/>
                  <a:gd name="connsiteY3894" fmla="*/ 179790 h 356523"/>
                  <a:gd name="connsiteX3895" fmla="*/ 171566 w 508077"/>
                  <a:gd name="connsiteY3895" fmla="*/ 179541 h 356523"/>
                  <a:gd name="connsiteX3896" fmla="*/ 171653 w 508077"/>
                  <a:gd name="connsiteY3896" fmla="*/ 179293 h 356523"/>
                  <a:gd name="connsiteX3897" fmla="*/ 171753 w 508077"/>
                  <a:gd name="connsiteY3897" fmla="*/ 179069 h 356523"/>
                  <a:gd name="connsiteX3898" fmla="*/ 171865 w 508077"/>
                  <a:gd name="connsiteY3898" fmla="*/ 178796 h 356523"/>
                  <a:gd name="connsiteX3899" fmla="*/ 171952 w 508077"/>
                  <a:gd name="connsiteY3899" fmla="*/ 178548 h 356523"/>
                  <a:gd name="connsiteX3900" fmla="*/ 172038 w 508077"/>
                  <a:gd name="connsiteY3900" fmla="*/ 178312 h 356523"/>
                  <a:gd name="connsiteX3901" fmla="*/ 172138 w 508077"/>
                  <a:gd name="connsiteY3901" fmla="*/ 178063 h 356523"/>
                  <a:gd name="connsiteX3902" fmla="*/ 172212 w 508077"/>
                  <a:gd name="connsiteY3902" fmla="*/ 177815 h 356523"/>
                  <a:gd name="connsiteX3903" fmla="*/ 172299 w 508077"/>
                  <a:gd name="connsiteY3903" fmla="*/ 177566 h 356523"/>
                  <a:gd name="connsiteX3904" fmla="*/ 172386 w 508077"/>
                  <a:gd name="connsiteY3904" fmla="*/ 177305 h 356523"/>
                  <a:gd name="connsiteX3905" fmla="*/ 172473 w 508077"/>
                  <a:gd name="connsiteY3905" fmla="*/ 177082 h 356523"/>
                  <a:gd name="connsiteX3906" fmla="*/ 172560 w 508077"/>
                  <a:gd name="connsiteY3906" fmla="*/ 176833 h 356523"/>
                  <a:gd name="connsiteX3907" fmla="*/ 172647 w 508077"/>
                  <a:gd name="connsiteY3907" fmla="*/ 176560 h 356523"/>
                  <a:gd name="connsiteX3908" fmla="*/ 172722 w 508077"/>
                  <a:gd name="connsiteY3908" fmla="*/ 176299 h 356523"/>
                  <a:gd name="connsiteX3909" fmla="*/ 172796 w 508077"/>
                  <a:gd name="connsiteY3909" fmla="*/ 176076 h 356523"/>
                  <a:gd name="connsiteX3910" fmla="*/ 172883 w 508077"/>
                  <a:gd name="connsiteY3910" fmla="*/ 175815 h 356523"/>
                  <a:gd name="connsiteX3911" fmla="*/ 172883 w 508077"/>
                  <a:gd name="connsiteY3911" fmla="*/ 175566 h 356523"/>
                  <a:gd name="connsiteX3912" fmla="*/ 172958 w 508077"/>
                  <a:gd name="connsiteY3912" fmla="*/ 175330 h 356523"/>
                  <a:gd name="connsiteX3913" fmla="*/ 173032 w 508077"/>
                  <a:gd name="connsiteY3913" fmla="*/ 175082 h 356523"/>
                  <a:gd name="connsiteX3914" fmla="*/ 173107 w 508077"/>
                  <a:gd name="connsiteY3914" fmla="*/ 174796 h 356523"/>
                  <a:gd name="connsiteX3915" fmla="*/ 173169 w 508077"/>
                  <a:gd name="connsiteY3915" fmla="*/ 174560 h 356523"/>
                  <a:gd name="connsiteX3916" fmla="*/ 173243 w 508077"/>
                  <a:gd name="connsiteY3916" fmla="*/ 174312 h 356523"/>
                  <a:gd name="connsiteX3917" fmla="*/ 173306 w 508077"/>
                  <a:gd name="connsiteY3917" fmla="*/ 174051 h 356523"/>
                  <a:gd name="connsiteX3918" fmla="*/ 173368 w 508077"/>
                  <a:gd name="connsiteY3918" fmla="*/ 173827 h 356523"/>
                  <a:gd name="connsiteX3919" fmla="*/ 173368 w 508077"/>
                  <a:gd name="connsiteY3919" fmla="*/ 173541 h 356523"/>
                  <a:gd name="connsiteX3920" fmla="*/ 173430 w 508077"/>
                  <a:gd name="connsiteY3920" fmla="*/ 173281 h 356523"/>
                  <a:gd name="connsiteX3921" fmla="*/ 173430 w 508077"/>
                  <a:gd name="connsiteY3921" fmla="*/ 173044 h 356523"/>
                  <a:gd name="connsiteX3922" fmla="*/ 173430 w 508077"/>
                  <a:gd name="connsiteY3922" fmla="*/ 172796 h 356523"/>
                  <a:gd name="connsiteX3923" fmla="*/ 173430 w 508077"/>
                  <a:gd name="connsiteY3923" fmla="*/ 172535 h 356523"/>
                  <a:gd name="connsiteX3924" fmla="*/ 173492 w 508077"/>
                  <a:gd name="connsiteY3924" fmla="*/ 172274 h 356523"/>
                  <a:gd name="connsiteX3925" fmla="*/ 173492 w 508077"/>
                  <a:gd name="connsiteY3925" fmla="*/ 172013 h 356523"/>
                  <a:gd name="connsiteX3926" fmla="*/ 173492 w 508077"/>
                  <a:gd name="connsiteY3926" fmla="*/ 171753 h 356523"/>
                  <a:gd name="connsiteX3927" fmla="*/ 173492 w 508077"/>
                  <a:gd name="connsiteY3927" fmla="*/ 171492 h 356523"/>
                  <a:gd name="connsiteX3928" fmla="*/ 173492 w 508077"/>
                  <a:gd name="connsiteY3928" fmla="*/ 171256 h 356523"/>
                  <a:gd name="connsiteX3929" fmla="*/ 173492 w 508077"/>
                  <a:gd name="connsiteY3929" fmla="*/ 171007 h 356523"/>
                  <a:gd name="connsiteX3930" fmla="*/ 173492 w 508077"/>
                  <a:gd name="connsiteY3930" fmla="*/ 170746 h 356523"/>
                  <a:gd name="connsiteX3931" fmla="*/ 173492 w 508077"/>
                  <a:gd name="connsiteY3931" fmla="*/ 170485 h 356523"/>
                  <a:gd name="connsiteX3932" fmla="*/ 173492 w 508077"/>
                  <a:gd name="connsiteY3932" fmla="*/ 170225 h 356523"/>
                  <a:gd name="connsiteX3933" fmla="*/ 173492 w 508077"/>
                  <a:gd name="connsiteY3933" fmla="*/ 169989 h 356523"/>
                  <a:gd name="connsiteX3934" fmla="*/ 173492 w 508077"/>
                  <a:gd name="connsiteY3934" fmla="*/ 169728 h 356523"/>
                  <a:gd name="connsiteX3935" fmla="*/ 173492 w 508077"/>
                  <a:gd name="connsiteY3935" fmla="*/ 169442 h 356523"/>
                  <a:gd name="connsiteX3936" fmla="*/ 173492 w 508077"/>
                  <a:gd name="connsiteY3936" fmla="*/ 169181 h 356523"/>
                  <a:gd name="connsiteX3937" fmla="*/ 173492 w 508077"/>
                  <a:gd name="connsiteY3937" fmla="*/ 168945 h 356523"/>
                  <a:gd name="connsiteX3938" fmla="*/ 173492 w 508077"/>
                  <a:gd name="connsiteY3938" fmla="*/ 168684 h 356523"/>
                  <a:gd name="connsiteX3939" fmla="*/ 173492 w 508077"/>
                  <a:gd name="connsiteY3939" fmla="*/ 168423 h 356523"/>
                  <a:gd name="connsiteX3940" fmla="*/ 173492 w 508077"/>
                  <a:gd name="connsiteY3940" fmla="*/ 168187 h 356523"/>
                  <a:gd name="connsiteX3941" fmla="*/ 173492 w 508077"/>
                  <a:gd name="connsiteY3941" fmla="*/ 167926 h 356523"/>
                  <a:gd name="connsiteX3942" fmla="*/ 173492 w 508077"/>
                  <a:gd name="connsiteY3942" fmla="*/ 167641 h 356523"/>
                  <a:gd name="connsiteX3943" fmla="*/ 173492 w 508077"/>
                  <a:gd name="connsiteY3943" fmla="*/ 167380 h 356523"/>
                  <a:gd name="connsiteX3944" fmla="*/ 173492 w 508077"/>
                  <a:gd name="connsiteY3944" fmla="*/ 167131 h 356523"/>
                  <a:gd name="connsiteX3945" fmla="*/ 173492 w 508077"/>
                  <a:gd name="connsiteY3945" fmla="*/ 166871 h 356523"/>
                  <a:gd name="connsiteX3946" fmla="*/ 173492 w 508077"/>
                  <a:gd name="connsiteY3946" fmla="*/ 166622 h 356523"/>
                  <a:gd name="connsiteX3947" fmla="*/ 173492 w 508077"/>
                  <a:gd name="connsiteY3947" fmla="*/ 166113 h 356523"/>
                  <a:gd name="connsiteX3948" fmla="*/ 173492 w 508077"/>
                  <a:gd name="connsiteY3948" fmla="*/ 165827 h 356523"/>
                  <a:gd name="connsiteX3949" fmla="*/ 173492 w 508077"/>
                  <a:gd name="connsiteY3949" fmla="*/ 160672 h 356523"/>
                  <a:gd name="connsiteX3950" fmla="*/ 173492 w 508077"/>
                  <a:gd name="connsiteY3950" fmla="*/ 160386 h 356523"/>
                  <a:gd name="connsiteX3951" fmla="*/ 173492 w 508077"/>
                  <a:gd name="connsiteY3951" fmla="*/ 159889 h 356523"/>
                  <a:gd name="connsiteX3952" fmla="*/ 173492 w 508077"/>
                  <a:gd name="connsiteY3952" fmla="*/ 159628 h 356523"/>
                  <a:gd name="connsiteX3953" fmla="*/ 173492 w 508077"/>
                  <a:gd name="connsiteY3953" fmla="*/ 159355 h 356523"/>
                  <a:gd name="connsiteX3954" fmla="*/ 173492 w 508077"/>
                  <a:gd name="connsiteY3954" fmla="*/ 159131 h 356523"/>
                  <a:gd name="connsiteX3955" fmla="*/ 173492 w 508077"/>
                  <a:gd name="connsiteY3955" fmla="*/ 158871 h 356523"/>
                  <a:gd name="connsiteX3956" fmla="*/ 173492 w 508077"/>
                  <a:gd name="connsiteY3956" fmla="*/ 158572 h 356523"/>
                  <a:gd name="connsiteX3957" fmla="*/ 173492 w 508077"/>
                  <a:gd name="connsiteY3957" fmla="*/ 158312 h 356523"/>
                  <a:gd name="connsiteX3958" fmla="*/ 173492 w 508077"/>
                  <a:gd name="connsiteY3958" fmla="*/ 158075 h 356523"/>
                  <a:gd name="connsiteX3959" fmla="*/ 173492 w 508077"/>
                  <a:gd name="connsiteY3959" fmla="*/ 157815 h 356523"/>
                  <a:gd name="connsiteX3960" fmla="*/ 173492 w 508077"/>
                  <a:gd name="connsiteY3960" fmla="*/ 157554 h 356523"/>
                  <a:gd name="connsiteX3961" fmla="*/ 173492 w 508077"/>
                  <a:gd name="connsiteY3961" fmla="*/ 157318 h 356523"/>
                  <a:gd name="connsiteX3962" fmla="*/ 173492 w 508077"/>
                  <a:gd name="connsiteY3962" fmla="*/ 157057 h 356523"/>
                  <a:gd name="connsiteX3963" fmla="*/ 173492 w 508077"/>
                  <a:gd name="connsiteY3963" fmla="*/ 156771 h 356523"/>
                  <a:gd name="connsiteX3964" fmla="*/ 173492 w 508077"/>
                  <a:gd name="connsiteY3964" fmla="*/ 156510 h 356523"/>
                  <a:gd name="connsiteX3965" fmla="*/ 173492 w 508077"/>
                  <a:gd name="connsiteY3965" fmla="*/ 156274 h 356523"/>
                  <a:gd name="connsiteX3966" fmla="*/ 173492 w 508077"/>
                  <a:gd name="connsiteY3966" fmla="*/ 156013 h 356523"/>
                  <a:gd name="connsiteX3967" fmla="*/ 173492 w 508077"/>
                  <a:gd name="connsiteY3967" fmla="*/ 155752 h 356523"/>
                  <a:gd name="connsiteX3968" fmla="*/ 173492 w 508077"/>
                  <a:gd name="connsiteY3968" fmla="*/ 155492 h 356523"/>
                  <a:gd name="connsiteX3969" fmla="*/ 173492 w 508077"/>
                  <a:gd name="connsiteY3969" fmla="*/ 155231 h 356523"/>
                  <a:gd name="connsiteX3970" fmla="*/ 173492 w 508077"/>
                  <a:gd name="connsiteY3970" fmla="*/ 155007 h 356523"/>
                  <a:gd name="connsiteX3971" fmla="*/ 173492 w 508077"/>
                  <a:gd name="connsiteY3971" fmla="*/ 154746 h 356523"/>
                  <a:gd name="connsiteX3972" fmla="*/ 173492 w 508077"/>
                  <a:gd name="connsiteY3972" fmla="*/ 154485 h 356523"/>
                  <a:gd name="connsiteX3973" fmla="*/ 173492 w 508077"/>
                  <a:gd name="connsiteY3973" fmla="*/ 154225 h 356523"/>
                  <a:gd name="connsiteX3974" fmla="*/ 173430 w 508077"/>
                  <a:gd name="connsiteY3974" fmla="*/ 153964 h 356523"/>
                  <a:gd name="connsiteX3975" fmla="*/ 173430 w 508077"/>
                  <a:gd name="connsiteY3975" fmla="*/ 153715 h 356523"/>
                  <a:gd name="connsiteX3976" fmla="*/ 173430 w 508077"/>
                  <a:gd name="connsiteY3976" fmla="*/ 153454 h 356523"/>
                  <a:gd name="connsiteX3977" fmla="*/ 173430 w 508077"/>
                  <a:gd name="connsiteY3977" fmla="*/ 153218 h 356523"/>
                  <a:gd name="connsiteX3978" fmla="*/ 173368 w 508077"/>
                  <a:gd name="connsiteY3978" fmla="*/ 152970 h 356523"/>
                  <a:gd name="connsiteX3979" fmla="*/ 173368 w 508077"/>
                  <a:gd name="connsiteY3979" fmla="*/ 152672 h 356523"/>
                  <a:gd name="connsiteX3980" fmla="*/ 173306 w 508077"/>
                  <a:gd name="connsiteY3980" fmla="*/ 152448 h 356523"/>
                  <a:gd name="connsiteX3981" fmla="*/ 173243 w 508077"/>
                  <a:gd name="connsiteY3981" fmla="*/ 152187 h 356523"/>
                  <a:gd name="connsiteX3982" fmla="*/ 173169 w 508077"/>
                  <a:gd name="connsiteY3982" fmla="*/ 151939 h 356523"/>
                  <a:gd name="connsiteX3983" fmla="*/ 173107 w 508077"/>
                  <a:gd name="connsiteY3983" fmla="*/ 151703 h 356523"/>
                  <a:gd name="connsiteX3984" fmla="*/ 173032 w 508077"/>
                  <a:gd name="connsiteY3984" fmla="*/ 151429 h 356523"/>
                  <a:gd name="connsiteX3985" fmla="*/ 172958 w 508077"/>
                  <a:gd name="connsiteY3985" fmla="*/ 151169 h 356523"/>
                  <a:gd name="connsiteX3986" fmla="*/ 172883 w 508077"/>
                  <a:gd name="connsiteY3986" fmla="*/ 150933 h 356523"/>
                  <a:gd name="connsiteX3987" fmla="*/ 172883 w 508077"/>
                  <a:gd name="connsiteY3987" fmla="*/ 150684 h 356523"/>
                  <a:gd name="connsiteX3988" fmla="*/ 172796 w 508077"/>
                  <a:gd name="connsiteY3988" fmla="*/ 150436 h 356523"/>
                  <a:gd name="connsiteX3989" fmla="*/ 172722 w 508077"/>
                  <a:gd name="connsiteY3989" fmla="*/ 150200 h 356523"/>
                  <a:gd name="connsiteX3990" fmla="*/ 172647 w 508077"/>
                  <a:gd name="connsiteY3990" fmla="*/ 149951 h 356523"/>
                  <a:gd name="connsiteX3991" fmla="*/ 172560 w 508077"/>
                  <a:gd name="connsiteY3991" fmla="*/ 149666 h 356523"/>
                  <a:gd name="connsiteX3992" fmla="*/ 172473 w 508077"/>
                  <a:gd name="connsiteY3992" fmla="*/ 149417 h 356523"/>
                  <a:gd name="connsiteX3993" fmla="*/ 172386 w 508077"/>
                  <a:gd name="connsiteY3993" fmla="*/ 149181 h 356523"/>
                  <a:gd name="connsiteX3994" fmla="*/ 172299 w 508077"/>
                  <a:gd name="connsiteY3994" fmla="*/ 148945 h 356523"/>
                  <a:gd name="connsiteX3995" fmla="*/ 172212 w 508077"/>
                  <a:gd name="connsiteY3995" fmla="*/ 148684 h 356523"/>
                  <a:gd name="connsiteX3996" fmla="*/ 172125 w 508077"/>
                  <a:gd name="connsiteY3996" fmla="*/ 148436 h 356523"/>
                  <a:gd name="connsiteX3997" fmla="*/ 172038 w 508077"/>
                  <a:gd name="connsiteY3997" fmla="*/ 148175 h 356523"/>
                  <a:gd name="connsiteX3998" fmla="*/ 171952 w 508077"/>
                  <a:gd name="connsiteY3998" fmla="*/ 147964 h 356523"/>
                  <a:gd name="connsiteX3999" fmla="*/ 171865 w 508077"/>
                  <a:gd name="connsiteY3999" fmla="*/ 147703 h 356523"/>
                  <a:gd name="connsiteX4000" fmla="*/ 171753 w 508077"/>
                  <a:gd name="connsiteY4000" fmla="*/ 147429 h 356523"/>
                  <a:gd name="connsiteX4001" fmla="*/ 171653 w 508077"/>
                  <a:gd name="connsiteY4001" fmla="*/ 147206 h 356523"/>
                  <a:gd name="connsiteX4002" fmla="*/ 171566 w 508077"/>
                  <a:gd name="connsiteY4002" fmla="*/ 146957 h 356523"/>
                  <a:gd name="connsiteX4003" fmla="*/ 171455 w 508077"/>
                  <a:gd name="connsiteY4003" fmla="*/ 146709 h 356523"/>
                  <a:gd name="connsiteX4004" fmla="*/ 171368 w 508077"/>
                  <a:gd name="connsiteY4004" fmla="*/ 146485 h 356523"/>
                  <a:gd name="connsiteX4005" fmla="*/ 171256 w 508077"/>
                  <a:gd name="connsiteY4005" fmla="*/ 146212 h 356523"/>
                  <a:gd name="connsiteX4006" fmla="*/ 171144 w 508077"/>
                  <a:gd name="connsiteY4006" fmla="*/ 145964 h 356523"/>
                  <a:gd name="connsiteX4007" fmla="*/ 171057 w 508077"/>
                  <a:gd name="connsiteY4007" fmla="*/ 145752 h 356523"/>
                  <a:gd name="connsiteX4008" fmla="*/ 170933 w 508077"/>
                  <a:gd name="connsiteY4008" fmla="*/ 145504 h 356523"/>
                  <a:gd name="connsiteX4009" fmla="*/ 170834 w 508077"/>
                  <a:gd name="connsiteY4009" fmla="*/ 145256 h 356523"/>
                  <a:gd name="connsiteX4010" fmla="*/ 170722 w 508077"/>
                  <a:gd name="connsiteY4010" fmla="*/ 145019 h 356523"/>
                  <a:gd name="connsiteX4011" fmla="*/ 170598 w 508077"/>
                  <a:gd name="connsiteY4011" fmla="*/ 144771 h 356523"/>
                  <a:gd name="connsiteX4012" fmla="*/ 170498 w 508077"/>
                  <a:gd name="connsiteY4012" fmla="*/ 144547 h 356523"/>
                  <a:gd name="connsiteX4013" fmla="*/ 170374 w 508077"/>
                  <a:gd name="connsiteY4013" fmla="*/ 144311 h 356523"/>
                  <a:gd name="connsiteX4014" fmla="*/ 170337 w 508077"/>
                  <a:gd name="connsiteY4014" fmla="*/ 144100 h 356523"/>
                  <a:gd name="connsiteX4015" fmla="*/ 170212 w 508077"/>
                  <a:gd name="connsiteY4015" fmla="*/ 143864 h 356523"/>
                  <a:gd name="connsiteX4016" fmla="*/ 170088 w 508077"/>
                  <a:gd name="connsiteY4016" fmla="*/ 143616 h 356523"/>
                  <a:gd name="connsiteX4017" fmla="*/ 169976 w 508077"/>
                  <a:gd name="connsiteY4017" fmla="*/ 143380 h 356523"/>
                  <a:gd name="connsiteX4018" fmla="*/ 169852 w 508077"/>
                  <a:gd name="connsiteY4018" fmla="*/ 143144 h 356523"/>
                  <a:gd name="connsiteX4019" fmla="*/ 169716 w 508077"/>
                  <a:gd name="connsiteY4019" fmla="*/ 142895 h 356523"/>
                  <a:gd name="connsiteX4020" fmla="*/ 169591 w 508077"/>
                  <a:gd name="connsiteY4020" fmla="*/ 142659 h 356523"/>
                  <a:gd name="connsiteX4021" fmla="*/ 169479 w 508077"/>
                  <a:gd name="connsiteY4021" fmla="*/ 142448 h 356523"/>
                  <a:gd name="connsiteX4022" fmla="*/ 169343 w 508077"/>
                  <a:gd name="connsiteY4022" fmla="*/ 142212 h 356523"/>
                  <a:gd name="connsiteX4023" fmla="*/ 169206 w 508077"/>
                  <a:gd name="connsiteY4023" fmla="*/ 141976 h 356523"/>
                  <a:gd name="connsiteX4024" fmla="*/ 169070 w 508077"/>
                  <a:gd name="connsiteY4024" fmla="*/ 141740 h 356523"/>
                  <a:gd name="connsiteX4025" fmla="*/ 168945 w 508077"/>
                  <a:gd name="connsiteY4025" fmla="*/ 141504 h 356523"/>
                  <a:gd name="connsiteX4026" fmla="*/ 168821 w 508077"/>
                  <a:gd name="connsiteY4026" fmla="*/ 141293 h 356523"/>
                  <a:gd name="connsiteX4027" fmla="*/ 168672 w 508077"/>
                  <a:gd name="connsiteY4027" fmla="*/ 141057 h 356523"/>
                  <a:gd name="connsiteX4028" fmla="*/ 168535 w 508077"/>
                  <a:gd name="connsiteY4028" fmla="*/ 140821 h 356523"/>
                  <a:gd name="connsiteX4029" fmla="*/ 168399 w 508077"/>
                  <a:gd name="connsiteY4029" fmla="*/ 140585 h 356523"/>
                  <a:gd name="connsiteX4030" fmla="*/ 168237 w 508077"/>
                  <a:gd name="connsiteY4030" fmla="*/ 140336 h 356523"/>
                  <a:gd name="connsiteX4031" fmla="*/ 168101 w 508077"/>
                  <a:gd name="connsiteY4031" fmla="*/ 140125 h 356523"/>
                  <a:gd name="connsiteX4032" fmla="*/ 167964 w 508077"/>
                  <a:gd name="connsiteY4032" fmla="*/ 139914 h 356523"/>
                  <a:gd name="connsiteX4033" fmla="*/ 167815 w 508077"/>
                  <a:gd name="connsiteY4033" fmla="*/ 139665 h 356523"/>
                  <a:gd name="connsiteX4034" fmla="*/ 167653 w 508077"/>
                  <a:gd name="connsiteY4034" fmla="*/ 139429 h 356523"/>
                  <a:gd name="connsiteX4035" fmla="*/ 167517 w 508077"/>
                  <a:gd name="connsiteY4035" fmla="*/ 139231 h 356523"/>
                  <a:gd name="connsiteX4036" fmla="*/ 167368 w 508077"/>
                  <a:gd name="connsiteY4036" fmla="*/ 139007 h 356523"/>
                  <a:gd name="connsiteX4037" fmla="*/ 167219 w 508077"/>
                  <a:gd name="connsiteY4037" fmla="*/ 138771 h 356523"/>
                  <a:gd name="connsiteX4038" fmla="*/ 167057 w 508077"/>
                  <a:gd name="connsiteY4038" fmla="*/ 138547 h 356523"/>
                  <a:gd name="connsiteX4039" fmla="*/ 166908 w 508077"/>
                  <a:gd name="connsiteY4039" fmla="*/ 138324 h 356523"/>
                  <a:gd name="connsiteX4040" fmla="*/ 166747 w 508077"/>
                  <a:gd name="connsiteY4040" fmla="*/ 138113 h 356523"/>
                  <a:gd name="connsiteX4041" fmla="*/ 166610 w 508077"/>
                  <a:gd name="connsiteY4041" fmla="*/ 137889 h 356523"/>
                  <a:gd name="connsiteX4042" fmla="*/ 166424 w 508077"/>
                  <a:gd name="connsiteY4042" fmla="*/ 137641 h 356523"/>
                  <a:gd name="connsiteX4043" fmla="*/ 166274 w 508077"/>
                  <a:gd name="connsiteY4043" fmla="*/ 137429 h 356523"/>
                  <a:gd name="connsiteX4044" fmla="*/ 166113 w 508077"/>
                  <a:gd name="connsiteY4044" fmla="*/ 137218 h 356523"/>
                  <a:gd name="connsiteX4045" fmla="*/ 165964 w 508077"/>
                  <a:gd name="connsiteY4045" fmla="*/ 137019 h 356523"/>
                  <a:gd name="connsiteX4046" fmla="*/ 165778 w 508077"/>
                  <a:gd name="connsiteY4046" fmla="*/ 136783 h 356523"/>
                  <a:gd name="connsiteX4047" fmla="*/ 165604 w 508077"/>
                  <a:gd name="connsiteY4047" fmla="*/ 136560 h 356523"/>
                  <a:gd name="connsiteX4048" fmla="*/ 165455 w 508077"/>
                  <a:gd name="connsiteY4048" fmla="*/ 136361 h 356523"/>
                  <a:gd name="connsiteX4049" fmla="*/ 165281 w 508077"/>
                  <a:gd name="connsiteY4049" fmla="*/ 136150 h 356523"/>
                  <a:gd name="connsiteX4050" fmla="*/ 165107 w 508077"/>
                  <a:gd name="connsiteY4050" fmla="*/ 135926 h 356523"/>
                  <a:gd name="connsiteX4051" fmla="*/ 164933 w 508077"/>
                  <a:gd name="connsiteY4051" fmla="*/ 135715 h 356523"/>
                  <a:gd name="connsiteX4052" fmla="*/ 164747 w 508077"/>
                  <a:gd name="connsiteY4052" fmla="*/ 135504 h 356523"/>
                  <a:gd name="connsiteX4053" fmla="*/ 164573 w 508077"/>
                  <a:gd name="connsiteY4053" fmla="*/ 135293 h 356523"/>
                  <a:gd name="connsiteX4054" fmla="*/ 164399 w 508077"/>
                  <a:gd name="connsiteY4054" fmla="*/ 135082 h 356523"/>
                  <a:gd name="connsiteX4055" fmla="*/ 164212 w 508077"/>
                  <a:gd name="connsiteY4055" fmla="*/ 134870 h 356523"/>
                  <a:gd name="connsiteX4056" fmla="*/ 164038 w 508077"/>
                  <a:gd name="connsiteY4056" fmla="*/ 134672 h 356523"/>
                  <a:gd name="connsiteX4057" fmla="*/ 163852 w 508077"/>
                  <a:gd name="connsiteY4057" fmla="*/ 134460 h 356523"/>
                  <a:gd name="connsiteX4058" fmla="*/ 163666 w 508077"/>
                  <a:gd name="connsiteY4058" fmla="*/ 134262 h 356523"/>
                  <a:gd name="connsiteX4059" fmla="*/ 163479 w 508077"/>
                  <a:gd name="connsiteY4059" fmla="*/ 134050 h 356523"/>
                  <a:gd name="connsiteX4060" fmla="*/ 163293 w 508077"/>
                  <a:gd name="connsiteY4060" fmla="*/ 133852 h 356523"/>
                  <a:gd name="connsiteX4061" fmla="*/ 163094 w 508077"/>
                  <a:gd name="connsiteY4061" fmla="*/ 133641 h 356523"/>
                  <a:gd name="connsiteX4062" fmla="*/ 162920 w 508077"/>
                  <a:gd name="connsiteY4062" fmla="*/ 133454 h 356523"/>
                  <a:gd name="connsiteX4063" fmla="*/ 162734 w 508077"/>
                  <a:gd name="connsiteY4063" fmla="*/ 133255 h 356523"/>
                  <a:gd name="connsiteX4064" fmla="*/ 162523 w 508077"/>
                  <a:gd name="connsiteY4064" fmla="*/ 133044 h 356523"/>
                  <a:gd name="connsiteX4065" fmla="*/ 162337 w 508077"/>
                  <a:gd name="connsiteY4065" fmla="*/ 132858 h 356523"/>
                  <a:gd name="connsiteX4066" fmla="*/ 162150 w 508077"/>
                  <a:gd name="connsiteY4066" fmla="*/ 132659 h 356523"/>
                  <a:gd name="connsiteX4067" fmla="*/ 161939 w 508077"/>
                  <a:gd name="connsiteY4067" fmla="*/ 132448 h 356523"/>
                  <a:gd name="connsiteX4068" fmla="*/ 161740 w 508077"/>
                  <a:gd name="connsiteY4068" fmla="*/ 132249 h 356523"/>
                  <a:gd name="connsiteX4069" fmla="*/ 161554 w 508077"/>
                  <a:gd name="connsiteY4069" fmla="*/ 132075 h 356523"/>
                  <a:gd name="connsiteX4070" fmla="*/ 161343 w 508077"/>
                  <a:gd name="connsiteY4070" fmla="*/ 131877 h 356523"/>
                  <a:gd name="connsiteX4071" fmla="*/ 161144 w 508077"/>
                  <a:gd name="connsiteY4071" fmla="*/ 131678 h 356523"/>
                  <a:gd name="connsiteX4072" fmla="*/ 160945 w 508077"/>
                  <a:gd name="connsiteY4072" fmla="*/ 131504 h 356523"/>
                  <a:gd name="connsiteX4073" fmla="*/ 160734 w 508077"/>
                  <a:gd name="connsiteY4073" fmla="*/ 131305 h 356523"/>
                  <a:gd name="connsiteX4074" fmla="*/ 160523 w 508077"/>
                  <a:gd name="connsiteY4074" fmla="*/ 131119 h 356523"/>
                  <a:gd name="connsiteX4075" fmla="*/ 160337 w 508077"/>
                  <a:gd name="connsiteY4075" fmla="*/ 130945 h 356523"/>
                  <a:gd name="connsiteX4076" fmla="*/ 160125 w 508077"/>
                  <a:gd name="connsiteY4076" fmla="*/ 130759 h 356523"/>
                  <a:gd name="connsiteX4077" fmla="*/ 159914 w 508077"/>
                  <a:gd name="connsiteY4077" fmla="*/ 130572 h 356523"/>
                  <a:gd name="connsiteX4078" fmla="*/ 159703 w 508077"/>
                  <a:gd name="connsiteY4078" fmla="*/ 130398 h 356523"/>
                  <a:gd name="connsiteX4079" fmla="*/ 159492 w 508077"/>
                  <a:gd name="connsiteY4079" fmla="*/ 130212 h 356523"/>
                  <a:gd name="connsiteX4080" fmla="*/ 159281 w 508077"/>
                  <a:gd name="connsiteY4080" fmla="*/ 130038 h 356523"/>
                  <a:gd name="connsiteX4081" fmla="*/ 159069 w 508077"/>
                  <a:gd name="connsiteY4081" fmla="*/ 129864 h 356523"/>
                  <a:gd name="connsiteX4082" fmla="*/ 158858 w 508077"/>
                  <a:gd name="connsiteY4082" fmla="*/ 129690 h 356523"/>
                  <a:gd name="connsiteX4083" fmla="*/ 158647 w 508077"/>
                  <a:gd name="connsiteY4083" fmla="*/ 129516 h 356523"/>
                  <a:gd name="connsiteX4084" fmla="*/ 158448 w 508077"/>
                  <a:gd name="connsiteY4084" fmla="*/ 129355 h 356523"/>
                  <a:gd name="connsiteX4085" fmla="*/ 158225 w 508077"/>
                  <a:gd name="connsiteY4085" fmla="*/ 129181 h 356523"/>
                  <a:gd name="connsiteX4086" fmla="*/ 158001 w 508077"/>
                  <a:gd name="connsiteY4086" fmla="*/ 129007 h 356523"/>
                  <a:gd name="connsiteX4087" fmla="*/ 157778 w 508077"/>
                  <a:gd name="connsiteY4087" fmla="*/ 128833 h 356523"/>
                  <a:gd name="connsiteX4088" fmla="*/ 157566 w 508077"/>
                  <a:gd name="connsiteY4088" fmla="*/ 128672 h 356523"/>
                  <a:gd name="connsiteX4089" fmla="*/ 157355 w 508077"/>
                  <a:gd name="connsiteY4089" fmla="*/ 128510 h 356523"/>
                  <a:gd name="connsiteX4090" fmla="*/ 157132 w 508077"/>
                  <a:gd name="connsiteY4090" fmla="*/ 128349 h 356523"/>
                  <a:gd name="connsiteX4091" fmla="*/ 156908 w 508077"/>
                  <a:gd name="connsiteY4091" fmla="*/ 128187 h 356523"/>
                  <a:gd name="connsiteX4092" fmla="*/ 156709 w 508077"/>
                  <a:gd name="connsiteY4092" fmla="*/ 128038 h 356523"/>
                  <a:gd name="connsiteX4093" fmla="*/ 156473 w 508077"/>
                  <a:gd name="connsiteY4093" fmla="*/ 127877 h 356523"/>
                  <a:gd name="connsiteX4094" fmla="*/ 156237 w 508077"/>
                  <a:gd name="connsiteY4094" fmla="*/ 127715 h 356523"/>
                  <a:gd name="connsiteX4095" fmla="*/ 156026 w 508077"/>
                  <a:gd name="connsiteY4095" fmla="*/ 127566 h 356523"/>
                  <a:gd name="connsiteX4096" fmla="*/ 155802 w 508077"/>
                  <a:gd name="connsiteY4096" fmla="*/ 127417 h 356523"/>
                  <a:gd name="connsiteX4097" fmla="*/ 155579 w 508077"/>
                  <a:gd name="connsiteY4097" fmla="*/ 127255 h 356523"/>
                  <a:gd name="connsiteX4098" fmla="*/ 155355 w 508077"/>
                  <a:gd name="connsiteY4098" fmla="*/ 127106 h 356523"/>
                  <a:gd name="connsiteX4099" fmla="*/ 155132 w 508077"/>
                  <a:gd name="connsiteY4099" fmla="*/ 126957 h 356523"/>
                  <a:gd name="connsiteX4100" fmla="*/ 154908 w 508077"/>
                  <a:gd name="connsiteY4100" fmla="*/ 126821 h 356523"/>
                  <a:gd name="connsiteX4101" fmla="*/ 154672 w 508077"/>
                  <a:gd name="connsiteY4101" fmla="*/ 126672 h 356523"/>
                  <a:gd name="connsiteX4102" fmla="*/ 154448 w 508077"/>
                  <a:gd name="connsiteY4102" fmla="*/ 126535 h 356523"/>
                  <a:gd name="connsiteX4103" fmla="*/ 154225 w 508077"/>
                  <a:gd name="connsiteY4103" fmla="*/ 126386 h 356523"/>
                  <a:gd name="connsiteX4104" fmla="*/ 153976 w 508077"/>
                  <a:gd name="connsiteY4104" fmla="*/ 126249 h 356523"/>
                  <a:gd name="connsiteX4105" fmla="*/ 153753 w 508077"/>
                  <a:gd name="connsiteY4105" fmla="*/ 126113 h 356523"/>
                  <a:gd name="connsiteX4106" fmla="*/ 153541 w 508077"/>
                  <a:gd name="connsiteY4106" fmla="*/ 125976 h 356523"/>
                  <a:gd name="connsiteX4107" fmla="*/ 153355 w 508077"/>
                  <a:gd name="connsiteY4107" fmla="*/ 125864 h 356523"/>
                  <a:gd name="connsiteX4108" fmla="*/ 216523 w 508077"/>
                  <a:gd name="connsiteY4108" fmla="*/ 63181 h 356523"/>
                  <a:gd name="connsiteX4109" fmla="*/ 216523 w 508077"/>
                  <a:gd name="connsiteY4109" fmla="*/ 63181 h 356523"/>
                  <a:gd name="connsiteX4110" fmla="*/ 216647 w 508077"/>
                  <a:gd name="connsiteY4110" fmla="*/ 63429 h 356523"/>
                  <a:gd name="connsiteX4111" fmla="*/ 216759 w 508077"/>
                  <a:gd name="connsiteY4111" fmla="*/ 63640 h 356523"/>
                  <a:gd name="connsiteX4112" fmla="*/ 216883 w 508077"/>
                  <a:gd name="connsiteY4112" fmla="*/ 63876 h 356523"/>
                  <a:gd name="connsiteX4113" fmla="*/ 217033 w 508077"/>
                  <a:gd name="connsiteY4113" fmla="*/ 64137 h 356523"/>
                  <a:gd name="connsiteX4114" fmla="*/ 217144 w 508077"/>
                  <a:gd name="connsiteY4114" fmla="*/ 64361 h 356523"/>
                  <a:gd name="connsiteX4115" fmla="*/ 217281 w 508077"/>
                  <a:gd name="connsiteY4115" fmla="*/ 64584 h 356523"/>
                  <a:gd name="connsiteX4116" fmla="*/ 217418 w 508077"/>
                  <a:gd name="connsiteY4116" fmla="*/ 64820 h 356523"/>
                  <a:gd name="connsiteX4117" fmla="*/ 217542 w 508077"/>
                  <a:gd name="connsiteY4117" fmla="*/ 65044 h 356523"/>
                  <a:gd name="connsiteX4118" fmla="*/ 217691 w 508077"/>
                  <a:gd name="connsiteY4118" fmla="*/ 65292 h 356523"/>
                  <a:gd name="connsiteX4119" fmla="*/ 217828 w 508077"/>
                  <a:gd name="connsiteY4119" fmla="*/ 65528 h 356523"/>
                  <a:gd name="connsiteX4120" fmla="*/ 217952 w 508077"/>
                  <a:gd name="connsiteY4120" fmla="*/ 65740 h 356523"/>
                  <a:gd name="connsiteX4121" fmla="*/ 218101 w 508077"/>
                  <a:gd name="connsiteY4121" fmla="*/ 65976 h 356523"/>
                  <a:gd name="connsiteX4122" fmla="*/ 218238 w 508077"/>
                  <a:gd name="connsiteY4122" fmla="*/ 66212 h 356523"/>
                  <a:gd name="connsiteX4123" fmla="*/ 218387 w 508077"/>
                  <a:gd name="connsiteY4123" fmla="*/ 66435 h 356523"/>
                  <a:gd name="connsiteX4124" fmla="*/ 218536 w 508077"/>
                  <a:gd name="connsiteY4124" fmla="*/ 66671 h 356523"/>
                  <a:gd name="connsiteX4125" fmla="*/ 218672 w 508077"/>
                  <a:gd name="connsiteY4125" fmla="*/ 66882 h 356523"/>
                  <a:gd name="connsiteX4126" fmla="*/ 218821 w 508077"/>
                  <a:gd name="connsiteY4126" fmla="*/ 67106 h 356523"/>
                  <a:gd name="connsiteX4127" fmla="*/ 218983 w 508077"/>
                  <a:gd name="connsiteY4127" fmla="*/ 67354 h 356523"/>
                  <a:gd name="connsiteX4128" fmla="*/ 219132 w 508077"/>
                  <a:gd name="connsiteY4128" fmla="*/ 67566 h 356523"/>
                  <a:gd name="connsiteX4129" fmla="*/ 219269 w 508077"/>
                  <a:gd name="connsiteY4129" fmla="*/ 67789 h 356523"/>
                  <a:gd name="connsiteX4130" fmla="*/ 219430 w 508077"/>
                  <a:gd name="connsiteY4130" fmla="*/ 68013 h 356523"/>
                  <a:gd name="connsiteX4131" fmla="*/ 219579 w 508077"/>
                  <a:gd name="connsiteY4131" fmla="*/ 68224 h 356523"/>
                  <a:gd name="connsiteX4132" fmla="*/ 219753 w 508077"/>
                  <a:gd name="connsiteY4132" fmla="*/ 68460 h 356523"/>
                  <a:gd name="connsiteX4133" fmla="*/ 219915 w 508077"/>
                  <a:gd name="connsiteY4133" fmla="*/ 68684 h 356523"/>
                  <a:gd name="connsiteX4134" fmla="*/ 220064 w 508077"/>
                  <a:gd name="connsiteY4134" fmla="*/ 68882 h 356523"/>
                  <a:gd name="connsiteX4135" fmla="*/ 220225 w 508077"/>
                  <a:gd name="connsiteY4135" fmla="*/ 69106 h 356523"/>
                  <a:gd name="connsiteX4136" fmla="*/ 220387 w 508077"/>
                  <a:gd name="connsiteY4136" fmla="*/ 69330 h 356523"/>
                  <a:gd name="connsiteX4137" fmla="*/ 220548 w 508077"/>
                  <a:gd name="connsiteY4137" fmla="*/ 69553 h 356523"/>
                  <a:gd name="connsiteX4138" fmla="*/ 220722 w 508077"/>
                  <a:gd name="connsiteY4138" fmla="*/ 69764 h 356523"/>
                  <a:gd name="connsiteX4139" fmla="*/ 220896 w 508077"/>
                  <a:gd name="connsiteY4139" fmla="*/ 69988 h 356523"/>
                  <a:gd name="connsiteX4140" fmla="*/ 221070 w 508077"/>
                  <a:gd name="connsiteY4140" fmla="*/ 70212 h 356523"/>
                  <a:gd name="connsiteX4141" fmla="*/ 221231 w 508077"/>
                  <a:gd name="connsiteY4141" fmla="*/ 70398 h 356523"/>
                  <a:gd name="connsiteX4142" fmla="*/ 221405 w 508077"/>
                  <a:gd name="connsiteY4142" fmla="*/ 70622 h 356523"/>
                  <a:gd name="connsiteX4143" fmla="*/ 221579 w 508077"/>
                  <a:gd name="connsiteY4143" fmla="*/ 70833 h 356523"/>
                  <a:gd name="connsiteX4144" fmla="*/ 221753 w 508077"/>
                  <a:gd name="connsiteY4144" fmla="*/ 71044 h 356523"/>
                  <a:gd name="connsiteX4145" fmla="*/ 221927 w 508077"/>
                  <a:gd name="connsiteY4145" fmla="*/ 71255 h 356523"/>
                  <a:gd name="connsiteX4146" fmla="*/ 222101 w 508077"/>
                  <a:gd name="connsiteY4146" fmla="*/ 71454 h 356523"/>
                  <a:gd name="connsiteX4147" fmla="*/ 222275 w 508077"/>
                  <a:gd name="connsiteY4147" fmla="*/ 71665 h 356523"/>
                  <a:gd name="connsiteX4148" fmla="*/ 222474 w 508077"/>
                  <a:gd name="connsiteY4148" fmla="*/ 71889 h 356523"/>
                  <a:gd name="connsiteX4149" fmla="*/ 222660 w 508077"/>
                  <a:gd name="connsiteY4149" fmla="*/ 72100 h 356523"/>
                  <a:gd name="connsiteX4150" fmla="*/ 222834 w 508077"/>
                  <a:gd name="connsiteY4150" fmla="*/ 72286 h 356523"/>
                  <a:gd name="connsiteX4151" fmla="*/ 223008 w 508077"/>
                  <a:gd name="connsiteY4151" fmla="*/ 72485 h 356523"/>
                  <a:gd name="connsiteX4152" fmla="*/ 223206 w 508077"/>
                  <a:gd name="connsiteY4152" fmla="*/ 72709 h 356523"/>
                  <a:gd name="connsiteX4153" fmla="*/ 223405 w 508077"/>
                  <a:gd name="connsiteY4153" fmla="*/ 72907 h 356523"/>
                  <a:gd name="connsiteX4154" fmla="*/ 223579 w 508077"/>
                  <a:gd name="connsiteY4154" fmla="*/ 73094 h 356523"/>
                  <a:gd name="connsiteX4155" fmla="*/ 223778 w 508077"/>
                  <a:gd name="connsiteY4155" fmla="*/ 73292 h 356523"/>
                  <a:gd name="connsiteX4156" fmla="*/ 223977 w 508077"/>
                  <a:gd name="connsiteY4156" fmla="*/ 73504 h 356523"/>
                  <a:gd name="connsiteX4157" fmla="*/ 224175 w 508077"/>
                  <a:gd name="connsiteY4157" fmla="*/ 73715 h 356523"/>
                  <a:gd name="connsiteX4158" fmla="*/ 224374 w 508077"/>
                  <a:gd name="connsiteY4158" fmla="*/ 73901 h 356523"/>
                  <a:gd name="connsiteX4159" fmla="*/ 224548 w 508077"/>
                  <a:gd name="connsiteY4159" fmla="*/ 74087 h 356523"/>
                  <a:gd name="connsiteX4160" fmla="*/ 224747 w 508077"/>
                  <a:gd name="connsiteY4160" fmla="*/ 74286 h 356523"/>
                  <a:gd name="connsiteX4161" fmla="*/ 224958 w 508077"/>
                  <a:gd name="connsiteY4161" fmla="*/ 74485 h 356523"/>
                  <a:gd name="connsiteX4162" fmla="*/ 225157 w 508077"/>
                  <a:gd name="connsiteY4162" fmla="*/ 74671 h 356523"/>
                  <a:gd name="connsiteX4163" fmla="*/ 225368 w 508077"/>
                  <a:gd name="connsiteY4163" fmla="*/ 74870 h 356523"/>
                  <a:gd name="connsiteX4164" fmla="*/ 225567 w 508077"/>
                  <a:gd name="connsiteY4164" fmla="*/ 75069 h 356523"/>
                  <a:gd name="connsiteX4165" fmla="*/ 225766 w 508077"/>
                  <a:gd name="connsiteY4165" fmla="*/ 75243 h 356523"/>
                  <a:gd name="connsiteX4166" fmla="*/ 225977 w 508077"/>
                  <a:gd name="connsiteY4166" fmla="*/ 75429 h 356523"/>
                  <a:gd name="connsiteX4167" fmla="*/ 226188 w 508077"/>
                  <a:gd name="connsiteY4167" fmla="*/ 75615 h 356523"/>
                  <a:gd name="connsiteX4168" fmla="*/ 226387 w 508077"/>
                  <a:gd name="connsiteY4168" fmla="*/ 75802 h 356523"/>
                  <a:gd name="connsiteX4169" fmla="*/ 226585 w 508077"/>
                  <a:gd name="connsiteY4169" fmla="*/ 75976 h 356523"/>
                  <a:gd name="connsiteX4170" fmla="*/ 226797 w 508077"/>
                  <a:gd name="connsiteY4170" fmla="*/ 76150 h 356523"/>
                  <a:gd name="connsiteX4171" fmla="*/ 227008 w 508077"/>
                  <a:gd name="connsiteY4171" fmla="*/ 76336 h 356523"/>
                  <a:gd name="connsiteX4172" fmla="*/ 227219 w 508077"/>
                  <a:gd name="connsiteY4172" fmla="*/ 76522 h 356523"/>
                  <a:gd name="connsiteX4173" fmla="*/ 227430 w 508077"/>
                  <a:gd name="connsiteY4173" fmla="*/ 76684 h 356523"/>
                  <a:gd name="connsiteX4174" fmla="*/ 227641 w 508077"/>
                  <a:gd name="connsiteY4174" fmla="*/ 76858 h 356523"/>
                  <a:gd name="connsiteX4175" fmla="*/ 227865 w 508077"/>
                  <a:gd name="connsiteY4175" fmla="*/ 77044 h 356523"/>
                  <a:gd name="connsiteX4176" fmla="*/ 228064 w 508077"/>
                  <a:gd name="connsiteY4176" fmla="*/ 77205 h 356523"/>
                  <a:gd name="connsiteX4177" fmla="*/ 228275 w 508077"/>
                  <a:gd name="connsiteY4177" fmla="*/ 77367 h 356523"/>
                  <a:gd name="connsiteX4178" fmla="*/ 228498 w 508077"/>
                  <a:gd name="connsiteY4178" fmla="*/ 77541 h 356523"/>
                  <a:gd name="connsiteX4179" fmla="*/ 228722 w 508077"/>
                  <a:gd name="connsiteY4179" fmla="*/ 77715 h 356523"/>
                  <a:gd name="connsiteX4180" fmla="*/ 228933 w 508077"/>
                  <a:gd name="connsiteY4180" fmla="*/ 77864 h 356523"/>
                  <a:gd name="connsiteX4181" fmla="*/ 229157 w 508077"/>
                  <a:gd name="connsiteY4181" fmla="*/ 78038 h 356523"/>
                  <a:gd name="connsiteX4182" fmla="*/ 229368 w 508077"/>
                  <a:gd name="connsiteY4182" fmla="*/ 78199 h 356523"/>
                  <a:gd name="connsiteX4183" fmla="*/ 229592 w 508077"/>
                  <a:gd name="connsiteY4183" fmla="*/ 78361 h 356523"/>
                  <a:gd name="connsiteX4184" fmla="*/ 229815 w 508077"/>
                  <a:gd name="connsiteY4184" fmla="*/ 78522 h 356523"/>
                  <a:gd name="connsiteX4185" fmla="*/ 230026 w 508077"/>
                  <a:gd name="connsiteY4185" fmla="*/ 78671 h 356523"/>
                  <a:gd name="connsiteX4186" fmla="*/ 230250 w 508077"/>
                  <a:gd name="connsiteY4186" fmla="*/ 78833 h 356523"/>
                  <a:gd name="connsiteX4187" fmla="*/ 230486 w 508077"/>
                  <a:gd name="connsiteY4187" fmla="*/ 78994 h 356523"/>
                  <a:gd name="connsiteX4188" fmla="*/ 230710 w 508077"/>
                  <a:gd name="connsiteY4188" fmla="*/ 79143 h 356523"/>
                  <a:gd name="connsiteX4189" fmla="*/ 230921 w 508077"/>
                  <a:gd name="connsiteY4189" fmla="*/ 79280 h 356523"/>
                  <a:gd name="connsiteX4190" fmla="*/ 231144 w 508077"/>
                  <a:gd name="connsiteY4190" fmla="*/ 79429 h 356523"/>
                  <a:gd name="connsiteX4191" fmla="*/ 231368 w 508077"/>
                  <a:gd name="connsiteY4191" fmla="*/ 79578 h 356523"/>
                  <a:gd name="connsiteX4192" fmla="*/ 231604 w 508077"/>
                  <a:gd name="connsiteY4192" fmla="*/ 79740 h 356523"/>
                  <a:gd name="connsiteX4193" fmla="*/ 231840 w 508077"/>
                  <a:gd name="connsiteY4193" fmla="*/ 79876 h 356523"/>
                  <a:gd name="connsiteX4194" fmla="*/ 232051 w 508077"/>
                  <a:gd name="connsiteY4194" fmla="*/ 80013 h 356523"/>
                  <a:gd name="connsiteX4195" fmla="*/ 232300 w 508077"/>
                  <a:gd name="connsiteY4195" fmla="*/ 80162 h 356523"/>
                  <a:gd name="connsiteX4196" fmla="*/ 232523 w 508077"/>
                  <a:gd name="connsiteY4196" fmla="*/ 80311 h 356523"/>
                  <a:gd name="connsiteX4197" fmla="*/ 232735 w 508077"/>
                  <a:gd name="connsiteY4197" fmla="*/ 80435 h 356523"/>
                  <a:gd name="connsiteX4198" fmla="*/ 232971 w 508077"/>
                  <a:gd name="connsiteY4198" fmla="*/ 80584 h 356523"/>
                  <a:gd name="connsiteX4199" fmla="*/ 233219 w 508077"/>
                  <a:gd name="connsiteY4199" fmla="*/ 80721 h 356523"/>
                  <a:gd name="connsiteX4200" fmla="*/ 233430 w 508077"/>
                  <a:gd name="connsiteY4200" fmla="*/ 80845 h 356523"/>
                  <a:gd name="connsiteX4201" fmla="*/ 233666 w 508077"/>
                  <a:gd name="connsiteY4201" fmla="*/ 80982 h 356523"/>
                  <a:gd name="connsiteX4202" fmla="*/ 233915 w 508077"/>
                  <a:gd name="connsiteY4202" fmla="*/ 81119 h 356523"/>
                  <a:gd name="connsiteX4203" fmla="*/ 234151 w 508077"/>
                  <a:gd name="connsiteY4203" fmla="*/ 81243 h 356523"/>
                  <a:gd name="connsiteX4204" fmla="*/ 234374 w 508077"/>
                  <a:gd name="connsiteY4204" fmla="*/ 81367 h 356523"/>
                  <a:gd name="connsiteX4205" fmla="*/ 234610 w 508077"/>
                  <a:gd name="connsiteY4205" fmla="*/ 81491 h 356523"/>
                  <a:gd name="connsiteX4206" fmla="*/ 234859 w 508077"/>
                  <a:gd name="connsiteY4206" fmla="*/ 81628 h 356523"/>
                  <a:gd name="connsiteX4207" fmla="*/ 235082 w 508077"/>
                  <a:gd name="connsiteY4207" fmla="*/ 81752 h 356523"/>
                  <a:gd name="connsiteX4208" fmla="*/ 235331 w 508077"/>
                  <a:gd name="connsiteY4208" fmla="*/ 81864 h 356523"/>
                  <a:gd name="connsiteX4209" fmla="*/ 235554 w 508077"/>
                  <a:gd name="connsiteY4209" fmla="*/ 81988 h 356523"/>
                  <a:gd name="connsiteX4210" fmla="*/ 235790 w 508077"/>
                  <a:gd name="connsiteY4210" fmla="*/ 82100 h 356523"/>
                  <a:gd name="connsiteX4211" fmla="*/ 236026 w 508077"/>
                  <a:gd name="connsiteY4211" fmla="*/ 82224 h 356523"/>
                  <a:gd name="connsiteX4212" fmla="*/ 236275 w 508077"/>
                  <a:gd name="connsiteY4212" fmla="*/ 82336 h 356523"/>
                  <a:gd name="connsiteX4213" fmla="*/ 236511 w 508077"/>
                  <a:gd name="connsiteY4213" fmla="*/ 82448 h 356523"/>
                  <a:gd name="connsiteX4214" fmla="*/ 236759 w 508077"/>
                  <a:gd name="connsiteY4214" fmla="*/ 82572 h 356523"/>
                  <a:gd name="connsiteX4215" fmla="*/ 236995 w 508077"/>
                  <a:gd name="connsiteY4215" fmla="*/ 82671 h 356523"/>
                  <a:gd name="connsiteX4216" fmla="*/ 237244 w 508077"/>
                  <a:gd name="connsiteY4216" fmla="*/ 82783 h 356523"/>
                  <a:gd name="connsiteX4217" fmla="*/ 237480 w 508077"/>
                  <a:gd name="connsiteY4217" fmla="*/ 82895 h 356523"/>
                  <a:gd name="connsiteX4218" fmla="*/ 237728 w 508077"/>
                  <a:gd name="connsiteY4218" fmla="*/ 82994 h 356523"/>
                  <a:gd name="connsiteX4219" fmla="*/ 237977 w 508077"/>
                  <a:gd name="connsiteY4219" fmla="*/ 83106 h 356523"/>
                  <a:gd name="connsiteX4220" fmla="*/ 238213 w 508077"/>
                  <a:gd name="connsiteY4220" fmla="*/ 83218 h 356523"/>
                  <a:gd name="connsiteX4221" fmla="*/ 238449 w 508077"/>
                  <a:gd name="connsiteY4221" fmla="*/ 83305 h 356523"/>
                  <a:gd name="connsiteX4222" fmla="*/ 238685 w 508077"/>
                  <a:gd name="connsiteY4222" fmla="*/ 83404 h 356523"/>
                  <a:gd name="connsiteX4223" fmla="*/ 238946 w 508077"/>
                  <a:gd name="connsiteY4223" fmla="*/ 83504 h 356523"/>
                  <a:gd name="connsiteX4224" fmla="*/ 239194 w 508077"/>
                  <a:gd name="connsiteY4224" fmla="*/ 83603 h 356523"/>
                  <a:gd name="connsiteX4225" fmla="*/ 239443 w 508077"/>
                  <a:gd name="connsiteY4225" fmla="*/ 83702 h 356523"/>
                  <a:gd name="connsiteX4226" fmla="*/ 239679 w 508077"/>
                  <a:gd name="connsiteY4226" fmla="*/ 83789 h 356523"/>
                  <a:gd name="connsiteX4227" fmla="*/ 239927 w 508077"/>
                  <a:gd name="connsiteY4227" fmla="*/ 83889 h 356523"/>
                  <a:gd name="connsiteX4228" fmla="*/ 240176 w 508077"/>
                  <a:gd name="connsiteY4228" fmla="*/ 83976 h 356523"/>
                  <a:gd name="connsiteX4229" fmla="*/ 240412 w 508077"/>
                  <a:gd name="connsiteY4229" fmla="*/ 84063 h 356523"/>
                  <a:gd name="connsiteX4230" fmla="*/ 240685 w 508077"/>
                  <a:gd name="connsiteY4230" fmla="*/ 84162 h 356523"/>
                  <a:gd name="connsiteX4231" fmla="*/ 240921 w 508077"/>
                  <a:gd name="connsiteY4231" fmla="*/ 84237 h 356523"/>
                  <a:gd name="connsiteX4232" fmla="*/ 241157 w 508077"/>
                  <a:gd name="connsiteY4232" fmla="*/ 84323 h 356523"/>
                  <a:gd name="connsiteX4233" fmla="*/ 241418 w 508077"/>
                  <a:gd name="connsiteY4233" fmla="*/ 84410 h 356523"/>
                  <a:gd name="connsiteX4234" fmla="*/ 241679 w 508077"/>
                  <a:gd name="connsiteY4234" fmla="*/ 84497 h 356523"/>
                  <a:gd name="connsiteX4235" fmla="*/ 241927 w 508077"/>
                  <a:gd name="connsiteY4235" fmla="*/ 84497 h 356523"/>
                  <a:gd name="connsiteX4236" fmla="*/ 242163 w 508077"/>
                  <a:gd name="connsiteY4236" fmla="*/ 84584 h 356523"/>
                  <a:gd name="connsiteX4237" fmla="*/ 242424 w 508077"/>
                  <a:gd name="connsiteY4237" fmla="*/ 84659 h 356523"/>
                  <a:gd name="connsiteX4238" fmla="*/ 242672 w 508077"/>
                  <a:gd name="connsiteY4238" fmla="*/ 84733 h 356523"/>
                  <a:gd name="connsiteX4239" fmla="*/ 242921 w 508077"/>
                  <a:gd name="connsiteY4239" fmla="*/ 84808 h 356523"/>
                  <a:gd name="connsiteX4240" fmla="*/ 243182 w 508077"/>
                  <a:gd name="connsiteY4240" fmla="*/ 84882 h 356523"/>
                  <a:gd name="connsiteX4241" fmla="*/ 243430 w 508077"/>
                  <a:gd name="connsiteY4241" fmla="*/ 84945 h 356523"/>
                  <a:gd name="connsiteX4242" fmla="*/ 243679 w 508077"/>
                  <a:gd name="connsiteY4242" fmla="*/ 85019 h 356523"/>
                  <a:gd name="connsiteX4243" fmla="*/ 243927 w 508077"/>
                  <a:gd name="connsiteY4243" fmla="*/ 85094 h 356523"/>
                  <a:gd name="connsiteX4244" fmla="*/ 244188 w 508077"/>
                  <a:gd name="connsiteY4244" fmla="*/ 85094 h 356523"/>
                  <a:gd name="connsiteX4245" fmla="*/ 244436 w 508077"/>
                  <a:gd name="connsiteY4245" fmla="*/ 85156 h 356523"/>
                  <a:gd name="connsiteX4246" fmla="*/ 244685 w 508077"/>
                  <a:gd name="connsiteY4246" fmla="*/ 85156 h 356523"/>
                  <a:gd name="connsiteX4247" fmla="*/ 244946 w 508077"/>
                  <a:gd name="connsiteY4247" fmla="*/ 85218 h 356523"/>
                  <a:gd name="connsiteX4248" fmla="*/ 245207 w 508077"/>
                  <a:gd name="connsiteY4248" fmla="*/ 85280 h 356523"/>
                  <a:gd name="connsiteX4249" fmla="*/ 245455 w 508077"/>
                  <a:gd name="connsiteY4249" fmla="*/ 85280 h 356523"/>
                  <a:gd name="connsiteX4250" fmla="*/ 245704 w 508077"/>
                  <a:gd name="connsiteY4250" fmla="*/ 85280 h 356523"/>
                  <a:gd name="connsiteX4251" fmla="*/ 245964 w 508077"/>
                  <a:gd name="connsiteY4251" fmla="*/ 85280 h 356523"/>
                  <a:gd name="connsiteX4252" fmla="*/ 246225 w 508077"/>
                  <a:gd name="connsiteY4252" fmla="*/ 85280 h 356523"/>
                  <a:gd name="connsiteX4253" fmla="*/ 246461 w 508077"/>
                  <a:gd name="connsiteY4253" fmla="*/ 85280 h 356523"/>
                  <a:gd name="connsiteX4254" fmla="*/ 246735 w 508077"/>
                  <a:gd name="connsiteY4254" fmla="*/ 85280 h 356523"/>
                  <a:gd name="connsiteX4255" fmla="*/ 246995 w 508077"/>
                  <a:gd name="connsiteY4255" fmla="*/ 85280 h 356523"/>
                  <a:gd name="connsiteX4256" fmla="*/ 247244 w 508077"/>
                  <a:gd name="connsiteY4256" fmla="*/ 85280 h 356523"/>
                  <a:gd name="connsiteX4257" fmla="*/ 247492 w 508077"/>
                  <a:gd name="connsiteY4257" fmla="*/ 85280 h 356523"/>
                  <a:gd name="connsiteX4258" fmla="*/ 247753 w 508077"/>
                  <a:gd name="connsiteY4258" fmla="*/ 85280 h 356523"/>
                  <a:gd name="connsiteX4259" fmla="*/ 248014 w 508077"/>
                  <a:gd name="connsiteY4259" fmla="*/ 85280 h 356523"/>
                  <a:gd name="connsiteX4260" fmla="*/ 248275 w 508077"/>
                  <a:gd name="connsiteY4260" fmla="*/ 85280 h 356523"/>
                  <a:gd name="connsiteX4261" fmla="*/ 248523 w 508077"/>
                  <a:gd name="connsiteY4261" fmla="*/ 85280 h 356523"/>
                  <a:gd name="connsiteX4262" fmla="*/ 248784 w 508077"/>
                  <a:gd name="connsiteY4262" fmla="*/ 85280 h 356523"/>
                  <a:gd name="connsiteX4263" fmla="*/ 249033 w 508077"/>
                  <a:gd name="connsiteY4263" fmla="*/ 85280 h 356523"/>
                  <a:gd name="connsiteX4264" fmla="*/ 249294 w 508077"/>
                  <a:gd name="connsiteY4264" fmla="*/ 85280 h 356523"/>
                  <a:gd name="connsiteX4265" fmla="*/ 249554 w 508077"/>
                  <a:gd name="connsiteY4265" fmla="*/ 85280 h 356523"/>
                  <a:gd name="connsiteX4266" fmla="*/ 249815 w 508077"/>
                  <a:gd name="connsiteY4266" fmla="*/ 85280 h 356523"/>
                  <a:gd name="connsiteX4267" fmla="*/ 250076 w 508077"/>
                  <a:gd name="connsiteY4267" fmla="*/ 85280 h 356523"/>
                  <a:gd name="connsiteX4268" fmla="*/ 250325 w 508077"/>
                  <a:gd name="connsiteY4268" fmla="*/ 85280 h 356523"/>
                  <a:gd name="connsiteX4269" fmla="*/ 250586 w 508077"/>
                  <a:gd name="connsiteY4269" fmla="*/ 85280 h 356523"/>
                  <a:gd name="connsiteX4270" fmla="*/ 250846 w 508077"/>
                  <a:gd name="connsiteY4270" fmla="*/ 85280 h 356523"/>
                  <a:gd name="connsiteX4271" fmla="*/ 251095 w 508077"/>
                  <a:gd name="connsiteY4271" fmla="*/ 85280 h 356523"/>
                  <a:gd name="connsiteX4272" fmla="*/ 251368 w 508077"/>
                  <a:gd name="connsiteY4272" fmla="*/ 85280 h 356523"/>
                  <a:gd name="connsiteX4273" fmla="*/ 251617 w 508077"/>
                  <a:gd name="connsiteY4273" fmla="*/ 85280 h 356523"/>
                  <a:gd name="connsiteX4274" fmla="*/ 251877 w 508077"/>
                  <a:gd name="connsiteY4274" fmla="*/ 85280 h 356523"/>
                  <a:gd name="connsiteX4275" fmla="*/ 252138 w 508077"/>
                  <a:gd name="connsiteY4275" fmla="*/ 85280 h 356523"/>
                  <a:gd name="connsiteX4276" fmla="*/ 252387 w 508077"/>
                  <a:gd name="connsiteY4276" fmla="*/ 85280 h 356523"/>
                  <a:gd name="connsiteX4277" fmla="*/ 252660 w 508077"/>
                  <a:gd name="connsiteY4277" fmla="*/ 85280 h 356523"/>
                  <a:gd name="connsiteX4278" fmla="*/ 257294 w 508077"/>
                  <a:gd name="connsiteY4278" fmla="*/ 85280 h 356523"/>
                  <a:gd name="connsiteX4279" fmla="*/ 257567 w 508077"/>
                  <a:gd name="connsiteY4279" fmla="*/ 85280 h 356523"/>
                  <a:gd name="connsiteX4280" fmla="*/ 257803 w 508077"/>
                  <a:gd name="connsiteY4280" fmla="*/ 85280 h 356523"/>
                  <a:gd name="connsiteX4281" fmla="*/ 258076 w 508077"/>
                  <a:gd name="connsiteY4281" fmla="*/ 85280 h 356523"/>
                  <a:gd name="connsiteX4282" fmla="*/ 258337 w 508077"/>
                  <a:gd name="connsiteY4282" fmla="*/ 85280 h 356523"/>
                  <a:gd name="connsiteX4283" fmla="*/ 258586 w 508077"/>
                  <a:gd name="connsiteY4283" fmla="*/ 85280 h 356523"/>
                  <a:gd name="connsiteX4284" fmla="*/ 258859 w 508077"/>
                  <a:gd name="connsiteY4284" fmla="*/ 85280 h 356523"/>
                  <a:gd name="connsiteX4285" fmla="*/ 259107 w 508077"/>
                  <a:gd name="connsiteY4285" fmla="*/ 85280 h 356523"/>
                  <a:gd name="connsiteX4286" fmla="*/ 259356 w 508077"/>
                  <a:gd name="connsiteY4286" fmla="*/ 85280 h 356523"/>
                  <a:gd name="connsiteX4287" fmla="*/ 259629 w 508077"/>
                  <a:gd name="connsiteY4287" fmla="*/ 85280 h 356523"/>
                  <a:gd name="connsiteX4288" fmla="*/ 259878 w 508077"/>
                  <a:gd name="connsiteY4288" fmla="*/ 85280 h 356523"/>
                  <a:gd name="connsiteX4289" fmla="*/ 260138 w 508077"/>
                  <a:gd name="connsiteY4289" fmla="*/ 85280 h 356523"/>
                  <a:gd name="connsiteX4290" fmla="*/ 260399 w 508077"/>
                  <a:gd name="connsiteY4290" fmla="*/ 85280 h 356523"/>
                  <a:gd name="connsiteX4291" fmla="*/ 260660 w 508077"/>
                  <a:gd name="connsiteY4291" fmla="*/ 85280 h 356523"/>
                  <a:gd name="connsiteX4292" fmla="*/ 260909 w 508077"/>
                  <a:gd name="connsiteY4292" fmla="*/ 85280 h 356523"/>
                  <a:gd name="connsiteX4293" fmla="*/ 261169 w 508077"/>
                  <a:gd name="connsiteY4293" fmla="*/ 85280 h 356523"/>
                  <a:gd name="connsiteX4294" fmla="*/ 261430 w 508077"/>
                  <a:gd name="connsiteY4294" fmla="*/ 85280 h 356523"/>
                  <a:gd name="connsiteX4295" fmla="*/ 261691 w 508077"/>
                  <a:gd name="connsiteY4295" fmla="*/ 85280 h 356523"/>
                  <a:gd name="connsiteX4296" fmla="*/ 261940 w 508077"/>
                  <a:gd name="connsiteY4296" fmla="*/ 85280 h 356523"/>
                  <a:gd name="connsiteX4297" fmla="*/ 262188 w 508077"/>
                  <a:gd name="connsiteY4297" fmla="*/ 85280 h 356523"/>
                  <a:gd name="connsiteX4298" fmla="*/ 262461 w 508077"/>
                  <a:gd name="connsiteY4298" fmla="*/ 85280 h 356523"/>
                  <a:gd name="connsiteX4299" fmla="*/ 262710 w 508077"/>
                  <a:gd name="connsiteY4299" fmla="*/ 85280 h 356523"/>
                  <a:gd name="connsiteX4300" fmla="*/ 262971 w 508077"/>
                  <a:gd name="connsiteY4300" fmla="*/ 85280 h 356523"/>
                  <a:gd name="connsiteX4301" fmla="*/ 263219 w 508077"/>
                  <a:gd name="connsiteY4301" fmla="*/ 85280 h 356523"/>
                  <a:gd name="connsiteX4302" fmla="*/ 263480 w 508077"/>
                  <a:gd name="connsiteY4302" fmla="*/ 85280 h 356523"/>
                  <a:gd name="connsiteX4303" fmla="*/ 263741 w 508077"/>
                  <a:gd name="connsiteY4303" fmla="*/ 85280 h 356523"/>
                  <a:gd name="connsiteX4304" fmla="*/ 263989 w 508077"/>
                  <a:gd name="connsiteY4304" fmla="*/ 85280 h 356523"/>
                  <a:gd name="connsiteX4305" fmla="*/ 264250 w 508077"/>
                  <a:gd name="connsiteY4305" fmla="*/ 85280 h 356523"/>
                  <a:gd name="connsiteX4306" fmla="*/ 264499 w 508077"/>
                  <a:gd name="connsiteY4306" fmla="*/ 85280 h 356523"/>
                  <a:gd name="connsiteX4307" fmla="*/ 264747 w 508077"/>
                  <a:gd name="connsiteY4307" fmla="*/ 85280 h 356523"/>
                  <a:gd name="connsiteX4308" fmla="*/ 265008 w 508077"/>
                  <a:gd name="connsiteY4308" fmla="*/ 85218 h 356523"/>
                  <a:gd name="connsiteX4309" fmla="*/ 265269 w 508077"/>
                  <a:gd name="connsiteY4309" fmla="*/ 85156 h 356523"/>
                  <a:gd name="connsiteX4310" fmla="*/ 265505 w 508077"/>
                  <a:gd name="connsiteY4310" fmla="*/ 85156 h 356523"/>
                  <a:gd name="connsiteX4311" fmla="*/ 265766 w 508077"/>
                  <a:gd name="connsiteY4311" fmla="*/ 85094 h 356523"/>
                  <a:gd name="connsiteX4312" fmla="*/ 266027 w 508077"/>
                  <a:gd name="connsiteY4312" fmla="*/ 85094 h 356523"/>
                  <a:gd name="connsiteX4313" fmla="*/ 266275 w 508077"/>
                  <a:gd name="connsiteY4313" fmla="*/ 85019 h 356523"/>
                  <a:gd name="connsiteX4314" fmla="*/ 266524 w 508077"/>
                  <a:gd name="connsiteY4314" fmla="*/ 84945 h 356523"/>
                  <a:gd name="connsiteX4315" fmla="*/ 266784 w 508077"/>
                  <a:gd name="connsiteY4315" fmla="*/ 84882 h 356523"/>
                  <a:gd name="connsiteX4316" fmla="*/ 267033 w 508077"/>
                  <a:gd name="connsiteY4316" fmla="*/ 84808 h 356523"/>
                  <a:gd name="connsiteX4317" fmla="*/ 267281 w 508077"/>
                  <a:gd name="connsiteY4317" fmla="*/ 84733 h 356523"/>
                  <a:gd name="connsiteX4318" fmla="*/ 267542 w 508077"/>
                  <a:gd name="connsiteY4318" fmla="*/ 84659 h 356523"/>
                  <a:gd name="connsiteX4319" fmla="*/ 267791 w 508077"/>
                  <a:gd name="connsiteY4319" fmla="*/ 84584 h 356523"/>
                  <a:gd name="connsiteX4320" fmla="*/ 268027 w 508077"/>
                  <a:gd name="connsiteY4320" fmla="*/ 84497 h 356523"/>
                  <a:gd name="connsiteX4321" fmla="*/ 268288 w 508077"/>
                  <a:gd name="connsiteY4321" fmla="*/ 84423 h 356523"/>
                  <a:gd name="connsiteX4322" fmla="*/ 268536 w 508077"/>
                  <a:gd name="connsiteY4322" fmla="*/ 84348 h 356523"/>
                  <a:gd name="connsiteX4323" fmla="*/ 268784 w 508077"/>
                  <a:gd name="connsiteY4323" fmla="*/ 84261 h 356523"/>
                  <a:gd name="connsiteX4324" fmla="*/ 269033 w 508077"/>
                  <a:gd name="connsiteY4324" fmla="*/ 84174 h 356523"/>
                  <a:gd name="connsiteX4325" fmla="*/ 269281 w 508077"/>
                  <a:gd name="connsiteY4325" fmla="*/ 84087 h 356523"/>
                  <a:gd name="connsiteX4326" fmla="*/ 269517 w 508077"/>
                  <a:gd name="connsiteY4326" fmla="*/ 84000 h 356523"/>
                  <a:gd name="connsiteX4327" fmla="*/ 269778 w 508077"/>
                  <a:gd name="connsiteY4327" fmla="*/ 83914 h 356523"/>
                  <a:gd name="connsiteX4328" fmla="*/ 270027 w 508077"/>
                  <a:gd name="connsiteY4328" fmla="*/ 83827 h 356523"/>
                  <a:gd name="connsiteX4329" fmla="*/ 270263 w 508077"/>
                  <a:gd name="connsiteY4329" fmla="*/ 83727 h 356523"/>
                  <a:gd name="connsiteX4330" fmla="*/ 270511 w 508077"/>
                  <a:gd name="connsiteY4330" fmla="*/ 83640 h 356523"/>
                  <a:gd name="connsiteX4331" fmla="*/ 270772 w 508077"/>
                  <a:gd name="connsiteY4331" fmla="*/ 83541 h 356523"/>
                  <a:gd name="connsiteX4332" fmla="*/ 271008 w 508077"/>
                  <a:gd name="connsiteY4332" fmla="*/ 83441 h 356523"/>
                  <a:gd name="connsiteX4333" fmla="*/ 271244 w 508077"/>
                  <a:gd name="connsiteY4333" fmla="*/ 83355 h 356523"/>
                  <a:gd name="connsiteX4334" fmla="*/ 271493 w 508077"/>
                  <a:gd name="connsiteY4334" fmla="*/ 83255 h 356523"/>
                  <a:gd name="connsiteX4335" fmla="*/ 271729 w 508077"/>
                  <a:gd name="connsiteY4335" fmla="*/ 83156 h 356523"/>
                  <a:gd name="connsiteX4336" fmla="*/ 271977 w 508077"/>
                  <a:gd name="connsiteY4336" fmla="*/ 83044 h 356523"/>
                  <a:gd name="connsiteX4337" fmla="*/ 272238 w 508077"/>
                  <a:gd name="connsiteY4337" fmla="*/ 82932 h 356523"/>
                  <a:gd name="connsiteX4338" fmla="*/ 272474 w 508077"/>
                  <a:gd name="connsiteY4338" fmla="*/ 82833 h 356523"/>
                  <a:gd name="connsiteX4339" fmla="*/ 272722 w 508077"/>
                  <a:gd name="connsiteY4339" fmla="*/ 82721 h 356523"/>
                  <a:gd name="connsiteX4340" fmla="*/ 272958 w 508077"/>
                  <a:gd name="connsiteY4340" fmla="*/ 82609 h 356523"/>
                  <a:gd name="connsiteX4341" fmla="*/ 273194 w 508077"/>
                  <a:gd name="connsiteY4341" fmla="*/ 82510 h 356523"/>
                  <a:gd name="connsiteX4342" fmla="*/ 273443 w 508077"/>
                  <a:gd name="connsiteY4342" fmla="*/ 82386 h 356523"/>
                  <a:gd name="connsiteX4343" fmla="*/ 273679 w 508077"/>
                  <a:gd name="connsiteY4343" fmla="*/ 82274 h 356523"/>
                  <a:gd name="connsiteX4344" fmla="*/ 273927 w 508077"/>
                  <a:gd name="connsiteY4344" fmla="*/ 82162 h 356523"/>
                  <a:gd name="connsiteX4345" fmla="*/ 274151 w 508077"/>
                  <a:gd name="connsiteY4345" fmla="*/ 82050 h 356523"/>
                  <a:gd name="connsiteX4346" fmla="*/ 274387 w 508077"/>
                  <a:gd name="connsiteY4346" fmla="*/ 81926 h 356523"/>
                  <a:gd name="connsiteX4347" fmla="*/ 274623 w 508077"/>
                  <a:gd name="connsiteY4347" fmla="*/ 81802 h 356523"/>
                  <a:gd name="connsiteX4348" fmla="*/ 274871 w 508077"/>
                  <a:gd name="connsiteY4348" fmla="*/ 81690 h 356523"/>
                  <a:gd name="connsiteX4349" fmla="*/ 275107 w 508077"/>
                  <a:gd name="connsiteY4349" fmla="*/ 81553 h 356523"/>
                  <a:gd name="connsiteX4350" fmla="*/ 275343 w 508077"/>
                  <a:gd name="connsiteY4350" fmla="*/ 81429 h 356523"/>
                  <a:gd name="connsiteX4351" fmla="*/ 275579 w 508077"/>
                  <a:gd name="connsiteY4351" fmla="*/ 81305 h 356523"/>
                  <a:gd name="connsiteX4352" fmla="*/ 275816 w 508077"/>
                  <a:gd name="connsiteY4352" fmla="*/ 81181 h 356523"/>
                  <a:gd name="connsiteX4353" fmla="*/ 276039 w 508077"/>
                  <a:gd name="connsiteY4353" fmla="*/ 81056 h 356523"/>
                  <a:gd name="connsiteX4354" fmla="*/ 276275 w 508077"/>
                  <a:gd name="connsiteY4354" fmla="*/ 80920 h 356523"/>
                  <a:gd name="connsiteX4355" fmla="*/ 276511 w 508077"/>
                  <a:gd name="connsiteY4355" fmla="*/ 80796 h 356523"/>
                  <a:gd name="connsiteX4356" fmla="*/ 276747 w 508077"/>
                  <a:gd name="connsiteY4356" fmla="*/ 80646 h 356523"/>
                  <a:gd name="connsiteX4357" fmla="*/ 276983 w 508077"/>
                  <a:gd name="connsiteY4357" fmla="*/ 80522 h 356523"/>
                  <a:gd name="connsiteX4358" fmla="*/ 277207 w 508077"/>
                  <a:gd name="connsiteY4358" fmla="*/ 80373 h 356523"/>
                  <a:gd name="connsiteX4359" fmla="*/ 277430 w 508077"/>
                  <a:gd name="connsiteY4359" fmla="*/ 80249 h 356523"/>
                  <a:gd name="connsiteX4360" fmla="*/ 277666 w 508077"/>
                  <a:gd name="connsiteY4360" fmla="*/ 80100 h 356523"/>
                  <a:gd name="connsiteX4361" fmla="*/ 277902 w 508077"/>
                  <a:gd name="connsiteY4361" fmla="*/ 79951 h 356523"/>
                  <a:gd name="connsiteX4362" fmla="*/ 278126 w 508077"/>
                  <a:gd name="connsiteY4362" fmla="*/ 79814 h 356523"/>
                  <a:gd name="connsiteX4363" fmla="*/ 278362 w 508077"/>
                  <a:gd name="connsiteY4363" fmla="*/ 79665 h 356523"/>
                  <a:gd name="connsiteX4364" fmla="*/ 278573 w 508077"/>
                  <a:gd name="connsiteY4364" fmla="*/ 79528 h 356523"/>
                  <a:gd name="connsiteX4365" fmla="*/ 278797 w 508077"/>
                  <a:gd name="connsiteY4365" fmla="*/ 79379 h 356523"/>
                  <a:gd name="connsiteX4366" fmla="*/ 279033 w 508077"/>
                  <a:gd name="connsiteY4366" fmla="*/ 79218 h 356523"/>
                  <a:gd name="connsiteX4367" fmla="*/ 279257 w 508077"/>
                  <a:gd name="connsiteY4367" fmla="*/ 79069 h 356523"/>
                  <a:gd name="connsiteX4368" fmla="*/ 279480 w 508077"/>
                  <a:gd name="connsiteY4368" fmla="*/ 78932 h 356523"/>
                  <a:gd name="connsiteX4369" fmla="*/ 279691 w 508077"/>
                  <a:gd name="connsiteY4369" fmla="*/ 78771 h 356523"/>
                  <a:gd name="connsiteX4370" fmla="*/ 279927 w 508077"/>
                  <a:gd name="connsiteY4370" fmla="*/ 78609 h 356523"/>
                  <a:gd name="connsiteX4371" fmla="*/ 280151 w 508077"/>
                  <a:gd name="connsiteY4371" fmla="*/ 78448 h 356523"/>
                  <a:gd name="connsiteX4372" fmla="*/ 280375 w 508077"/>
                  <a:gd name="connsiteY4372" fmla="*/ 78299 h 356523"/>
                  <a:gd name="connsiteX4373" fmla="*/ 280586 w 508077"/>
                  <a:gd name="connsiteY4373" fmla="*/ 78137 h 356523"/>
                  <a:gd name="connsiteX4374" fmla="*/ 280809 w 508077"/>
                  <a:gd name="connsiteY4374" fmla="*/ 77976 h 356523"/>
                  <a:gd name="connsiteX4375" fmla="*/ 281021 w 508077"/>
                  <a:gd name="connsiteY4375" fmla="*/ 77802 h 356523"/>
                  <a:gd name="connsiteX4376" fmla="*/ 281232 w 508077"/>
                  <a:gd name="connsiteY4376" fmla="*/ 77653 h 356523"/>
                  <a:gd name="connsiteX4377" fmla="*/ 281455 w 508077"/>
                  <a:gd name="connsiteY4377" fmla="*/ 77479 h 356523"/>
                  <a:gd name="connsiteX4378" fmla="*/ 281679 w 508077"/>
                  <a:gd name="connsiteY4378" fmla="*/ 77305 h 356523"/>
                  <a:gd name="connsiteX4379" fmla="*/ 281878 w 508077"/>
                  <a:gd name="connsiteY4379" fmla="*/ 77143 h 356523"/>
                  <a:gd name="connsiteX4380" fmla="*/ 282139 w 508077"/>
                  <a:gd name="connsiteY4380" fmla="*/ 77019 h 356523"/>
                  <a:gd name="connsiteX4381" fmla="*/ 282350 w 508077"/>
                  <a:gd name="connsiteY4381" fmla="*/ 76845 h 356523"/>
                  <a:gd name="connsiteX4382" fmla="*/ 282561 w 508077"/>
                  <a:gd name="connsiteY4382" fmla="*/ 76671 h 356523"/>
                  <a:gd name="connsiteX4383" fmla="*/ 282760 w 508077"/>
                  <a:gd name="connsiteY4383" fmla="*/ 76510 h 356523"/>
                  <a:gd name="connsiteX4384" fmla="*/ 282983 w 508077"/>
                  <a:gd name="connsiteY4384" fmla="*/ 76323 h 356523"/>
                  <a:gd name="connsiteX4385" fmla="*/ 283194 w 508077"/>
                  <a:gd name="connsiteY4385" fmla="*/ 76137 h 356523"/>
                  <a:gd name="connsiteX4386" fmla="*/ 283393 w 508077"/>
                  <a:gd name="connsiteY4386" fmla="*/ 75963 h 356523"/>
                  <a:gd name="connsiteX4387" fmla="*/ 283604 w 508077"/>
                  <a:gd name="connsiteY4387" fmla="*/ 75789 h 356523"/>
                  <a:gd name="connsiteX4388" fmla="*/ 283816 w 508077"/>
                  <a:gd name="connsiteY4388" fmla="*/ 75591 h 356523"/>
                  <a:gd name="connsiteX4389" fmla="*/ 284014 w 508077"/>
                  <a:gd name="connsiteY4389" fmla="*/ 75417 h 356523"/>
                  <a:gd name="connsiteX4390" fmla="*/ 284213 w 508077"/>
                  <a:gd name="connsiteY4390" fmla="*/ 75243 h 356523"/>
                  <a:gd name="connsiteX4391" fmla="*/ 284437 w 508077"/>
                  <a:gd name="connsiteY4391" fmla="*/ 75044 h 356523"/>
                  <a:gd name="connsiteX4392" fmla="*/ 284635 w 508077"/>
                  <a:gd name="connsiteY4392" fmla="*/ 74845 h 356523"/>
                  <a:gd name="connsiteX4393" fmla="*/ 284834 w 508077"/>
                  <a:gd name="connsiteY4393" fmla="*/ 74659 h 356523"/>
                  <a:gd name="connsiteX4394" fmla="*/ 285033 w 508077"/>
                  <a:gd name="connsiteY4394" fmla="*/ 74472 h 356523"/>
                  <a:gd name="connsiteX4395" fmla="*/ 285219 w 508077"/>
                  <a:gd name="connsiteY4395" fmla="*/ 74286 h 356523"/>
                  <a:gd name="connsiteX4396" fmla="*/ 285418 w 508077"/>
                  <a:gd name="connsiteY4396" fmla="*/ 74087 h 356523"/>
                  <a:gd name="connsiteX4397" fmla="*/ 285642 w 508077"/>
                  <a:gd name="connsiteY4397" fmla="*/ 73876 h 356523"/>
                  <a:gd name="connsiteX4398" fmla="*/ 285828 w 508077"/>
                  <a:gd name="connsiteY4398" fmla="*/ 73690 h 356523"/>
                  <a:gd name="connsiteX4399" fmla="*/ 286014 w 508077"/>
                  <a:gd name="connsiteY4399" fmla="*/ 73504 h 356523"/>
                  <a:gd name="connsiteX4400" fmla="*/ 286201 w 508077"/>
                  <a:gd name="connsiteY4400" fmla="*/ 73305 h 356523"/>
                  <a:gd name="connsiteX4401" fmla="*/ 286412 w 508077"/>
                  <a:gd name="connsiteY4401" fmla="*/ 73081 h 356523"/>
                  <a:gd name="connsiteX4402" fmla="*/ 286598 w 508077"/>
                  <a:gd name="connsiteY4402" fmla="*/ 72882 h 356523"/>
                  <a:gd name="connsiteX4403" fmla="*/ 286772 w 508077"/>
                  <a:gd name="connsiteY4403" fmla="*/ 72696 h 356523"/>
                  <a:gd name="connsiteX4404" fmla="*/ 286971 w 508077"/>
                  <a:gd name="connsiteY4404" fmla="*/ 72485 h 356523"/>
                  <a:gd name="connsiteX4405" fmla="*/ 287157 w 508077"/>
                  <a:gd name="connsiteY4405" fmla="*/ 72274 h 356523"/>
                  <a:gd name="connsiteX4406" fmla="*/ 287344 w 508077"/>
                  <a:gd name="connsiteY4406" fmla="*/ 72063 h 356523"/>
                  <a:gd name="connsiteX4407" fmla="*/ 287530 w 508077"/>
                  <a:gd name="connsiteY4407" fmla="*/ 71864 h 356523"/>
                  <a:gd name="connsiteX4408" fmla="*/ 287691 w 508077"/>
                  <a:gd name="connsiteY4408" fmla="*/ 71665 h 356523"/>
                  <a:gd name="connsiteX4409" fmla="*/ 287878 w 508077"/>
                  <a:gd name="connsiteY4409" fmla="*/ 71466 h 356523"/>
                  <a:gd name="connsiteX4410" fmla="*/ 288064 w 508077"/>
                  <a:gd name="connsiteY4410" fmla="*/ 71243 h 356523"/>
                  <a:gd name="connsiteX4411" fmla="*/ 288238 w 508077"/>
                  <a:gd name="connsiteY4411" fmla="*/ 71031 h 356523"/>
                  <a:gd name="connsiteX4412" fmla="*/ 288412 w 508077"/>
                  <a:gd name="connsiteY4412" fmla="*/ 70820 h 356523"/>
                  <a:gd name="connsiteX4413" fmla="*/ 288586 w 508077"/>
                  <a:gd name="connsiteY4413" fmla="*/ 70609 h 356523"/>
                  <a:gd name="connsiteX4414" fmla="*/ 288760 w 508077"/>
                  <a:gd name="connsiteY4414" fmla="*/ 70386 h 356523"/>
                  <a:gd name="connsiteX4415" fmla="*/ 288921 w 508077"/>
                  <a:gd name="connsiteY4415" fmla="*/ 70199 h 356523"/>
                  <a:gd name="connsiteX4416" fmla="*/ 289095 w 508077"/>
                  <a:gd name="connsiteY4416" fmla="*/ 69976 h 356523"/>
                  <a:gd name="connsiteX4417" fmla="*/ 289269 w 508077"/>
                  <a:gd name="connsiteY4417" fmla="*/ 69740 h 356523"/>
                  <a:gd name="connsiteX4418" fmla="*/ 289430 w 508077"/>
                  <a:gd name="connsiteY4418" fmla="*/ 69541 h 356523"/>
                  <a:gd name="connsiteX4419" fmla="*/ 289604 w 508077"/>
                  <a:gd name="connsiteY4419" fmla="*/ 69317 h 356523"/>
                  <a:gd name="connsiteX4420" fmla="*/ 289766 w 508077"/>
                  <a:gd name="connsiteY4420" fmla="*/ 69094 h 356523"/>
                  <a:gd name="connsiteX4421" fmla="*/ 289915 w 508077"/>
                  <a:gd name="connsiteY4421" fmla="*/ 68895 h 356523"/>
                  <a:gd name="connsiteX4422" fmla="*/ 290089 w 508077"/>
                  <a:gd name="connsiteY4422" fmla="*/ 68659 h 356523"/>
                  <a:gd name="connsiteX4423" fmla="*/ 290250 w 508077"/>
                  <a:gd name="connsiteY4423" fmla="*/ 68435 h 356523"/>
                  <a:gd name="connsiteX4424" fmla="*/ 290399 w 508077"/>
                  <a:gd name="connsiteY4424" fmla="*/ 68224 h 356523"/>
                  <a:gd name="connsiteX4425" fmla="*/ 290549 w 508077"/>
                  <a:gd name="connsiteY4425" fmla="*/ 68000 h 356523"/>
                  <a:gd name="connsiteX4426" fmla="*/ 290710 w 508077"/>
                  <a:gd name="connsiteY4426" fmla="*/ 67777 h 356523"/>
                  <a:gd name="connsiteX4427" fmla="*/ 290872 w 508077"/>
                  <a:gd name="connsiteY4427" fmla="*/ 67553 h 356523"/>
                  <a:gd name="connsiteX4428" fmla="*/ 291021 w 508077"/>
                  <a:gd name="connsiteY4428" fmla="*/ 67317 h 356523"/>
                  <a:gd name="connsiteX4429" fmla="*/ 291157 w 508077"/>
                  <a:gd name="connsiteY4429" fmla="*/ 67106 h 356523"/>
                  <a:gd name="connsiteX4430" fmla="*/ 291306 w 508077"/>
                  <a:gd name="connsiteY4430" fmla="*/ 66895 h 356523"/>
                  <a:gd name="connsiteX4431" fmla="*/ 291455 w 508077"/>
                  <a:gd name="connsiteY4431" fmla="*/ 66659 h 356523"/>
                  <a:gd name="connsiteX4432" fmla="*/ 291604 w 508077"/>
                  <a:gd name="connsiteY4432" fmla="*/ 66423 h 356523"/>
                  <a:gd name="connsiteX4433" fmla="*/ 291741 w 508077"/>
                  <a:gd name="connsiteY4433" fmla="*/ 66199 h 356523"/>
                  <a:gd name="connsiteX4434" fmla="*/ 291890 w 508077"/>
                  <a:gd name="connsiteY4434" fmla="*/ 65963 h 356523"/>
                  <a:gd name="connsiteX4435" fmla="*/ 292027 w 508077"/>
                  <a:gd name="connsiteY4435" fmla="*/ 65727 h 356523"/>
                  <a:gd name="connsiteX4436" fmla="*/ 292176 w 508077"/>
                  <a:gd name="connsiteY4436" fmla="*/ 65491 h 356523"/>
                  <a:gd name="connsiteX4437" fmla="*/ 292300 w 508077"/>
                  <a:gd name="connsiteY4437" fmla="*/ 65280 h 356523"/>
                  <a:gd name="connsiteX4438" fmla="*/ 292437 w 508077"/>
                  <a:gd name="connsiteY4438" fmla="*/ 65056 h 356523"/>
                  <a:gd name="connsiteX4439" fmla="*/ 292586 w 508077"/>
                  <a:gd name="connsiteY4439" fmla="*/ 64795 h 356523"/>
                  <a:gd name="connsiteX4440" fmla="*/ 292710 w 508077"/>
                  <a:gd name="connsiteY4440" fmla="*/ 64572 h 356523"/>
                  <a:gd name="connsiteX4441" fmla="*/ 292822 w 508077"/>
                  <a:gd name="connsiteY4441" fmla="*/ 64361 h 356523"/>
                  <a:gd name="connsiteX4442" fmla="*/ 292884 w 508077"/>
                  <a:gd name="connsiteY4442" fmla="*/ 64274 h 356523"/>
                  <a:gd name="connsiteX4443" fmla="*/ 355779 w 508077"/>
                  <a:gd name="connsiteY4443" fmla="*/ 134448 h 35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Lst>
                <a:rect l="l" t="t" r="r" b="b"/>
                <a:pathLst>
                  <a:path w="508077" h="356523">
                    <a:moveTo>
                      <a:pt x="508376" y="86609"/>
                    </a:moveTo>
                    <a:lnTo>
                      <a:pt x="508376" y="0"/>
                    </a:lnTo>
                    <a:lnTo>
                      <a:pt x="421767" y="0"/>
                    </a:lnTo>
                    <a:lnTo>
                      <a:pt x="421767" y="29988"/>
                    </a:lnTo>
                    <a:lnTo>
                      <a:pt x="296188" y="29988"/>
                    </a:lnTo>
                    <a:lnTo>
                      <a:pt x="296101" y="29739"/>
                    </a:lnTo>
                    <a:lnTo>
                      <a:pt x="296014" y="29478"/>
                    </a:lnTo>
                    <a:lnTo>
                      <a:pt x="295940" y="29242"/>
                    </a:lnTo>
                    <a:lnTo>
                      <a:pt x="295853" y="29006"/>
                    </a:lnTo>
                    <a:lnTo>
                      <a:pt x="295766" y="28746"/>
                    </a:lnTo>
                    <a:lnTo>
                      <a:pt x="295667" y="28497"/>
                    </a:lnTo>
                    <a:lnTo>
                      <a:pt x="295592" y="28249"/>
                    </a:lnTo>
                    <a:lnTo>
                      <a:pt x="295505" y="28025"/>
                    </a:lnTo>
                    <a:lnTo>
                      <a:pt x="295406" y="27764"/>
                    </a:lnTo>
                    <a:lnTo>
                      <a:pt x="295306" y="27516"/>
                    </a:lnTo>
                    <a:lnTo>
                      <a:pt x="295207" y="27267"/>
                    </a:lnTo>
                    <a:lnTo>
                      <a:pt x="295108" y="27019"/>
                    </a:lnTo>
                    <a:lnTo>
                      <a:pt x="295008" y="26770"/>
                    </a:lnTo>
                    <a:lnTo>
                      <a:pt x="294909" y="26522"/>
                    </a:lnTo>
                    <a:lnTo>
                      <a:pt x="294797" y="26286"/>
                    </a:lnTo>
                    <a:lnTo>
                      <a:pt x="294710" y="26050"/>
                    </a:lnTo>
                    <a:lnTo>
                      <a:pt x="294598" y="25814"/>
                    </a:lnTo>
                    <a:lnTo>
                      <a:pt x="294474" y="25541"/>
                    </a:lnTo>
                    <a:lnTo>
                      <a:pt x="294375" y="25317"/>
                    </a:lnTo>
                    <a:lnTo>
                      <a:pt x="294275" y="25093"/>
                    </a:lnTo>
                    <a:lnTo>
                      <a:pt x="294151" y="24832"/>
                    </a:lnTo>
                    <a:lnTo>
                      <a:pt x="294039" y="24584"/>
                    </a:lnTo>
                    <a:lnTo>
                      <a:pt x="293927" y="24373"/>
                    </a:lnTo>
                    <a:lnTo>
                      <a:pt x="293816" y="24124"/>
                    </a:lnTo>
                    <a:lnTo>
                      <a:pt x="293691" y="23888"/>
                    </a:lnTo>
                    <a:lnTo>
                      <a:pt x="293567" y="23640"/>
                    </a:lnTo>
                    <a:lnTo>
                      <a:pt x="293443" y="23404"/>
                    </a:lnTo>
                    <a:lnTo>
                      <a:pt x="293319" y="23168"/>
                    </a:lnTo>
                    <a:lnTo>
                      <a:pt x="293194" y="22919"/>
                    </a:lnTo>
                    <a:lnTo>
                      <a:pt x="293070" y="22708"/>
                    </a:lnTo>
                    <a:lnTo>
                      <a:pt x="292946" y="22472"/>
                    </a:lnTo>
                    <a:lnTo>
                      <a:pt x="292809" y="22211"/>
                    </a:lnTo>
                    <a:lnTo>
                      <a:pt x="292685" y="22000"/>
                    </a:lnTo>
                    <a:lnTo>
                      <a:pt x="292561" y="21777"/>
                    </a:lnTo>
                    <a:lnTo>
                      <a:pt x="292412" y="21528"/>
                    </a:lnTo>
                    <a:lnTo>
                      <a:pt x="292275" y="21292"/>
                    </a:lnTo>
                    <a:lnTo>
                      <a:pt x="292151" y="21081"/>
                    </a:lnTo>
                    <a:lnTo>
                      <a:pt x="292002" y="20845"/>
                    </a:lnTo>
                    <a:lnTo>
                      <a:pt x="291865" y="20609"/>
                    </a:lnTo>
                    <a:lnTo>
                      <a:pt x="291716" y="20385"/>
                    </a:lnTo>
                    <a:lnTo>
                      <a:pt x="291580" y="20149"/>
                    </a:lnTo>
                    <a:lnTo>
                      <a:pt x="291431" y="19913"/>
                    </a:lnTo>
                    <a:lnTo>
                      <a:pt x="291281" y="19690"/>
                    </a:lnTo>
                    <a:lnTo>
                      <a:pt x="291132" y="19454"/>
                    </a:lnTo>
                    <a:lnTo>
                      <a:pt x="290996" y="19255"/>
                    </a:lnTo>
                    <a:lnTo>
                      <a:pt x="290847" y="19031"/>
                    </a:lnTo>
                    <a:lnTo>
                      <a:pt x="290685" y="18795"/>
                    </a:lnTo>
                    <a:lnTo>
                      <a:pt x="290524" y="18572"/>
                    </a:lnTo>
                    <a:lnTo>
                      <a:pt x="290375" y="18348"/>
                    </a:lnTo>
                    <a:lnTo>
                      <a:pt x="290226" y="18149"/>
                    </a:lnTo>
                    <a:lnTo>
                      <a:pt x="290064" y="17926"/>
                    </a:lnTo>
                    <a:lnTo>
                      <a:pt x="289890" y="17677"/>
                    </a:lnTo>
                    <a:lnTo>
                      <a:pt x="289741" y="17478"/>
                    </a:lnTo>
                    <a:lnTo>
                      <a:pt x="289580" y="17255"/>
                    </a:lnTo>
                    <a:lnTo>
                      <a:pt x="289406" y="17031"/>
                    </a:lnTo>
                    <a:lnTo>
                      <a:pt x="289244" y="16832"/>
                    </a:lnTo>
                    <a:lnTo>
                      <a:pt x="289070" y="16596"/>
                    </a:lnTo>
                    <a:lnTo>
                      <a:pt x="288896" y="16385"/>
                    </a:lnTo>
                    <a:lnTo>
                      <a:pt x="288735" y="16186"/>
                    </a:lnTo>
                    <a:lnTo>
                      <a:pt x="288561" y="15963"/>
                    </a:lnTo>
                    <a:lnTo>
                      <a:pt x="288387" y="15752"/>
                    </a:lnTo>
                    <a:lnTo>
                      <a:pt x="288213" y="15540"/>
                    </a:lnTo>
                    <a:lnTo>
                      <a:pt x="288039" y="15329"/>
                    </a:lnTo>
                    <a:lnTo>
                      <a:pt x="287853" y="15118"/>
                    </a:lnTo>
                    <a:lnTo>
                      <a:pt x="287667" y="14907"/>
                    </a:lnTo>
                    <a:lnTo>
                      <a:pt x="287493" y="14721"/>
                    </a:lnTo>
                    <a:lnTo>
                      <a:pt x="287319" y="14509"/>
                    </a:lnTo>
                    <a:lnTo>
                      <a:pt x="287132" y="14298"/>
                    </a:lnTo>
                    <a:lnTo>
                      <a:pt x="286946" y="14087"/>
                    </a:lnTo>
                    <a:lnTo>
                      <a:pt x="286747" y="13888"/>
                    </a:lnTo>
                    <a:lnTo>
                      <a:pt x="286573" y="13702"/>
                    </a:lnTo>
                    <a:lnTo>
                      <a:pt x="286375" y="13491"/>
                    </a:lnTo>
                    <a:lnTo>
                      <a:pt x="286176" y="13280"/>
                    </a:lnTo>
                    <a:lnTo>
                      <a:pt x="285989" y="13081"/>
                    </a:lnTo>
                    <a:lnTo>
                      <a:pt x="285803" y="12894"/>
                    </a:lnTo>
                    <a:lnTo>
                      <a:pt x="285617" y="12696"/>
                    </a:lnTo>
                    <a:lnTo>
                      <a:pt x="285393" y="12485"/>
                    </a:lnTo>
                    <a:lnTo>
                      <a:pt x="285194" y="12286"/>
                    </a:lnTo>
                    <a:lnTo>
                      <a:pt x="285008" y="12112"/>
                    </a:lnTo>
                    <a:lnTo>
                      <a:pt x="284809" y="11913"/>
                    </a:lnTo>
                    <a:lnTo>
                      <a:pt x="284611" y="11727"/>
                    </a:lnTo>
                    <a:lnTo>
                      <a:pt x="284412" y="11540"/>
                    </a:lnTo>
                    <a:lnTo>
                      <a:pt x="284188" y="11342"/>
                    </a:lnTo>
                    <a:lnTo>
                      <a:pt x="283989" y="11155"/>
                    </a:lnTo>
                    <a:lnTo>
                      <a:pt x="283791" y="10981"/>
                    </a:lnTo>
                    <a:lnTo>
                      <a:pt x="283592" y="10795"/>
                    </a:lnTo>
                    <a:lnTo>
                      <a:pt x="283368" y="10609"/>
                    </a:lnTo>
                    <a:lnTo>
                      <a:pt x="283170" y="10435"/>
                    </a:lnTo>
                    <a:lnTo>
                      <a:pt x="282958" y="10249"/>
                    </a:lnTo>
                    <a:lnTo>
                      <a:pt x="282735" y="10075"/>
                    </a:lnTo>
                    <a:lnTo>
                      <a:pt x="282536" y="9901"/>
                    </a:lnTo>
                    <a:lnTo>
                      <a:pt x="282337" y="9727"/>
                    </a:lnTo>
                    <a:lnTo>
                      <a:pt x="282114" y="9553"/>
                    </a:lnTo>
                    <a:lnTo>
                      <a:pt x="281890" y="9379"/>
                    </a:lnTo>
                    <a:lnTo>
                      <a:pt x="281691" y="9217"/>
                    </a:lnTo>
                    <a:lnTo>
                      <a:pt x="281468" y="9044"/>
                    </a:lnTo>
                    <a:lnTo>
                      <a:pt x="281244" y="8870"/>
                    </a:lnTo>
                    <a:lnTo>
                      <a:pt x="281033" y="8708"/>
                    </a:lnTo>
                    <a:lnTo>
                      <a:pt x="280809" y="8547"/>
                    </a:lnTo>
                    <a:lnTo>
                      <a:pt x="280598" y="8385"/>
                    </a:lnTo>
                    <a:lnTo>
                      <a:pt x="280387" y="8236"/>
                    </a:lnTo>
                    <a:lnTo>
                      <a:pt x="280163" y="8075"/>
                    </a:lnTo>
                    <a:lnTo>
                      <a:pt x="279940" y="7913"/>
                    </a:lnTo>
                    <a:lnTo>
                      <a:pt x="279704" y="7752"/>
                    </a:lnTo>
                    <a:lnTo>
                      <a:pt x="279493" y="7603"/>
                    </a:lnTo>
                    <a:lnTo>
                      <a:pt x="279269" y="7453"/>
                    </a:lnTo>
                    <a:lnTo>
                      <a:pt x="279045" y="7304"/>
                    </a:lnTo>
                    <a:lnTo>
                      <a:pt x="278809" y="7143"/>
                    </a:lnTo>
                    <a:lnTo>
                      <a:pt x="278573" y="6994"/>
                    </a:lnTo>
                    <a:lnTo>
                      <a:pt x="278375" y="6857"/>
                    </a:lnTo>
                    <a:lnTo>
                      <a:pt x="278151" y="6721"/>
                    </a:lnTo>
                    <a:lnTo>
                      <a:pt x="277915" y="6571"/>
                    </a:lnTo>
                    <a:lnTo>
                      <a:pt x="277666" y="6422"/>
                    </a:lnTo>
                    <a:lnTo>
                      <a:pt x="277443" y="6286"/>
                    </a:lnTo>
                    <a:lnTo>
                      <a:pt x="277170" y="6211"/>
                    </a:lnTo>
                    <a:lnTo>
                      <a:pt x="276946" y="6075"/>
                    </a:lnTo>
                    <a:lnTo>
                      <a:pt x="276710" y="5938"/>
                    </a:lnTo>
                    <a:lnTo>
                      <a:pt x="276474" y="5801"/>
                    </a:lnTo>
                    <a:lnTo>
                      <a:pt x="276238" y="5665"/>
                    </a:lnTo>
                    <a:lnTo>
                      <a:pt x="276002" y="5540"/>
                    </a:lnTo>
                    <a:lnTo>
                      <a:pt x="275778" y="5404"/>
                    </a:lnTo>
                    <a:lnTo>
                      <a:pt x="275542" y="5280"/>
                    </a:lnTo>
                    <a:lnTo>
                      <a:pt x="275319" y="5155"/>
                    </a:lnTo>
                    <a:lnTo>
                      <a:pt x="275070" y="5031"/>
                    </a:lnTo>
                    <a:lnTo>
                      <a:pt x="274834" y="4907"/>
                    </a:lnTo>
                    <a:lnTo>
                      <a:pt x="274586" y="4783"/>
                    </a:lnTo>
                    <a:lnTo>
                      <a:pt x="274350" y="4658"/>
                    </a:lnTo>
                    <a:lnTo>
                      <a:pt x="274114" y="4547"/>
                    </a:lnTo>
                    <a:lnTo>
                      <a:pt x="273890" y="4435"/>
                    </a:lnTo>
                    <a:lnTo>
                      <a:pt x="273642" y="4311"/>
                    </a:lnTo>
                    <a:lnTo>
                      <a:pt x="273406" y="4199"/>
                    </a:lnTo>
                    <a:lnTo>
                      <a:pt x="273157" y="4087"/>
                    </a:lnTo>
                    <a:lnTo>
                      <a:pt x="272921" y="3975"/>
                    </a:lnTo>
                    <a:lnTo>
                      <a:pt x="272673" y="3863"/>
                    </a:lnTo>
                    <a:lnTo>
                      <a:pt x="272437" y="3752"/>
                    </a:lnTo>
                    <a:lnTo>
                      <a:pt x="272201" y="3652"/>
                    </a:lnTo>
                    <a:lnTo>
                      <a:pt x="271940" y="3540"/>
                    </a:lnTo>
                    <a:lnTo>
                      <a:pt x="271704" y="3441"/>
                    </a:lnTo>
                    <a:lnTo>
                      <a:pt x="271468" y="3342"/>
                    </a:lnTo>
                    <a:lnTo>
                      <a:pt x="271207" y="3242"/>
                    </a:lnTo>
                    <a:lnTo>
                      <a:pt x="270971" y="3143"/>
                    </a:lnTo>
                    <a:lnTo>
                      <a:pt x="270735" y="3043"/>
                    </a:lnTo>
                    <a:lnTo>
                      <a:pt x="270486" y="2957"/>
                    </a:lnTo>
                    <a:lnTo>
                      <a:pt x="270225" y="2857"/>
                    </a:lnTo>
                    <a:lnTo>
                      <a:pt x="269977" y="2770"/>
                    </a:lnTo>
                    <a:lnTo>
                      <a:pt x="269741" y="2671"/>
                    </a:lnTo>
                    <a:lnTo>
                      <a:pt x="269480" y="2584"/>
                    </a:lnTo>
                    <a:lnTo>
                      <a:pt x="269244" y="2497"/>
                    </a:lnTo>
                    <a:lnTo>
                      <a:pt x="268996" y="2410"/>
                    </a:lnTo>
                    <a:lnTo>
                      <a:pt x="268747" y="2323"/>
                    </a:lnTo>
                    <a:lnTo>
                      <a:pt x="268499" y="2248"/>
                    </a:lnTo>
                    <a:lnTo>
                      <a:pt x="268250" y="2162"/>
                    </a:lnTo>
                    <a:lnTo>
                      <a:pt x="267989" y="2087"/>
                    </a:lnTo>
                    <a:lnTo>
                      <a:pt x="267741" y="2000"/>
                    </a:lnTo>
                    <a:lnTo>
                      <a:pt x="267505" y="1925"/>
                    </a:lnTo>
                    <a:lnTo>
                      <a:pt x="267244" y="1851"/>
                    </a:lnTo>
                    <a:lnTo>
                      <a:pt x="266983" y="1776"/>
                    </a:lnTo>
                    <a:lnTo>
                      <a:pt x="266747" y="1702"/>
                    </a:lnTo>
                    <a:lnTo>
                      <a:pt x="266499" y="1702"/>
                    </a:lnTo>
                    <a:lnTo>
                      <a:pt x="266250" y="1627"/>
                    </a:lnTo>
                    <a:lnTo>
                      <a:pt x="265989" y="1565"/>
                    </a:lnTo>
                    <a:lnTo>
                      <a:pt x="265729" y="1491"/>
                    </a:lnTo>
                    <a:lnTo>
                      <a:pt x="265468" y="1491"/>
                    </a:lnTo>
                    <a:lnTo>
                      <a:pt x="265219" y="1429"/>
                    </a:lnTo>
                    <a:lnTo>
                      <a:pt x="264971" y="1366"/>
                    </a:lnTo>
                    <a:lnTo>
                      <a:pt x="264722" y="1366"/>
                    </a:lnTo>
                    <a:lnTo>
                      <a:pt x="264461" y="1366"/>
                    </a:lnTo>
                    <a:lnTo>
                      <a:pt x="264201" y="1304"/>
                    </a:lnTo>
                    <a:lnTo>
                      <a:pt x="263952" y="1304"/>
                    </a:lnTo>
                    <a:lnTo>
                      <a:pt x="263704" y="1304"/>
                    </a:lnTo>
                    <a:lnTo>
                      <a:pt x="263430" y="1304"/>
                    </a:lnTo>
                    <a:lnTo>
                      <a:pt x="263182" y="1304"/>
                    </a:lnTo>
                    <a:lnTo>
                      <a:pt x="262933" y="1242"/>
                    </a:lnTo>
                    <a:lnTo>
                      <a:pt x="262673" y="1242"/>
                    </a:lnTo>
                    <a:lnTo>
                      <a:pt x="262412" y="1242"/>
                    </a:lnTo>
                    <a:lnTo>
                      <a:pt x="262163" y="1242"/>
                    </a:lnTo>
                    <a:lnTo>
                      <a:pt x="261902" y="1242"/>
                    </a:lnTo>
                    <a:lnTo>
                      <a:pt x="261654" y="1242"/>
                    </a:lnTo>
                    <a:lnTo>
                      <a:pt x="261393" y="1242"/>
                    </a:lnTo>
                    <a:lnTo>
                      <a:pt x="261132" y="1242"/>
                    </a:lnTo>
                    <a:lnTo>
                      <a:pt x="260871" y="1242"/>
                    </a:lnTo>
                    <a:lnTo>
                      <a:pt x="260623" y="1242"/>
                    </a:lnTo>
                    <a:lnTo>
                      <a:pt x="260362" y="1242"/>
                    </a:lnTo>
                    <a:lnTo>
                      <a:pt x="260101" y="1242"/>
                    </a:lnTo>
                    <a:lnTo>
                      <a:pt x="259840" y="1242"/>
                    </a:lnTo>
                    <a:lnTo>
                      <a:pt x="259579" y="1242"/>
                    </a:lnTo>
                    <a:lnTo>
                      <a:pt x="259331" y="1242"/>
                    </a:lnTo>
                    <a:lnTo>
                      <a:pt x="259070" y="1242"/>
                    </a:lnTo>
                    <a:lnTo>
                      <a:pt x="258809" y="1242"/>
                    </a:lnTo>
                    <a:lnTo>
                      <a:pt x="258561" y="1242"/>
                    </a:lnTo>
                    <a:lnTo>
                      <a:pt x="258300" y="1242"/>
                    </a:lnTo>
                    <a:lnTo>
                      <a:pt x="258039" y="1242"/>
                    </a:lnTo>
                    <a:lnTo>
                      <a:pt x="257778" y="1242"/>
                    </a:lnTo>
                    <a:lnTo>
                      <a:pt x="252076" y="1242"/>
                    </a:lnTo>
                    <a:lnTo>
                      <a:pt x="251815" y="1242"/>
                    </a:lnTo>
                    <a:lnTo>
                      <a:pt x="251555" y="1242"/>
                    </a:lnTo>
                    <a:lnTo>
                      <a:pt x="251294" y="1242"/>
                    </a:lnTo>
                    <a:lnTo>
                      <a:pt x="251045" y="1242"/>
                    </a:lnTo>
                    <a:lnTo>
                      <a:pt x="250784" y="1242"/>
                    </a:lnTo>
                    <a:lnTo>
                      <a:pt x="250523" y="1242"/>
                    </a:lnTo>
                    <a:lnTo>
                      <a:pt x="250263" y="1242"/>
                    </a:lnTo>
                    <a:lnTo>
                      <a:pt x="250014" y="1242"/>
                    </a:lnTo>
                    <a:lnTo>
                      <a:pt x="249753" y="1242"/>
                    </a:lnTo>
                    <a:lnTo>
                      <a:pt x="249492" y="1242"/>
                    </a:lnTo>
                    <a:lnTo>
                      <a:pt x="249232" y="1242"/>
                    </a:lnTo>
                    <a:lnTo>
                      <a:pt x="248971" y="1242"/>
                    </a:lnTo>
                    <a:lnTo>
                      <a:pt x="248722" y="1242"/>
                    </a:lnTo>
                    <a:lnTo>
                      <a:pt x="248461" y="1242"/>
                    </a:lnTo>
                    <a:lnTo>
                      <a:pt x="248213" y="1242"/>
                    </a:lnTo>
                    <a:lnTo>
                      <a:pt x="247952" y="1242"/>
                    </a:lnTo>
                    <a:lnTo>
                      <a:pt x="247679" y="1242"/>
                    </a:lnTo>
                    <a:lnTo>
                      <a:pt x="247443" y="1242"/>
                    </a:lnTo>
                    <a:lnTo>
                      <a:pt x="247182" y="1242"/>
                    </a:lnTo>
                    <a:lnTo>
                      <a:pt x="246921" y="1242"/>
                    </a:lnTo>
                    <a:lnTo>
                      <a:pt x="246672" y="1304"/>
                    </a:lnTo>
                    <a:lnTo>
                      <a:pt x="246412" y="1304"/>
                    </a:lnTo>
                    <a:lnTo>
                      <a:pt x="246163" y="1304"/>
                    </a:lnTo>
                    <a:lnTo>
                      <a:pt x="245902" y="1304"/>
                    </a:lnTo>
                    <a:lnTo>
                      <a:pt x="245654" y="1304"/>
                    </a:lnTo>
                    <a:lnTo>
                      <a:pt x="245381" y="1366"/>
                    </a:lnTo>
                    <a:lnTo>
                      <a:pt x="245132" y="1366"/>
                    </a:lnTo>
                    <a:lnTo>
                      <a:pt x="244884" y="1366"/>
                    </a:lnTo>
                    <a:lnTo>
                      <a:pt x="244635" y="1429"/>
                    </a:lnTo>
                    <a:lnTo>
                      <a:pt x="244374" y="1491"/>
                    </a:lnTo>
                    <a:lnTo>
                      <a:pt x="244126" y="1491"/>
                    </a:lnTo>
                    <a:lnTo>
                      <a:pt x="243865" y="1565"/>
                    </a:lnTo>
                    <a:lnTo>
                      <a:pt x="243604" y="1627"/>
                    </a:lnTo>
                    <a:lnTo>
                      <a:pt x="243368" y="1702"/>
                    </a:lnTo>
                    <a:lnTo>
                      <a:pt x="243120" y="1702"/>
                    </a:lnTo>
                    <a:lnTo>
                      <a:pt x="242871" y="1776"/>
                    </a:lnTo>
                    <a:lnTo>
                      <a:pt x="242610" y="1851"/>
                    </a:lnTo>
                    <a:lnTo>
                      <a:pt x="242349" y="1925"/>
                    </a:lnTo>
                    <a:lnTo>
                      <a:pt x="242101" y="2000"/>
                    </a:lnTo>
                    <a:lnTo>
                      <a:pt x="241865" y="2087"/>
                    </a:lnTo>
                    <a:lnTo>
                      <a:pt x="241617" y="2162"/>
                    </a:lnTo>
                    <a:lnTo>
                      <a:pt x="241356" y="2248"/>
                    </a:lnTo>
                    <a:lnTo>
                      <a:pt x="241095" y="2335"/>
                    </a:lnTo>
                    <a:lnTo>
                      <a:pt x="240859" y="2410"/>
                    </a:lnTo>
                    <a:lnTo>
                      <a:pt x="240623" y="2497"/>
                    </a:lnTo>
                    <a:lnTo>
                      <a:pt x="240349" y="2584"/>
                    </a:lnTo>
                    <a:lnTo>
                      <a:pt x="240113" y="2683"/>
                    </a:lnTo>
                    <a:lnTo>
                      <a:pt x="239877" y="2770"/>
                    </a:lnTo>
                    <a:lnTo>
                      <a:pt x="239617" y="2857"/>
                    </a:lnTo>
                    <a:lnTo>
                      <a:pt x="239368" y="2957"/>
                    </a:lnTo>
                    <a:lnTo>
                      <a:pt x="239132" y="3043"/>
                    </a:lnTo>
                    <a:lnTo>
                      <a:pt x="238884" y="3143"/>
                    </a:lnTo>
                    <a:lnTo>
                      <a:pt x="238623" y="3242"/>
                    </a:lnTo>
                    <a:lnTo>
                      <a:pt x="238387" y="3342"/>
                    </a:lnTo>
                    <a:lnTo>
                      <a:pt x="238151" y="3441"/>
                    </a:lnTo>
                    <a:lnTo>
                      <a:pt x="237915" y="3540"/>
                    </a:lnTo>
                    <a:lnTo>
                      <a:pt x="237666" y="3652"/>
                    </a:lnTo>
                    <a:lnTo>
                      <a:pt x="237418" y="3752"/>
                    </a:lnTo>
                    <a:lnTo>
                      <a:pt x="237182" y="3863"/>
                    </a:lnTo>
                    <a:lnTo>
                      <a:pt x="236933" y="3975"/>
                    </a:lnTo>
                    <a:lnTo>
                      <a:pt x="236685" y="4087"/>
                    </a:lnTo>
                    <a:lnTo>
                      <a:pt x="236449" y="4199"/>
                    </a:lnTo>
                    <a:lnTo>
                      <a:pt x="236213" y="4311"/>
                    </a:lnTo>
                    <a:lnTo>
                      <a:pt x="235964" y="4435"/>
                    </a:lnTo>
                    <a:lnTo>
                      <a:pt x="235728" y="4547"/>
                    </a:lnTo>
                    <a:lnTo>
                      <a:pt x="235492" y="4658"/>
                    </a:lnTo>
                    <a:lnTo>
                      <a:pt x="235269" y="4783"/>
                    </a:lnTo>
                    <a:lnTo>
                      <a:pt x="235033" y="4907"/>
                    </a:lnTo>
                    <a:lnTo>
                      <a:pt x="234797" y="5019"/>
                    </a:lnTo>
                    <a:lnTo>
                      <a:pt x="234548" y="5155"/>
                    </a:lnTo>
                    <a:lnTo>
                      <a:pt x="234312" y="5280"/>
                    </a:lnTo>
                    <a:lnTo>
                      <a:pt x="234089" y="5404"/>
                    </a:lnTo>
                    <a:lnTo>
                      <a:pt x="233840" y="5540"/>
                    </a:lnTo>
                    <a:lnTo>
                      <a:pt x="233604" y="5665"/>
                    </a:lnTo>
                    <a:lnTo>
                      <a:pt x="233368" y="5801"/>
                    </a:lnTo>
                    <a:lnTo>
                      <a:pt x="233157" y="5926"/>
                    </a:lnTo>
                    <a:lnTo>
                      <a:pt x="232908" y="6075"/>
                    </a:lnTo>
                    <a:lnTo>
                      <a:pt x="232672" y="6211"/>
                    </a:lnTo>
                    <a:lnTo>
                      <a:pt x="232461" y="6348"/>
                    </a:lnTo>
                    <a:lnTo>
                      <a:pt x="232238" y="6485"/>
                    </a:lnTo>
                    <a:lnTo>
                      <a:pt x="231989" y="6634"/>
                    </a:lnTo>
                    <a:lnTo>
                      <a:pt x="231766" y="6770"/>
                    </a:lnTo>
                    <a:lnTo>
                      <a:pt x="231542" y="6919"/>
                    </a:lnTo>
                    <a:lnTo>
                      <a:pt x="231318" y="7056"/>
                    </a:lnTo>
                    <a:lnTo>
                      <a:pt x="231070" y="7217"/>
                    </a:lnTo>
                    <a:lnTo>
                      <a:pt x="230859" y="7366"/>
                    </a:lnTo>
                    <a:lnTo>
                      <a:pt x="230648" y="7503"/>
                    </a:lnTo>
                    <a:lnTo>
                      <a:pt x="230411" y="7665"/>
                    </a:lnTo>
                    <a:lnTo>
                      <a:pt x="230188" y="7826"/>
                    </a:lnTo>
                    <a:lnTo>
                      <a:pt x="229964" y="7975"/>
                    </a:lnTo>
                    <a:lnTo>
                      <a:pt x="229753" y="8124"/>
                    </a:lnTo>
                    <a:lnTo>
                      <a:pt x="229530" y="8298"/>
                    </a:lnTo>
                    <a:lnTo>
                      <a:pt x="229306" y="8460"/>
                    </a:lnTo>
                    <a:lnTo>
                      <a:pt x="229095" y="8596"/>
                    </a:lnTo>
                    <a:lnTo>
                      <a:pt x="228871" y="8770"/>
                    </a:lnTo>
                    <a:lnTo>
                      <a:pt x="228648" y="8944"/>
                    </a:lnTo>
                    <a:lnTo>
                      <a:pt x="228436" y="9106"/>
                    </a:lnTo>
                    <a:lnTo>
                      <a:pt x="228225" y="9280"/>
                    </a:lnTo>
                    <a:lnTo>
                      <a:pt x="228002" y="9441"/>
                    </a:lnTo>
                    <a:lnTo>
                      <a:pt x="227803" y="9615"/>
                    </a:lnTo>
                    <a:lnTo>
                      <a:pt x="227567" y="9789"/>
                    </a:lnTo>
                    <a:lnTo>
                      <a:pt x="227480" y="9938"/>
                    </a:lnTo>
                    <a:lnTo>
                      <a:pt x="227269" y="10112"/>
                    </a:lnTo>
                    <a:lnTo>
                      <a:pt x="227057" y="10286"/>
                    </a:lnTo>
                    <a:lnTo>
                      <a:pt x="226846" y="10472"/>
                    </a:lnTo>
                    <a:lnTo>
                      <a:pt x="226635" y="10658"/>
                    </a:lnTo>
                    <a:lnTo>
                      <a:pt x="226436" y="10832"/>
                    </a:lnTo>
                    <a:lnTo>
                      <a:pt x="226238" y="11006"/>
                    </a:lnTo>
                    <a:lnTo>
                      <a:pt x="226026" y="11193"/>
                    </a:lnTo>
                    <a:lnTo>
                      <a:pt x="225815" y="11391"/>
                    </a:lnTo>
                    <a:lnTo>
                      <a:pt x="225616" y="11565"/>
                    </a:lnTo>
                    <a:lnTo>
                      <a:pt x="225418" y="11752"/>
                    </a:lnTo>
                    <a:lnTo>
                      <a:pt x="225207" y="11950"/>
                    </a:lnTo>
                    <a:lnTo>
                      <a:pt x="225008" y="12149"/>
                    </a:lnTo>
                    <a:lnTo>
                      <a:pt x="224797" y="12335"/>
                    </a:lnTo>
                    <a:lnTo>
                      <a:pt x="224598" y="12534"/>
                    </a:lnTo>
                    <a:lnTo>
                      <a:pt x="224424" y="12721"/>
                    </a:lnTo>
                    <a:lnTo>
                      <a:pt x="224225" y="12919"/>
                    </a:lnTo>
                    <a:lnTo>
                      <a:pt x="224026" y="13131"/>
                    </a:lnTo>
                    <a:lnTo>
                      <a:pt x="223828" y="13329"/>
                    </a:lnTo>
                    <a:lnTo>
                      <a:pt x="223641" y="13528"/>
                    </a:lnTo>
                    <a:lnTo>
                      <a:pt x="223455" y="13714"/>
                    </a:lnTo>
                    <a:lnTo>
                      <a:pt x="223256" y="13926"/>
                    </a:lnTo>
                    <a:lnTo>
                      <a:pt x="223057" y="14137"/>
                    </a:lnTo>
                    <a:lnTo>
                      <a:pt x="222884" y="14335"/>
                    </a:lnTo>
                    <a:lnTo>
                      <a:pt x="222710" y="14522"/>
                    </a:lnTo>
                    <a:lnTo>
                      <a:pt x="222523" y="14733"/>
                    </a:lnTo>
                    <a:lnTo>
                      <a:pt x="222337" y="14957"/>
                    </a:lnTo>
                    <a:lnTo>
                      <a:pt x="222151" y="15168"/>
                    </a:lnTo>
                    <a:lnTo>
                      <a:pt x="221977" y="15367"/>
                    </a:lnTo>
                    <a:lnTo>
                      <a:pt x="221803" y="15578"/>
                    </a:lnTo>
                    <a:lnTo>
                      <a:pt x="221629" y="15789"/>
                    </a:lnTo>
                    <a:lnTo>
                      <a:pt x="221455" y="16000"/>
                    </a:lnTo>
                    <a:lnTo>
                      <a:pt x="221269" y="16149"/>
                    </a:lnTo>
                    <a:lnTo>
                      <a:pt x="221107" y="16348"/>
                    </a:lnTo>
                    <a:lnTo>
                      <a:pt x="220933" y="16559"/>
                    </a:lnTo>
                    <a:lnTo>
                      <a:pt x="220759" y="16783"/>
                    </a:lnTo>
                    <a:lnTo>
                      <a:pt x="220598" y="16994"/>
                    </a:lnTo>
                    <a:lnTo>
                      <a:pt x="220436" y="17217"/>
                    </a:lnTo>
                    <a:lnTo>
                      <a:pt x="220262" y="17441"/>
                    </a:lnTo>
                    <a:lnTo>
                      <a:pt x="220101" y="17665"/>
                    </a:lnTo>
                    <a:lnTo>
                      <a:pt x="219952" y="17863"/>
                    </a:lnTo>
                    <a:lnTo>
                      <a:pt x="219790" y="18087"/>
                    </a:lnTo>
                    <a:lnTo>
                      <a:pt x="219616" y="18323"/>
                    </a:lnTo>
                    <a:lnTo>
                      <a:pt x="219467" y="18534"/>
                    </a:lnTo>
                    <a:lnTo>
                      <a:pt x="219318" y="18758"/>
                    </a:lnTo>
                    <a:lnTo>
                      <a:pt x="219157" y="18994"/>
                    </a:lnTo>
                    <a:lnTo>
                      <a:pt x="219020" y="19193"/>
                    </a:lnTo>
                    <a:lnTo>
                      <a:pt x="218859" y="19441"/>
                    </a:lnTo>
                    <a:lnTo>
                      <a:pt x="218710" y="19677"/>
                    </a:lnTo>
                    <a:lnTo>
                      <a:pt x="218573" y="19876"/>
                    </a:lnTo>
                    <a:lnTo>
                      <a:pt x="218424" y="20112"/>
                    </a:lnTo>
                    <a:lnTo>
                      <a:pt x="218275" y="20348"/>
                    </a:lnTo>
                    <a:lnTo>
                      <a:pt x="218138" y="20572"/>
                    </a:lnTo>
                    <a:lnTo>
                      <a:pt x="217989" y="20808"/>
                    </a:lnTo>
                    <a:lnTo>
                      <a:pt x="217865" y="21019"/>
                    </a:lnTo>
                    <a:lnTo>
                      <a:pt x="217728" y="21255"/>
                    </a:lnTo>
                    <a:lnTo>
                      <a:pt x="217579" y="21503"/>
                    </a:lnTo>
                    <a:lnTo>
                      <a:pt x="217318" y="21963"/>
                    </a:lnTo>
                    <a:lnTo>
                      <a:pt x="217070" y="22410"/>
                    </a:lnTo>
                    <a:lnTo>
                      <a:pt x="216921" y="22671"/>
                    </a:lnTo>
                    <a:lnTo>
                      <a:pt x="216797" y="22919"/>
                    </a:lnTo>
                    <a:lnTo>
                      <a:pt x="216685" y="23131"/>
                    </a:lnTo>
                    <a:lnTo>
                      <a:pt x="216561" y="23367"/>
                    </a:lnTo>
                    <a:lnTo>
                      <a:pt x="216436" y="23603"/>
                    </a:lnTo>
                    <a:lnTo>
                      <a:pt x="216312" y="23851"/>
                    </a:lnTo>
                    <a:lnTo>
                      <a:pt x="216200" y="24087"/>
                    </a:lnTo>
                    <a:lnTo>
                      <a:pt x="216088" y="24311"/>
                    </a:lnTo>
                    <a:lnTo>
                      <a:pt x="215964" y="24547"/>
                    </a:lnTo>
                    <a:lnTo>
                      <a:pt x="215840" y="24808"/>
                    </a:lnTo>
                    <a:lnTo>
                      <a:pt x="215629" y="25280"/>
                    </a:lnTo>
                    <a:lnTo>
                      <a:pt x="215418" y="25752"/>
                    </a:lnTo>
                    <a:lnTo>
                      <a:pt x="215293" y="26013"/>
                    </a:lnTo>
                    <a:lnTo>
                      <a:pt x="215194" y="26261"/>
                    </a:lnTo>
                    <a:lnTo>
                      <a:pt x="215107" y="26485"/>
                    </a:lnTo>
                    <a:lnTo>
                      <a:pt x="214995" y="26733"/>
                    </a:lnTo>
                    <a:lnTo>
                      <a:pt x="214896" y="26982"/>
                    </a:lnTo>
                    <a:lnTo>
                      <a:pt x="214797" y="27230"/>
                    </a:lnTo>
                    <a:lnTo>
                      <a:pt x="214697" y="27478"/>
                    </a:lnTo>
                    <a:lnTo>
                      <a:pt x="214610" y="27714"/>
                    </a:lnTo>
                    <a:lnTo>
                      <a:pt x="214511" y="27963"/>
                    </a:lnTo>
                    <a:lnTo>
                      <a:pt x="214411" y="28236"/>
                    </a:lnTo>
                    <a:lnTo>
                      <a:pt x="214324" y="28485"/>
                    </a:lnTo>
                    <a:lnTo>
                      <a:pt x="214238" y="28708"/>
                    </a:lnTo>
                    <a:lnTo>
                      <a:pt x="214151" y="28932"/>
                    </a:lnTo>
                    <a:lnTo>
                      <a:pt x="214064" y="29205"/>
                    </a:lnTo>
                    <a:lnTo>
                      <a:pt x="213902" y="29702"/>
                    </a:lnTo>
                    <a:lnTo>
                      <a:pt x="213815" y="29950"/>
                    </a:lnTo>
                    <a:lnTo>
                      <a:pt x="88187" y="29950"/>
                    </a:lnTo>
                    <a:lnTo>
                      <a:pt x="88187" y="0"/>
                    </a:lnTo>
                    <a:lnTo>
                      <a:pt x="1578" y="0"/>
                    </a:lnTo>
                    <a:lnTo>
                      <a:pt x="1578" y="86609"/>
                    </a:lnTo>
                    <a:lnTo>
                      <a:pt x="88187" y="86609"/>
                    </a:lnTo>
                    <a:lnTo>
                      <a:pt x="88187" y="56634"/>
                    </a:lnTo>
                    <a:lnTo>
                      <a:pt x="173293" y="56634"/>
                    </a:lnTo>
                    <a:cubicBezTo>
                      <a:pt x="151856" y="72705"/>
                      <a:pt x="135736" y="94840"/>
                      <a:pt x="127020" y="120175"/>
                    </a:cubicBezTo>
                    <a:lnTo>
                      <a:pt x="126796" y="120175"/>
                    </a:lnTo>
                    <a:lnTo>
                      <a:pt x="126548" y="120175"/>
                    </a:lnTo>
                    <a:lnTo>
                      <a:pt x="126287" y="120175"/>
                    </a:lnTo>
                    <a:lnTo>
                      <a:pt x="126038" y="120175"/>
                    </a:lnTo>
                    <a:lnTo>
                      <a:pt x="125765" y="120175"/>
                    </a:lnTo>
                    <a:lnTo>
                      <a:pt x="125516" y="120175"/>
                    </a:lnTo>
                    <a:lnTo>
                      <a:pt x="125268" y="120175"/>
                    </a:lnTo>
                    <a:lnTo>
                      <a:pt x="124995" y="120175"/>
                    </a:lnTo>
                    <a:lnTo>
                      <a:pt x="124746" y="120175"/>
                    </a:lnTo>
                    <a:lnTo>
                      <a:pt x="124485" y="120175"/>
                    </a:lnTo>
                    <a:lnTo>
                      <a:pt x="124225" y="120175"/>
                    </a:lnTo>
                    <a:lnTo>
                      <a:pt x="123976" y="120175"/>
                    </a:lnTo>
                    <a:lnTo>
                      <a:pt x="123728" y="120175"/>
                    </a:lnTo>
                    <a:lnTo>
                      <a:pt x="123467" y="120175"/>
                    </a:lnTo>
                    <a:lnTo>
                      <a:pt x="123206" y="120175"/>
                    </a:lnTo>
                    <a:lnTo>
                      <a:pt x="122945" y="120175"/>
                    </a:lnTo>
                    <a:lnTo>
                      <a:pt x="122709" y="120237"/>
                    </a:lnTo>
                    <a:lnTo>
                      <a:pt x="122448" y="120237"/>
                    </a:lnTo>
                    <a:lnTo>
                      <a:pt x="122187" y="120237"/>
                    </a:lnTo>
                    <a:lnTo>
                      <a:pt x="121926" y="120237"/>
                    </a:lnTo>
                    <a:lnTo>
                      <a:pt x="121678" y="120237"/>
                    </a:lnTo>
                    <a:lnTo>
                      <a:pt x="121430" y="120299"/>
                    </a:lnTo>
                    <a:lnTo>
                      <a:pt x="121169" y="120361"/>
                    </a:lnTo>
                    <a:lnTo>
                      <a:pt x="120908" y="120361"/>
                    </a:lnTo>
                    <a:lnTo>
                      <a:pt x="120659" y="120423"/>
                    </a:lnTo>
                    <a:lnTo>
                      <a:pt x="120411" y="120498"/>
                    </a:lnTo>
                    <a:lnTo>
                      <a:pt x="120150" y="120498"/>
                    </a:lnTo>
                    <a:lnTo>
                      <a:pt x="119902" y="120572"/>
                    </a:lnTo>
                    <a:lnTo>
                      <a:pt x="119653" y="120634"/>
                    </a:lnTo>
                    <a:lnTo>
                      <a:pt x="119405" y="120709"/>
                    </a:lnTo>
                    <a:lnTo>
                      <a:pt x="119144" y="120783"/>
                    </a:lnTo>
                    <a:lnTo>
                      <a:pt x="118895" y="120870"/>
                    </a:lnTo>
                    <a:lnTo>
                      <a:pt x="118647" y="120932"/>
                    </a:lnTo>
                    <a:lnTo>
                      <a:pt x="118398" y="121007"/>
                    </a:lnTo>
                    <a:lnTo>
                      <a:pt x="118138" y="121094"/>
                    </a:lnTo>
                    <a:lnTo>
                      <a:pt x="117902" y="121181"/>
                    </a:lnTo>
                    <a:lnTo>
                      <a:pt x="117653" y="121255"/>
                    </a:lnTo>
                    <a:lnTo>
                      <a:pt x="117405" y="121342"/>
                    </a:lnTo>
                    <a:lnTo>
                      <a:pt x="117144" y="121429"/>
                    </a:lnTo>
                    <a:lnTo>
                      <a:pt x="116895" y="121516"/>
                    </a:lnTo>
                    <a:lnTo>
                      <a:pt x="116647" y="121616"/>
                    </a:lnTo>
                    <a:lnTo>
                      <a:pt x="116411" y="121703"/>
                    </a:lnTo>
                    <a:lnTo>
                      <a:pt x="116162" y="121790"/>
                    </a:lnTo>
                    <a:lnTo>
                      <a:pt x="115902" y="121889"/>
                    </a:lnTo>
                    <a:lnTo>
                      <a:pt x="115678" y="122982"/>
                    </a:lnTo>
                    <a:lnTo>
                      <a:pt x="115429" y="123081"/>
                    </a:lnTo>
                    <a:lnTo>
                      <a:pt x="115169" y="123181"/>
                    </a:lnTo>
                    <a:lnTo>
                      <a:pt x="114920" y="123280"/>
                    </a:lnTo>
                    <a:lnTo>
                      <a:pt x="114684" y="123380"/>
                    </a:lnTo>
                    <a:lnTo>
                      <a:pt x="114448" y="123479"/>
                    </a:lnTo>
                    <a:lnTo>
                      <a:pt x="114200" y="123591"/>
                    </a:lnTo>
                    <a:lnTo>
                      <a:pt x="113964" y="123690"/>
                    </a:lnTo>
                    <a:lnTo>
                      <a:pt x="113728" y="123802"/>
                    </a:lnTo>
                    <a:lnTo>
                      <a:pt x="113479" y="123914"/>
                    </a:lnTo>
                    <a:lnTo>
                      <a:pt x="113231" y="124026"/>
                    </a:lnTo>
                    <a:lnTo>
                      <a:pt x="112995" y="124137"/>
                    </a:lnTo>
                    <a:lnTo>
                      <a:pt x="112746" y="124249"/>
                    </a:lnTo>
                    <a:lnTo>
                      <a:pt x="112510" y="124361"/>
                    </a:lnTo>
                    <a:lnTo>
                      <a:pt x="112262" y="124485"/>
                    </a:lnTo>
                    <a:lnTo>
                      <a:pt x="112038" y="124597"/>
                    </a:lnTo>
                    <a:lnTo>
                      <a:pt x="111802" y="124721"/>
                    </a:lnTo>
                    <a:lnTo>
                      <a:pt x="111554" y="124845"/>
                    </a:lnTo>
                    <a:lnTo>
                      <a:pt x="111330" y="124957"/>
                    </a:lnTo>
                    <a:lnTo>
                      <a:pt x="111094" y="125094"/>
                    </a:lnTo>
                    <a:lnTo>
                      <a:pt x="110858" y="125218"/>
                    </a:lnTo>
                    <a:lnTo>
                      <a:pt x="110622" y="125342"/>
                    </a:lnTo>
                    <a:lnTo>
                      <a:pt x="110386" y="125479"/>
                    </a:lnTo>
                    <a:lnTo>
                      <a:pt x="110150" y="125603"/>
                    </a:lnTo>
                    <a:lnTo>
                      <a:pt x="109914" y="125740"/>
                    </a:lnTo>
                    <a:lnTo>
                      <a:pt x="109690" y="125864"/>
                    </a:lnTo>
                    <a:lnTo>
                      <a:pt x="109454" y="126013"/>
                    </a:lnTo>
                    <a:lnTo>
                      <a:pt x="109231" y="126150"/>
                    </a:lnTo>
                    <a:lnTo>
                      <a:pt x="108995" y="126286"/>
                    </a:lnTo>
                    <a:lnTo>
                      <a:pt x="108771" y="126423"/>
                    </a:lnTo>
                    <a:lnTo>
                      <a:pt x="108535" y="126572"/>
                    </a:lnTo>
                    <a:lnTo>
                      <a:pt x="108311" y="126709"/>
                    </a:lnTo>
                    <a:lnTo>
                      <a:pt x="108088" y="126858"/>
                    </a:lnTo>
                    <a:lnTo>
                      <a:pt x="107852" y="126995"/>
                    </a:lnTo>
                    <a:lnTo>
                      <a:pt x="107628" y="127144"/>
                    </a:lnTo>
                    <a:lnTo>
                      <a:pt x="107405" y="127293"/>
                    </a:lnTo>
                    <a:lnTo>
                      <a:pt x="107169" y="127454"/>
                    </a:lnTo>
                    <a:lnTo>
                      <a:pt x="106945" y="127616"/>
                    </a:lnTo>
                    <a:lnTo>
                      <a:pt x="106721" y="127765"/>
                    </a:lnTo>
                    <a:lnTo>
                      <a:pt x="106510" y="127914"/>
                    </a:lnTo>
                    <a:lnTo>
                      <a:pt x="106299" y="128063"/>
                    </a:lnTo>
                    <a:lnTo>
                      <a:pt x="106075" y="128224"/>
                    </a:lnTo>
                    <a:lnTo>
                      <a:pt x="105852" y="128386"/>
                    </a:lnTo>
                    <a:lnTo>
                      <a:pt x="105616" y="128547"/>
                    </a:lnTo>
                    <a:lnTo>
                      <a:pt x="105405" y="128721"/>
                    </a:lnTo>
                    <a:lnTo>
                      <a:pt x="105181" y="128883"/>
                    </a:lnTo>
                    <a:lnTo>
                      <a:pt x="104982" y="129044"/>
                    </a:lnTo>
                    <a:lnTo>
                      <a:pt x="104759" y="129218"/>
                    </a:lnTo>
                    <a:lnTo>
                      <a:pt x="104547" y="129380"/>
                    </a:lnTo>
                    <a:lnTo>
                      <a:pt x="104336" y="129541"/>
                    </a:lnTo>
                    <a:lnTo>
                      <a:pt x="104125" y="129727"/>
                    </a:lnTo>
                    <a:lnTo>
                      <a:pt x="103901" y="129901"/>
                    </a:lnTo>
                    <a:lnTo>
                      <a:pt x="103690" y="130088"/>
                    </a:lnTo>
                    <a:lnTo>
                      <a:pt x="103492" y="130249"/>
                    </a:lnTo>
                    <a:lnTo>
                      <a:pt x="103293" y="130423"/>
                    </a:lnTo>
                    <a:lnTo>
                      <a:pt x="103057" y="130622"/>
                    </a:lnTo>
                    <a:lnTo>
                      <a:pt x="102858" y="130796"/>
                    </a:lnTo>
                    <a:lnTo>
                      <a:pt x="102659" y="130970"/>
                    </a:lnTo>
                    <a:lnTo>
                      <a:pt x="102448" y="131168"/>
                    </a:lnTo>
                    <a:lnTo>
                      <a:pt x="102237" y="131342"/>
                    </a:lnTo>
                    <a:lnTo>
                      <a:pt x="102050" y="131529"/>
                    </a:lnTo>
                    <a:lnTo>
                      <a:pt x="101839" y="131715"/>
                    </a:lnTo>
                    <a:lnTo>
                      <a:pt x="101641" y="131914"/>
                    </a:lnTo>
                    <a:lnTo>
                      <a:pt x="101442" y="132113"/>
                    </a:lnTo>
                    <a:lnTo>
                      <a:pt x="101231" y="132299"/>
                    </a:lnTo>
                    <a:lnTo>
                      <a:pt x="101044" y="132485"/>
                    </a:lnTo>
                    <a:lnTo>
                      <a:pt x="100846" y="132684"/>
                    </a:lnTo>
                    <a:lnTo>
                      <a:pt x="100647" y="132895"/>
                    </a:lnTo>
                    <a:lnTo>
                      <a:pt x="100448" y="133094"/>
                    </a:lnTo>
                    <a:lnTo>
                      <a:pt x="100262" y="133293"/>
                    </a:lnTo>
                    <a:lnTo>
                      <a:pt x="100075" y="133479"/>
                    </a:lnTo>
                    <a:lnTo>
                      <a:pt x="99889" y="133678"/>
                    </a:lnTo>
                    <a:lnTo>
                      <a:pt x="99678" y="133901"/>
                    </a:lnTo>
                    <a:lnTo>
                      <a:pt x="99491" y="134088"/>
                    </a:lnTo>
                    <a:lnTo>
                      <a:pt x="99305" y="134299"/>
                    </a:lnTo>
                    <a:lnTo>
                      <a:pt x="99131" y="134498"/>
                    </a:lnTo>
                    <a:lnTo>
                      <a:pt x="98957" y="134696"/>
                    </a:lnTo>
                    <a:lnTo>
                      <a:pt x="98759" y="134920"/>
                    </a:lnTo>
                    <a:lnTo>
                      <a:pt x="98572" y="135131"/>
                    </a:lnTo>
                    <a:lnTo>
                      <a:pt x="98411" y="135330"/>
                    </a:lnTo>
                    <a:lnTo>
                      <a:pt x="98237" y="135541"/>
                    </a:lnTo>
                    <a:lnTo>
                      <a:pt x="98050" y="135752"/>
                    </a:lnTo>
                    <a:lnTo>
                      <a:pt x="97889" y="135951"/>
                    </a:lnTo>
                    <a:lnTo>
                      <a:pt x="97715" y="136175"/>
                    </a:lnTo>
                    <a:lnTo>
                      <a:pt x="97529" y="136398"/>
                    </a:lnTo>
                    <a:lnTo>
                      <a:pt x="97355" y="136610"/>
                    </a:lnTo>
                    <a:lnTo>
                      <a:pt x="97206" y="136821"/>
                    </a:lnTo>
                    <a:lnTo>
                      <a:pt x="97032" y="137032"/>
                    </a:lnTo>
                    <a:lnTo>
                      <a:pt x="96870" y="137255"/>
                    </a:lnTo>
                    <a:lnTo>
                      <a:pt x="96709" y="137479"/>
                    </a:lnTo>
                    <a:lnTo>
                      <a:pt x="96535" y="137703"/>
                    </a:lnTo>
                    <a:lnTo>
                      <a:pt x="96386" y="137914"/>
                    </a:lnTo>
                    <a:lnTo>
                      <a:pt x="96237" y="138125"/>
                    </a:lnTo>
                    <a:lnTo>
                      <a:pt x="96063" y="138373"/>
                    </a:lnTo>
                    <a:lnTo>
                      <a:pt x="95765" y="138796"/>
                    </a:lnTo>
                    <a:lnTo>
                      <a:pt x="95603" y="139032"/>
                    </a:lnTo>
                    <a:lnTo>
                      <a:pt x="95454" y="139231"/>
                    </a:lnTo>
                    <a:lnTo>
                      <a:pt x="95305" y="139479"/>
                    </a:lnTo>
                    <a:lnTo>
                      <a:pt x="95144" y="139715"/>
                    </a:lnTo>
                    <a:lnTo>
                      <a:pt x="95007" y="139914"/>
                    </a:lnTo>
                    <a:lnTo>
                      <a:pt x="94870" y="140150"/>
                    </a:lnTo>
                    <a:lnTo>
                      <a:pt x="94721" y="140374"/>
                    </a:lnTo>
                    <a:lnTo>
                      <a:pt x="94572" y="140610"/>
                    </a:lnTo>
                    <a:lnTo>
                      <a:pt x="94436" y="140846"/>
                    </a:lnTo>
                    <a:lnTo>
                      <a:pt x="94311" y="141057"/>
                    </a:lnTo>
                    <a:lnTo>
                      <a:pt x="94162" y="141293"/>
                    </a:lnTo>
                    <a:lnTo>
                      <a:pt x="94026" y="141529"/>
                    </a:lnTo>
                    <a:lnTo>
                      <a:pt x="93889" y="141765"/>
                    </a:lnTo>
                    <a:lnTo>
                      <a:pt x="93765" y="142001"/>
                    </a:lnTo>
                    <a:lnTo>
                      <a:pt x="93628" y="142237"/>
                    </a:lnTo>
                    <a:lnTo>
                      <a:pt x="93491" y="142473"/>
                    </a:lnTo>
                    <a:lnTo>
                      <a:pt x="93367" y="142709"/>
                    </a:lnTo>
                    <a:lnTo>
                      <a:pt x="93243" y="142957"/>
                    </a:lnTo>
                    <a:lnTo>
                      <a:pt x="93119" y="143169"/>
                    </a:lnTo>
                    <a:lnTo>
                      <a:pt x="92995" y="143405"/>
                    </a:lnTo>
                    <a:lnTo>
                      <a:pt x="92870" y="143641"/>
                    </a:lnTo>
                    <a:lnTo>
                      <a:pt x="92759" y="143889"/>
                    </a:lnTo>
                    <a:lnTo>
                      <a:pt x="92634" y="144125"/>
                    </a:lnTo>
                    <a:lnTo>
                      <a:pt x="92522" y="144349"/>
                    </a:lnTo>
                    <a:lnTo>
                      <a:pt x="92411" y="144585"/>
                    </a:lnTo>
                    <a:lnTo>
                      <a:pt x="92299" y="144833"/>
                    </a:lnTo>
                    <a:lnTo>
                      <a:pt x="92175" y="145082"/>
                    </a:lnTo>
                    <a:lnTo>
                      <a:pt x="92063" y="145318"/>
                    </a:lnTo>
                    <a:lnTo>
                      <a:pt x="91951" y="145566"/>
                    </a:lnTo>
                    <a:lnTo>
                      <a:pt x="91852" y="145815"/>
                    </a:lnTo>
                    <a:lnTo>
                      <a:pt x="91740" y="146051"/>
                    </a:lnTo>
                    <a:lnTo>
                      <a:pt x="91640" y="146299"/>
                    </a:lnTo>
                    <a:lnTo>
                      <a:pt x="91529" y="146535"/>
                    </a:lnTo>
                    <a:lnTo>
                      <a:pt x="91429" y="146771"/>
                    </a:lnTo>
                    <a:lnTo>
                      <a:pt x="91330" y="147020"/>
                    </a:lnTo>
                    <a:lnTo>
                      <a:pt x="91231" y="147268"/>
                    </a:lnTo>
                    <a:lnTo>
                      <a:pt x="91131" y="147516"/>
                    </a:lnTo>
                    <a:lnTo>
                      <a:pt x="91044" y="147752"/>
                    </a:lnTo>
                    <a:lnTo>
                      <a:pt x="90957" y="148001"/>
                    </a:lnTo>
                    <a:lnTo>
                      <a:pt x="90845" y="148274"/>
                    </a:lnTo>
                    <a:lnTo>
                      <a:pt x="90672" y="148746"/>
                    </a:lnTo>
                    <a:lnTo>
                      <a:pt x="90510" y="149231"/>
                    </a:lnTo>
                    <a:lnTo>
                      <a:pt x="90411" y="149504"/>
                    </a:lnTo>
                    <a:lnTo>
                      <a:pt x="90324" y="149752"/>
                    </a:lnTo>
                    <a:lnTo>
                      <a:pt x="90249" y="149988"/>
                    </a:lnTo>
                    <a:lnTo>
                      <a:pt x="90175" y="150237"/>
                    </a:lnTo>
                    <a:lnTo>
                      <a:pt x="90100" y="150498"/>
                    </a:lnTo>
                    <a:lnTo>
                      <a:pt x="90013" y="150746"/>
                    </a:lnTo>
                    <a:lnTo>
                      <a:pt x="90013" y="150821"/>
                    </a:lnTo>
                    <a:cubicBezTo>
                      <a:pt x="33447" y="158154"/>
                      <a:pt x="-6465" y="209956"/>
                      <a:pt x="869" y="266522"/>
                    </a:cubicBezTo>
                    <a:cubicBezTo>
                      <a:pt x="7540" y="317985"/>
                      <a:pt x="51362" y="356506"/>
                      <a:pt x="103255" y="356524"/>
                    </a:cubicBezTo>
                    <a:lnTo>
                      <a:pt x="433071" y="356524"/>
                    </a:lnTo>
                    <a:cubicBezTo>
                      <a:pt x="473549" y="356543"/>
                      <a:pt x="506379" y="323745"/>
                      <a:pt x="506399" y="283267"/>
                    </a:cubicBezTo>
                    <a:cubicBezTo>
                      <a:pt x="506416" y="247502"/>
                      <a:pt x="480618" y="216948"/>
                      <a:pt x="445357" y="210970"/>
                    </a:cubicBezTo>
                    <a:cubicBezTo>
                      <a:pt x="443190" y="198234"/>
                      <a:pt x="437677" y="186303"/>
                      <a:pt x="429382" y="176399"/>
                    </a:cubicBezTo>
                    <a:lnTo>
                      <a:pt x="429382" y="176336"/>
                    </a:lnTo>
                    <a:lnTo>
                      <a:pt x="429456" y="176088"/>
                    </a:lnTo>
                    <a:lnTo>
                      <a:pt x="429543" y="175827"/>
                    </a:lnTo>
                    <a:lnTo>
                      <a:pt x="429618" y="175579"/>
                    </a:lnTo>
                    <a:lnTo>
                      <a:pt x="429680" y="175343"/>
                    </a:lnTo>
                    <a:lnTo>
                      <a:pt x="429754" y="175094"/>
                    </a:lnTo>
                    <a:lnTo>
                      <a:pt x="429829" y="174808"/>
                    </a:lnTo>
                    <a:lnTo>
                      <a:pt x="429903" y="174548"/>
                    </a:lnTo>
                    <a:lnTo>
                      <a:pt x="429903" y="174324"/>
                    </a:lnTo>
                    <a:lnTo>
                      <a:pt x="429978" y="174063"/>
                    </a:lnTo>
                    <a:lnTo>
                      <a:pt x="430040" y="173815"/>
                    </a:lnTo>
                    <a:lnTo>
                      <a:pt x="430102" y="173579"/>
                    </a:lnTo>
                    <a:lnTo>
                      <a:pt x="430164" y="173318"/>
                    </a:lnTo>
                    <a:lnTo>
                      <a:pt x="430164" y="173032"/>
                    </a:lnTo>
                    <a:lnTo>
                      <a:pt x="430164" y="172808"/>
                    </a:lnTo>
                    <a:lnTo>
                      <a:pt x="430226" y="172548"/>
                    </a:lnTo>
                    <a:lnTo>
                      <a:pt x="430288" y="172287"/>
                    </a:lnTo>
                    <a:lnTo>
                      <a:pt x="430288" y="172051"/>
                    </a:lnTo>
                    <a:lnTo>
                      <a:pt x="430351" y="171765"/>
                    </a:lnTo>
                    <a:lnTo>
                      <a:pt x="430351" y="171504"/>
                    </a:lnTo>
                    <a:lnTo>
                      <a:pt x="430351" y="171268"/>
                    </a:lnTo>
                    <a:lnTo>
                      <a:pt x="430351" y="171020"/>
                    </a:lnTo>
                    <a:lnTo>
                      <a:pt x="430351" y="170759"/>
                    </a:lnTo>
                    <a:lnTo>
                      <a:pt x="430351" y="170498"/>
                    </a:lnTo>
                    <a:lnTo>
                      <a:pt x="430351" y="170237"/>
                    </a:lnTo>
                    <a:lnTo>
                      <a:pt x="430351" y="169976"/>
                    </a:lnTo>
                    <a:lnTo>
                      <a:pt x="430351" y="169715"/>
                    </a:lnTo>
                    <a:lnTo>
                      <a:pt x="430351" y="169479"/>
                    </a:lnTo>
                    <a:lnTo>
                      <a:pt x="430351" y="169218"/>
                    </a:lnTo>
                    <a:lnTo>
                      <a:pt x="430351" y="168958"/>
                    </a:lnTo>
                    <a:lnTo>
                      <a:pt x="430351" y="168697"/>
                    </a:lnTo>
                    <a:lnTo>
                      <a:pt x="430351" y="168436"/>
                    </a:lnTo>
                    <a:lnTo>
                      <a:pt x="430351" y="168175"/>
                    </a:lnTo>
                    <a:lnTo>
                      <a:pt x="430351" y="167914"/>
                    </a:lnTo>
                    <a:lnTo>
                      <a:pt x="430351" y="167678"/>
                    </a:lnTo>
                    <a:lnTo>
                      <a:pt x="430351" y="167417"/>
                    </a:lnTo>
                    <a:lnTo>
                      <a:pt x="430351" y="167144"/>
                    </a:lnTo>
                    <a:lnTo>
                      <a:pt x="430351" y="166883"/>
                    </a:lnTo>
                    <a:lnTo>
                      <a:pt x="430351" y="166635"/>
                    </a:lnTo>
                    <a:lnTo>
                      <a:pt x="430351" y="165864"/>
                    </a:lnTo>
                    <a:lnTo>
                      <a:pt x="430351" y="165603"/>
                    </a:lnTo>
                    <a:lnTo>
                      <a:pt x="430351" y="160920"/>
                    </a:lnTo>
                    <a:lnTo>
                      <a:pt x="430351" y="160659"/>
                    </a:lnTo>
                    <a:lnTo>
                      <a:pt x="430351" y="159902"/>
                    </a:lnTo>
                    <a:lnTo>
                      <a:pt x="430351" y="159641"/>
                    </a:lnTo>
                    <a:lnTo>
                      <a:pt x="430351" y="159367"/>
                    </a:lnTo>
                    <a:lnTo>
                      <a:pt x="430351" y="159119"/>
                    </a:lnTo>
                    <a:lnTo>
                      <a:pt x="430351" y="158858"/>
                    </a:lnTo>
                    <a:lnTo>
                      <a:pt x="430351" y="158610"/>
                    </a:lnTo>
                    <a:lnTo>
                      <a:pt x="430351" y="158349"/>
                    </a:lnTo>
                    <a:lnTo>
                      <a:pt x="430351" y="158088"/>
                    </a:lnTo>
                    <a:lnTo>
                      <a:pt x="430351" y="157827"/>
                    </a:lnTo>
                    <a:lnTo>
                      <a:pt x="430351" y="157566"/>
                    </a:lnTo>
                    <a:lnTo>
                      <a:pt x="430351" y="157305"/>
                    </a:lnTo>
                    <a:lnTo>
                      <a:pt x="430351" y="157044"/>
                    </a:lnTo>
                    <a:lnTo>
                      <a:pt x="430351" y="156808"/>
                    </a:lnTo>
                    <a:lnTo>
                      <a:pt x="430351" y="156548"/>
                    </a:lnTo>
                    <a:lnTo>
                      <a:pt x="430351" y="156287"/>
                    </a:lnTo>
                    <a:lnTo>
                      <a:pt x="430351" y="156026"/>
                    </a:lnTo>
                    <a:lnTo>
                      <a:pt x="430351" y="155765"/>
                    </a:lnTo>
                    <a:lnTo>
                      <a:pt x="430351" y="155504"/>
                    </a:lnTo>
                    <a:lnTo>
                      <a:pt x="430351" y="155243"/>
                    </a:lnTo>
                    <a:lnTo>
                      <a:pt x="430351" y="155020"/>
                    </a:lnTo>
                    <a:lnTo>
                      <a:pt x="430351" y="154759"/>
                    </a:lnTo>
                    <a:lnTo>
                      <a:pt x="430288" y="154473"/>
                    </a:lnTo>
                    <a:lnTo>
                      <a:pt x="430288" y="154237"/>
                    </a:lnTo>
                    <a:lnTo>
                      <a:pt x="430226" y="153976"/>
                    </a:lnTo>
                    <a:lnTo>
                      <a:pt x="430164" y="153728"/>
                    </a:lnTo>
                    <a:lnTo>
                      <a:pt x="430164" y="153492"/>
                    </a:lnTo>
                    <a:lnTo>
                      <a:pt x="430164" y="153206"/>
                    </a:lnTo>
                    <a:lnTo>
                      <a:pt x="430102" y="152945"/>
                    </a:lnTo>
                    <a:lnTo>
                      <a:pt x="430040" y="152721"/>
                    </a:lnTo>
                    <a:lnTo>
                      <a:pt x="429978" y="152461"/>
                    </a:lnTo>
                    <a:lnTo>
                      <a:pt x="429903" y="152200"/>
                    </a:lnTo>
                    <a:lnTo>
                      <a:pt x="429903" y="151976"/>
                    </a:lnTo>
                    <a:lnTo>
                      <a:pt x="429829" y="151715"/>
                    </a:lnTo>
                    <a:lnTo>
                      <a:pt x="429754" y="151442"/>
                    </a:lnTo>
                    <a:lnTo>
                      <a:pt x="429680" y="151181"/>
                    </a:lnTo>
                    <a:lnTo>
                      <a:pt x="429618" y="150945"/>
                    </a:lnTo>
                    <a:lnTo>
                      <a:pt x="429543" y="150697"/>
                    </a:lnTo>
                    <a:lnTo>
                      <a:pt x="429456" y="150448"/>
                    </a:lnTo>
                    <a:lnTo>
                      <a:pt x="429382" y="150187"/>
                    </a:lnTo>
                    <a:lnTo>
                      <a:pt x="429295" y="149939"/>
                    </a:lnTo>
                    <a:lnTo>
                      <a:pt x="429220" y="149703"/>
                    </a:lnTo>
                    <a:lnTo>
                      <a:pt x="429133" y="149454"/>
                    </a:lnTo>
                    <a:lnTo>
                      <a:pt x="429046" y="149181"/>
                    </a:lnTo>
                    <a:lnTo>
                      <a:pt x="428959" y="148957"/>
                    </a:lnTo>
                    <a:lnTo>
                      <a:pt x="428885" y="148721"/>
                    </a:lnTo>
                    <a:lnTo>
                      <a:pt x="428785" y="148448"/>
                    </a:lnTo>
                    <a:lnTo>
                      <a:pt x="428698" y="148187"/>
                    </a:lnTo>
                    <a:lnTo>
                      <a:pt x="428599" y="147951"/>
                    </a:lnTo>
                    <a:lnTo>
                      <a:pt x="428512" y="147703"/>
                    </a:lnTo>
                    <a:lnTo>
                      <a:pt x="428425" y="147467"/>
                    </a:lnTo>
                    <a:lnTo>
                      <a:pt x="428313" y="147218"/>
                    </a:lnTo>
                    <a:lnTo>
                      <a:pt x="428214" y="146970"/>
                    </a:lnTo>
                    <a:lnTo>
                      <a:pt x="428127" y="146746"/>
                    </a:lnTo>
                    <a:lnTo>
                      <a:pt x="428015" y="146485"/>
                    </a:lnTo>
                    <a:lnTo>
                      <a:pt x="427916" y="146224"/>
                    </a:lnTo>
                    <a:lnTo>
                      <a:pt x="427816" y="146001"/>
                    </a:lnTo>
                    <a:lnTo>
                      <a:pt x="427705" y="145765"/>
                    </a:lnTo>
                    <a:lnTo>
                      <a:pt x="427605" y="145516"/>
                    </a:lnTo>
                    <a:lnTo>
                      <a:pt x="427481" y="145268"/>
                    </a:lnTo>
                    <a:lnTo>
                      <a:pt x="427382" y="145032"/>
                    </a:lnTo>
                    <a:lnTo>
                      <a:pt x="427257" y="144783"/>
                    </a:lnTo>
                    <a:lnTo>
                      <a:pt x="427158" y="144560"/>
                    </a:lnTo>
                    <a:lnTo>
                      <a:pt x="427034" y="144324"/>
                    </a:lnTo>
                    <a:lnTo>
                      <a:pt x="426910" y="144051"/>
                    </a:lnTo>
                    <a:lnTo>
                      <a:pt x="426798" y="143815"/>
                    </a:lnTo>
                    <a:lnTo>
                      <a:pt x="426686" y="143591"/>
                    </a:lnTo>
                    <a:lnTo>
                      <a:pt x="426562" y="143380"/>
                    </a:lnTo>
                    <a:lnTo>
                      <a:pt x="426438" y="143131"/>
                    </a:lnTo>
                    <a:lnTo>
                      <a:pt x="426301" y="142870"/>
                    </a:lnTo>
                    <a:lnTo>
                      <a:pt x="426177" y="142634"/>
                    </a:lnTo>
                    <a:lnTo>
                      <a:pt x="426065" y="142423"/>
                    </a:lnTo>
                    <a:lnTo>
                      <a:pt x="425928" y="142187"/>
                    </a:lnTo>
                    <a:lnTo>
                      <a:pt x="425792" y="141951"/>
                    </a:lnTo>
                    <a:lnTo>
                      <a:pt x="425655" y="141715"/>
                    </a:lnTo>
                    <a:lnTo>
                      <a:pt x="425531" y="141479"/>
                    </a:lnTo>
                    <a:lnTo>
                      <a:pt x="425382" y="141243"/>
                    </a:lnTo>
                    <a:lnTo>
                      <a:pt x="425257" y="141032"/>
                    </a:lnTo>
                    <a:lnTo>
                      <a:pt x="425121" y="140796"/>
                    </a:lnTo>
                    <a:lnTo>
                      <a:pt x="424972" y="140547"/>
                    </a:lnTo>
                    <a:lnTo>
                      <a:pt x="424835" y="140324"/>
                    </a:lnTo>
                    <a:lnTo>
                      <a:pt x="424698" y="140113"/>
                    </a:lnTo>
                    <a:lnTo>
                      <a:pt x="424537" y="139864"/>
                    </a:lnTo>
                    <a:lnTo>
                      <a:pt x="424400" y="139641"/>
                    </a:lnTo>
                    <a:lnTo>
                      <a:pt x="424251" y="139429"/>
                    </a:lnTo>
                    <a:lnTo>
                      <a:pt x="424102" y="139206"/>
                    </a:lnTo>
                    <a:lnTo>
                      <a:pt x="423953" y="138982"/>
                    </a:lnTo>
                    <a:lnTo>
                      <a:pt x="423792" y="138746"/>
                    </a:lnTo>
                    <a:lnTo>
                      <a:pt x="423642" y="138523"/>
                    </a:lnTo>
                    <a:lnTo>
                      <a:pt x="423481" y="138299"/>
                    </a:lnTo>
                    <a:lnTo>
                      <a:pt x="423319" y="138075"/>
                    </a:lnTo>
                    <a:lnTo>
                      <a:pt x="423158" y="137864"/>
                    </a:lnTo>
                    <a:lnTo>
                      <a:pt x="423021" y="137653"/>
                    </a:lnTo>
                    <a:lnTo>
                      <a:pt x="422847" y="137429"/>
                    </a:lnTo>
                    <a:lnTo>
                      <a:pt x="422686" y="137206"/>
                    </a:lnTo>
                    <a:lnTo>
                      <a:pt x="422524" y="136982"/>
                    </a:lnTo>
                    <a:lnTo>
                      <a:pt x="422351" y="136771"/>
                    </a:lnTo>
                    <a:lnTo>
                      <a:pt x="422201" y="136560"/>
                    </a:lnTo>
                    <a:lnTo>
                      <a:pt x="422028" y="136349"/>
                    </a:lnTo>
                    <a:lnTo>
                      <a:pt x="421841" y="136125"/>
                    </a:lnTo>
                    <a:lnTo>
                      <a:pt x="421667" y="135901"/>
                    </a:lnTo>
                    <a:lnTo>
                      <a:pt x="421506" y="135703"/>
                    </a:lnTo>
                    <a:lnTo>
                      <a:pt x="421332" y="135504"/>
                    </a:lnTo>
                    <a:lnTo>
                      <a:pt x="421146" y="135280"/>
                    </a:lnTo>
                    <a:lnTo>
                      <a:pt x="420959" y="135069"/>
                    </a:lnTo>
                    <a:lnTo>
                      <a:pt x="420798" y="134870"/>
                    </a:lnTo>
                    <a:lnTo>
                      <a:pt x="420611" y="134659"/>
                    </a:lnTo>
                    <a:lnTo>
                      <a:pt x="420425" y="134448"/>
                    </a:lnTo>
                    <a:lnTo>
                      <a:pt x="420226" y="134237"/>
                    </a:lnTo>
                    <a:lnTo>
                      <a:pt x="420052" y="134038"/>
                    </a:lnTo>
                    <a:lnTo>
                      <a:pt x="419878" y="133852"/>
                    </a:lnTo>
                    <a:lnTo>
                      <a:pt x="419667" y="133628"/>
                    </a:lnTo>
                    <a:lnTo>
                      <a:pt x="419481" y="133429"/>
                    </a:lnTo>
                    <a:lnTo>
                      <a:pt x="419307" y="133243"/>
                    </a:lnTo>
                    <a:lnTo>
                      <a:pt x="419108" y="133044"/>
                    </a:lnTo>
                    <a:lnTo>
                      <a:pt x="418910" y="132846"/>
                    </a:lnTo>
                    <a:lnTo>
                      <a:pt x="418711" y="132634"/>
                    </a:lnTo>
                    <a:lnTo>
                      <a:pt x="418512" y="132436"/>
                    </a:lnTo>
                    <a:lnTo>
                      <a:pt x="418326" y="132249"/>
                    </a:lnTo>
                    <a:lnTo>
                      <a:pt x="418127" y="132063"/>
                    </a:lnTo>
                    <a:lnTo>
                      <a:pt x="417916" y="131864"/>
                    </a:lnTo>
                    <a:lnTo>
                      <a:pt x="417717" y="131665"/>
                    </a:lnTo>
                    <a:lnTo>
                      <a:pt x="417506" y="131479"/>
                    </a:lnTo>
                    <a:lnTo>
                      <a:pt x="417307" y="131293"/>
                    </a:lnTo>
                    <a:lnTo>
                      <a:pt x="417108" y="131119"/>
                    </a:lnTo>
                    <a:lnTo>
                      <a:pt x="416910" y="130932"/>
                    </a:lnTo>
                    <a:lnTo>
                      <a:pt x="416698" y="130746"/>
                    </a:lnTo>
                    <a:lnTo>
                      <a:pt x="416475" y="130560"/>
                    </a:lnTo>
                    <a:lnTo>
                      <a:pt x="416264" y="130373"/>
                    </a:lnTo>
                    <a:lnTo>
                      <a:pt x="416065" y="130200"/>
                    </a:lnTo>
                    <a:lnTo>
                      <a:pt x="415866" y="130038"/>
                    </a:lnTo>
                    <a:lnTo>
                      <a:pt x="415642" y="129852"/>
                    </a:lnTo>
                    <a:lnTo>
                      <a:pt x="415431" y="129678"/>
                    </a:lnTo>
                    <a:lnTo>
                      <a:pt x="415233" y="129504"/>
                    </a:lnTo>
                    <a:lnTo>
                      <a:pt x="415009" y="129330"/>
                    </a:lnTo>
                    <a:lnTo>
                      <a:pt x="414785" y="129156"/>
                    </a:lnTo>
                    <a:lnTo>
                      <a:pt x="414574" y="128995"/>
                    </a:lnTo>
                    <a:lnTo>
                      <a:pt x="414363" y="128833"/>
                    </a:lnTo>
                    <a:lnTo>
                      <a:pt x="414152" y="128672"/>
                    </a:lnTo>
                    <a:lnTo>
                      <a:pt x="413928" y="128498"/>
                    </a:lnTo>
                    <a:lnTo>
                      <a:pt x="413705" y="128336"/>
                    </a:lnTo>
                    <a:lnTo>
                      <a:pt x="413469" y="128175"/>
                    </a:lnTo>
                    <a:lnTo>
                      <a:pt x="413257" y="128013"/>
                    </a:lnTo>
                    <a:lnTo>
                      <a:pt x="413046" y="127864"/>
                    </a:lnTo>
                    <a:lnTo>
                      <a:pt x="412823" y="127715"/>
                    </a:lnTo>
                    <a:lnTo>
                      <a:pt x="412611" y="127566"/>
                    </a:lnTo>
                    <a:lnTo>
                      <a:pt x="412388" y="127404"/>
                    </a:lnTo>
                    <a:lnTo>
                      <a:pt x="412152" y="127243"/>
                    </a:lnTo>
                    <a:lnTo>
                      <a:pt x="411928" y="127094"/>
                    </a:lnTo>
                    <a:lnTo>
                      <a:pt x="411705" y="126945"/>
                    </a:lnTo>
                    <a:lnTo>
                      <a:pt x="411468" y="126808"/>
                    </a:lnTo>
                    <a:lnTo>
                      <a:pt x="411332" y="126709"/>
                    </a:lnTo>
                    <a:lnTo>
                      <a:pt x="411108" y="126572"/>
                    </a:lnTo>
                    <a:lnTo>
                      <a:pt x="410872" y="126423"/>
                    </a:lnTo>
                    <a:lnTo>
                      <a:pt x="410661" y="126286"/>
                    </a:lnTo>
                    <a:lnTo>
                      <a:pt x="410413" y="126150"/>
                    </a:lnTo>
                    <a:lnTo>
                      <a:pt x="410189" y="126001"/>
                    </a:lnTo>
                    <a:lnTo>
                      <a:pt x="409953" y="125864"/>
                    </a:lnTo>
                    <a:lnTo>
                      <a:pt x="409729" y="125740"/>
                    </a:lnTo>
                    <a:lnTo>
                      <a:pt x="409493" y="125603"/>
                    </a:lnTo>
                    <a:lnTo>
                      <a:pt x="409257" y="125479"/>
                    </a:lnTo>
                    <a:lnTo>
                      <a:pt x="409021" y="125342"/>
                    </a:lnTo>
                    <a:lnTo>
                      <a:pt x="408785" y="125218"/>
                    </a:lnTo>
                    <a:lnTo>
                      <a:pt x="408549" y="125094"/>
                    </a:lnTo>
                    <a:lnTo>
                      <a:pt x="408313" y="124957"/>
                    </a:lnTo>
                    <a:lnTo>
                      <a:pt x="408090" y="124845"/>
                    </a:lnTo>
                    <a:lnTo>
                      <a:pt x="407854" y="124721"/>
                    </a:lnTo>
                    <a:lnTo>
                      <a:pt x="407605" y="124597"/>
                    </a:lnTo>
                    <a:lnTo>
                      <a:pt x="407369" y="124485"/>
                    </a:lnTo>
                    <a:lnTo>
                      <a:pt x="407121" y="124361"/>
                    </a:lnTo>
                    <a:lnTo>
                      <a:pt x="406897" y="124249"/>
                    </a:lnTo>
                    <a:lnTo>
                      <a:pt x="406649" y="124137"/>
                    </a:lnTo>
                    <a:lnTo>
                      <a:pt x="406400" y="124026"/>
                    </a:lnTo>
                    <a:lnTo>
                      <a:pt x="406164" y="123914"/>
                    </a:lnTo>
                    <a:lnTo>
                      <a:pt x="405916" y="123802"/>
                    </a:lnTo>
                    <a:lnTo>
                      <a:pt x="405680" y="123690"/>
                    </a:lnTo>
                    <a:lnTo>
                      <a:pt x="405444" y="123591"/>
                    </a:lnTo>
                    <a:lnTo>
                      <a:pt x="405195" y="123479"/>
                    </a:lnTo>
                    <a:lnTo>
                      <a:pt x="404959" y="123380"/>
                    </a:lnTo>
                    <a:lnTo>
                      <a:pt x="404723" y="123280"/>
                    </a:lnTo>
                    <a:lnTo>
                      <a:pt x="404475" y="123181"/>
                    </a:lnTo>
                    <a:lnTo>
                      <a:pt x="404214" y="123081"/>
                    </a:lnTo>
                    <a:lnTo>
                      <a:pt x="403878" y="122982"/>
                    </a:lnTo>
                    <a:lnTo>
                      <a:pt x="403630" y="122895"/>
                    </a:lnTo>
                    <a:lnTo>
                      <a:pt x="403381" y="122796"/>
                    </a:lnTo>
                    <a:lnTo>
                      <a:pt x="403133" y="122709"/>
                    </a:lnTo>
                    <a:lnTo>
                      <a:pt x="402885" y="122609"/>
                    </a:lnTo>
                    <a:lnTo>
                      <a:pt x="402649" y="122522"/>
                    </a:lnTo>
                    <a:lnTo>
                      <a:pt x="402400" y="122436"/>
                    </a:lnTo>
                    <a:lnTo>
                      <a:pt x="402139" y="122349"/>
                    </a:lnTo>
                    <a:lnTo>
                      <a:pt x="401891" y="122262"/>
                    </a:lnTo>
                    <a:lnTo>
                      <a:pt x="401642" y="122187"/>
                    </a:lnTo>
                    <a:lnTo>
                      <a:pt x="401406" y="122100"/>
                    </a:lnTo>
                    <a:lnTo>
                      <a:pt x="401145" y="122026"/>
                    </a:lnTo>
                    <a:lnTo>
                      <a:pt x="400885" y="121939"/>
                    </a:lnTo>
                    <a:lnTo>
                      <a:pt x="400649" y="121864"/>
                    </a:lnTo>
                    <a:lnTo>
                      <a:pt x="400400" y="121790"/>
                    </a:lnTo>
                    <a:lnTo>
                      <a:pt x="400139" y="121715"/>
                    </a:lnTo>
                    <a:lnTo>
                      <a:pt x="399891" y="121640"/>
                    </a:lnTo>
                    <a:lnTo>
                      <a:pt x="399642" y="121578"/>
                    </a:lnTo>
                    <a:lnTo>
                      <a:pt x="399394" y="121504"/>
                    </a:lnTo>
                    <a:lnTo>
                      <a:pt x="399133" y="121504"/>
                    </a:lnTo>
                    <a:lnTo>
                      <a:pt x="398872" y="121429"/>
                    </a:lnTo>
                    <a:lnTo>
                      <a:pt x="398636" y="121367"/>
                    </a:lnTo>
                    <a:lnTo>
                      <a:pt x="398375" y="121367"/>
                    </a:lnTo>
                    <a:lnTo>
                      <a:pt x="398114" y="121305"/>
                    </a:lnTo>
                    <a:lnTo>
                      <a:pt x="397866" y="121243"/>
                    </a:lnTo>
                    <a:lnTo>
                      <a:pt x="397605" y="121243"/>
                    </a:lnTo>
                    <a:lnTo>
                      <a:pt x="397357" y="121243"/>
                    </a:lnTo>
                    <a:lnTo>
                      <a:pt x="397096" y="121243"/>
                    </a:lnTo>
                    <a:lnTo>
                      <a:pt x="396835" y="121243"/>
                    </a:lnTo>
                    <a:lnTo>
                      <a:pt x="396586" y="121181"/>
                    </a:lnTo>
                    <a:lnTo>
                      <a:pt x="396326" y="121181"/>
                    </a:lnTo>
                    <a:lnTo>
                      <a:pt x="396090" y="121181"/>
                    </a:lnTo>
                    <a:lnTo>
                      <a:pt x="395829" y="121181"/>
                    </a:lnTo>
                    <a:lnTo>
                      <a:pt x="395555" y="121181"/>
                    </a:lnTo>
                    <a:lnTo>
                      <a:pt x="395307" y="121181"/>
                    </a:lnTo>
                    <a:lnTo>
                      <a:pt x="395058" y="121181"/>
                    </a:lnTo>
                    <a:lnTo>
                      <a:pt x="394798" y="121181"/>
                    </a:lnTo>
                    <a:lnTo>
                      <a:pt x="394549" y="121181"/>
                    </a:lnTo>
                    <a:lnTo>
                      <a:pt x="394276" y="121181"/>
                    </a:lnTo>
                    <a:lnTo>
                      <a:pt x="394015" y="121181"/>
                    </a:lnTo>
                    <a:lnTo>
                      <a:pt x="393767" y="121181"/>
                    </a:lnTo>
                    <a:lnTo>
                      <a:pt x="393506" y="121181"/>
                    </a:lnTo>
                    <a:lnTo>
                      <a:pt x="393257" y="121181"/>
                    </a:lnTo>
                    <a:lnTo>
                      <a:pt x="392996" y="121181"/>
                    </a:lnTo>
                    <a:lnTo>
                      <a:pt x="392735" y="121181"/>
                    </a:lnTo>
                    <a:lnTo>
                      <a:pt x="392475" y="121181"/>
                    </a:lnTo>
                    <a:lnTo>
                      <a:pt x="392226" y="121181"/>
                    </a:lnTo>
                    <a:lnTo>
                      <a:pt x="391953" y="121181"/>
                    </a:lnTo>
                    <a:lnTo>
                      <a:pt x="391704" y="121181"/>
                    </a:lnTo>
                    <a:lnTo>
                      <a:pt x="391444" y="121181"/>
                    </a:lnTo>
                    <a:lnTo>
                      <a:pt x="391183" y="121181"/>
                    </a:lnTo>
                    <a:lnTo>
                      <a:pt x="384971" y="121181"/>
                    </a:lnTo>
                    <a:lnTo>
                      <a:pt x="384723" y="121181"/>
                    </a:lnTo>
                    <a:lnTo>
                      <a:pt x="384462" y="121181"/>
                    </a:lnTo>
                    <a:lnTo>
                      <a:pt x="384214" y="121181"/>
                    </a:lnTo>
                    <a:lnTo>
                      <a:pt x="384002" y="121181"/>
                    </a:lnTo>
                    <a:lnTo>
                      <a:pt x="383742" y="121181"/>
                    </a:lnTo>
                    <a:lnTo>
                      <a:pt x="383481" y="121181"/>
                    </a:lnTo>
                    <a:lnTo>
                      <a:pt x="383232" y="121181"/>
                    </a:lnTo>
                    <a:lnTo>
                      <a:pt x="382971" y="121181"/>
                    </a:lnTo>
                    <a:lnTo>
                      <a:pt x="382723" y="121181"/>
                    </a:lnTo>
                    <a:lnTo>
                      <a:pt x="382450" y="121181"/>
                    </a:lnTo>
                    <a:lnTo>
                      <a:pt x="382201" y="121181"/>
                    </a:lnTo>
                    <a:lnTo>
                      <a:pt x="381953" y="121181"/>
                    </a:lnTo>
                    <a:lnTo>
                      <a:pt x="381692" y="121181"/>
                    </a:lnTo>
                    <a:lnTo>
                      <a:pt x="381431" y="121181"/>
                    </a:lnTo>
                    <a:lnTo>
                      <a:pt x="381170" y="121181"/>
                    </a:lnTo>
                    <a:lnTo>
                      <a:pt x="380909" y="121181"/>
                    </a:lnTo>
                    <a:lnTo>
                      <a:pt x="380661" y="121181"/>
                    </a:lnTo>
                    <a:lnTo>
                      <a:pt x="380400" y="121181"/>
                    </a:lnTo>
                    <a:lnTo>
                      <a:pt x="380139" y="121181"/>
                    </a:lnTo>
                    <a:lnTo>
                      <a:pt x="379891" y="121181"/>
                    </a:lnTo>
                    <a:lnTo>
                      <a:pt x="379642" y="121181"/>
                    </a:lnTo>
                    <a:lnTo>
                      <a:pt x="379493" y="121181"/>
                    </a:lnTo>
                    <a:cubicBezTo>
                      <a:pt x="370827" y="95583"/>
                      <a:pt x="354617" y="73207"/>
                      <a:pt x="332996" y="56994"/>
                    </a:cubicBezTo>
                    <a:lnTo>
                      <a:pt x="421767" y="56994"/>
                    </a:lnTo>
                    <a:lnTo>
                      <a:pt x="421767" y="86969"/>
                    </a:lnTo>
                    <a:close/>
                    <a:moveTo>
                      <a:pt x="448413" y="26646"/>
                    </a:moveTo>
                    <a:lnTo>
                      <a:pt x="481730" y="26646"/>
                    </a:lnTo>
                    <a:lnTo>
                      <a:pt x="481730" y="59963"/>
                    </a:lnTo>
                    <a:lnTo>
                      <a:pt x="448413" y="59963"/>
                    </a:lnTo>
                    <a:close/>
                    <a:moveTo>
                      <a:pt x="61541" y="59963"/>
                    </a:moveTo>
                    <a:lnTo>
                      <a:pt x="28224" y="59963"/>
                    </a:lnTo>
                    <a:lnTo>
                      <a:pt x="28224" y="26646"/>
                    </a:lnTo>
                    <a:lnTo>
                      <a:pt x="61541" y="26646"/>
                    </a:lnTo>
                    <a:close/>
                    <a:moveTo>
                      <a:pt x="238325" y="43479"/>
                    </a:moveTo>
                    <a:lnTo>
                      <a:pt x="238325" y="40795"/>
                    </a:lnTo>
                    <a:lnTo>
                      <a:pt x="238325" y="40671"/>
                    </a:lnTo>
                    <a:lnTo>
                      <a:pt x="238325" y="40298"/>
                    </a:lnTo>
                    <a:lnTo>
                      <a:pt x="238325" y="40174"/>
                    </a:lnTo>
                    <a:lnTo>
                      <a:pt x="238325" y="40013"/>
                    </a:lnTo>
                    <a:lnTo>
                      <a:pt x="238325" y="39888"/>
                    </a:lnTo>
                    <a:lnTo>
                      <a:pt x="238325" y="39801"/>
                    </a:lnTo>
                    <a:lnTo>
                      <a:pt x="238325" y="39752"/>
                    </a:lnTo>
                    <a:lnTo>
                      <a:pt x="238325" y="39628"/>
                    </a:lnTo>
                    <a:lnTo>
                      <a:pt x="238325" y="39528"/>
                    </a:lnTo>
                    <a:lnTo>
                      <a:pt x="238325" y="39466"/>
                    </a:lnTo>
                    <a:lnTo>
                      <a:pt x="238325" y="39367"/>
                    </a:lnTo>
                    <a:lnTo>
                      <a:pt x="238325" y="39255"/>
                    </a:lnTo>
                    <a:lnTo>
                      <a:pt x="238325" y="39156"/>
                    </a:lnTo>
                    <a:lnTo>
                      <a:pt x="238325" y="39069"/>
                    </a:lnTo>
                    <a:lnTo>
                      <a:pt x="238325" y="38969"/>
                    </a:lnTo>
                    <a:lnTo>
                      <a:pt x="238325" y="38882"/>
                    </a:lnTo>
                    <a:lnTo>
                      <a:pt x="238325" y="38758"/>
                    </a:lnTo>
                    <a:lnTo>
                      <a:pt x="238325" y="38671"/>
                    </a:lnTo>
                    <a:lnTo>
                      <a:pt x="238325" y="38572"/>
                    </a:lnTo>
                    <a:lnTo>
                      <a:pt x="238325" y="38485"/>
                    </a:lnTo>
                    <a:lnTo>
                      <a:pt x="238325" y="38385"/>
                    </a:lnTo>
                    <a:lnTo>
                      <a:pt x="238325" y="38298"/>
                    </a:lnTo>
                    <a:lnTo>
                      <a:pt x="238325" y="38199"/>
                    </a:lnTo>
                    <a:lnTo>
                      <a:pt x="238325" y="38112"/>
                    </a:lnTo>
                    <a:lnTo>
                      <a:pt x="238325" y="37988"/>
                    </a:lnTo>
                    <a:lnTo>
                      <a:pt x="238325" y="37901"/>
                    </a:lnTo>
                    <a:lnTo>
                      <a:pt x="238325" y="37839"/>
                    </a:lnTo>
                    <a:lnTo>
                      <a:pt x="238325" y="37715"/>
                    </a:lnTo>
                    <a:lnTo>
                      <a:pt x="238325" y="37603"/>
                    </a:lnTo>
                    <a:lnTo>
                      <a:pt x="238325" y="37516"/>
                    </a:lnTo>
                    <a:lnTo>
                      <a:pt x="238325" y="37441"/>
                    </a:lnTo>
                    <a:lnTo>
                      <a:pt x="238325" y="37354"/>
                    </a:lnTo>
                    <a:lnTo>
                      <a:pt x="238325" y="37242"/>
                    </a:lnTo>
                    <a:lnTo>
                      <a:pt x="238325" y="37143"/>
                    </a:lnTo>
                    <a:lnTo>
                      <a:pt x="238325" y="37056"/>
                    </a:lnTo>
                    <a:lnTo>
                      <a:pt x="238325" y="36969"/>
                    </a:lnTo>
                    <a:lnTo>
                      <a:pt x="238325" y="36882"/>
                    </a:lnTo>
                    <a:lnTo>
                      <a:pt x="238325" y="36770"/>
                    </a:lnTo>
                    <a:lnTo>
                      <a:pt x="238325" y="36671"/>
                    </a:lnTo>
                    <a:lnTo>
                      <a:pt x="238325" y="36609"/>
                    </a:lnTo>
                    <a:lnTo>
                      <a:pt x="238325" y="36497"/>
                    </a:lnTo>
                    <a:lnTo>
                      <a:pt x="238325" y="36410"/>
                    </a:lnTo>
                    <a:lnTo>
                      <a:pt x="238325" y="36323"/>
                    </a:lnTo>
                    <a:lnTo>
                      <a:pt x="238325" y="36211"/>
                    </a:lnTo>
                    <a:lnTo>
                      <a:pt x="238325" y="36137"/>
                    </a:lnTo>
                    <a:lnTo>
                      <a:pt x="238325" y="36050"/>
                    </a:lnTo>
                    <a:lnTo>
                      <a:pt x="238325" y="35938"/>
                    </a:lnTo>
                    <a:lnTo>
                      <a:pt x="238325" y="35851"/>
                    </a:lnTo>
                    <a:lnTo>
                      <a:pt x="238325" y="35764"/>
                    </a:lnTo>
                    <a:lnTo>
                      <a:pt x="238325" y="35677"/>
                    </a:lnTo>
                    <a:lnTo>
                      <a:pt x="238325" y="35590"/>
                    </a:lnTo>
                    <a:lnTo>
                      <a:pt x="238325" y="35478"/>
                    </a:lnTo>
                    <a:lnTo>
                      <a:pt x="238325" y="35404"/>
                    </a:lnTo>
                    <a:lnTo>
                      <a:pt x="238325" y="35329"/>
                    </a:lnTo>
                    <a:lnTo>
                      <a:pt x="238387" y="35218"/>
                    </a:lnTo>
                    <a:lnTo>
                      <a:pt x="238387" y="35143"/>
                    </a:lnTo>
                    <a:lnTo>
                      <a:pt x="238387" y="35056"/>
                    </a:lnTo>
                    <a:lnTo>
                      <a:pt x="238461" y="34944"/>
                    </a:lnTo>
                    <a:lnTo>
                      <a:pt x="238461" y="34882"/>
                    </a:lnTo>
                    <a:lnTo>
                      <a:pt x="238461" y="34808"/>
                    </a:lnTo>
                    <a:lnTo>
                      <a:pt x="238523" y="34696"/>
                    </a:lnTo>
                    <a:lnTo>
                      <a:pt x="238523" y="34609"/>
                    </a:lnTo>
                    <a:lnTo>
                      <a:pt x="238523" y="34522"/>
                    </a:lnTo>
                    <a:lnTo>
                      <a:pt x="238585" y="34447"/>
                    </a:lnTo>
                    <a:lnTo>
                      <a:pt x="238585" y="34360"/>
                    </a:lnTo>
                    <a:lnTo>
                      <a:pt x="238648" y="34249"/>
                    </a:lnTo>
                    <a:lnTo>
                      <a:pt x="238648" y="34174"/>
                    </a:lnTo>
                    <a:lnTo>
                      <a:pt x="238648" y="34100"/>
                    </a:lnTo>
                    <a:lnTo>
                      <a:pt x="238722" y="34000"/>
                    </a:lnTo>
                    <a:lnTo>
                      <a:pt x="238722" y="33926"/>
                    </a:lnTo>
                    <a:lnTo>
                      <a:pt x="238784" y="33839"/>
                    </a:lnTo>
                    <a:lnTo>
                      <a:pt x="238846" y="33739"/>
                    </a:lnTo>
                    <a:lnTo>
                      <a:pt x="238846" y="33665"/>
                    </a:lnTo>
                    <a:lnTo>
                      <a:pt x="238908" y="33590"/>
                    </a:lnTo>
                    <a:lnTo>
                      <a:pt x="238983" y="33491"/>
                    </a:lnTo>
                    <a:lnTo>
                      <a:pt x="238983" y="33404"/>
                    </a:lnTo>
                    <a:lnTo>
                      <a:pt x="239045" y="33329"/>
                    </a:lnTo>
                    <a:lnTo>
                      <a:pt x="239045" y="33255"/>
                    </a:lnTo>
                    <a:lnTo>
                      <a:pt x="239107" y="33168"/>
                    </a:lnTo>
                    <a:lnTo>
                      <a:pt x="239169" y="33093"/>
                    </a:lnTo>
                    <a:lnTo>
                      <a:pt x="239244" y="33006"/>
                    </a:lnTo>
                    <a:lnTo>
                      <a:pt x="239318" y="32907"/>
                    </a:lnTo>
                    <a:lnTo>
                      <a:pt x="239380" y="32832"/>
                    </a:lnTo>
                    <a:lnTo>
                      <a:pt x="239380" y="32746"/>
                    </a:lnTo>
                    <a:lnTo>
                      <a:pt x="239455" y="32671"/>
                    </a:lnTo>
                    <a:lnTo>
                      <a:pt x="239517" y="32584"/>
                    </a:lnTo>
                    <a:lnTo>
                      <a:pt x="239592" y="32497"/>
                    </a:lnTo>
                    <a:lnTo>
                      <a:pt x="239654" y="32423"/>
                    </a:lnTo>
                    <a:lnTo>
                      <a:pt x="239716" y="32360"/>
                    </a:lnTo>
                    <a:lnTo>
                      <a:pt x="239790" y="32273"/>
                    </a:lnTo>
                    <a:lnTo>
                      <a:pt x="239865" y="32187"/>
                    </a:lnTo>
                    <a:lnTo>
                      <a:pt x="239952" y="32100"/>
                    </a:lnTo>
                    <a:lnTo>
                      <a:pt x="240014" y="32025"/>
                    </a:lnTo>
                    <a:lnTo>
                      <a:pt x="240089" y="31951"/>
                    </a:lnTo>
                    <a:lnTo>
                      <a:pt x="240163" y="31864"/>
                    </a:lnTo>
                    <a:lnTo>
                      <a:pt x="240238" y="31789"/>
                    </a:lnTo>
                    <a:lnTo>
                      <a:pt x="240312" y="31714"/>
                    </a:lnTo>
                    <a:lnTo>
                      <a:pt x="240374" y="31714"/>
                    </a:lnTo>
                    <a:lnTo>
                      <a:pt x="240461" y="31628"/>
                    </a:lnTo>
                    <a:lnTo>
                      <a:pt x="240548" y="31528"/>
                    </a:lnTo>
                    <a:lnTo>
                      <a:pt x="240635" y="31454"/>
                    </a:lnTo>
                    <a:lnTo>
                      <a:pt x="240635" y="31391"/>
                    </a:lnTo>
                    <a:lnTo>
                      <a:pt x="240710" y="31317"/>
                    </a:lnTo>
                    <a:lnTo>
                      <a:pt x="240784" y="31242"/>
                    </a:lnTo>
                    <a:lnTo>
                      <a:pt x="243629" y="31056"/>
                    </a:lnTo>
                    <a:lnTo>
                      <a:pt x="243716" y="30969"/>
                    </a:lnTo>
                    <a:lnTo>
                      <a:pt x="243790" y="30907"/>
                    </a:lnTo>
                    <a:lnTo>
                      <a:pt x="243865" y="30832"/>
                    </a:lnTo>
                    <a:lnTo>
                      <a:pt x="243952" y="30758"/>
                    </a:lnTo>
                    <a:lnTo>
                      <a:pt x="244039" y="30671"/>
                    </a:lnTo>
                    <a:lnTo>
                      <a:pt x="244113" y="30671"/>
                    </a:lnTo>
                    <a:lnTo>
                      <a:pt x="244188" y="30596"/>
                    </a:lnTo>
                    <a:lnTo>
                      <a:pt x="244263" y="30534"/>
                    </a:lnTo>
                    <a:lnTo>
                      <a:pt x="244362" y="30460"/>
                    </a:lnTo>
                    <a:lnTo>
                      <a:pt x="244449" y="30385"/>
                    </a:lnTo>
                    <a:lnTo>
                      <a:pt x="244511" y="30385"/>
                    </a:lnTo>
                    <a:lnTo>
                      <a:pt x="244598" y="30311"/>
                    </a:lnTo>
                    <a:lnTo>
                      <a:pt x="244685" y="30236"/>
                    </a:lnTo>
                    <a:lnTo>
                      <a:pt x="244759" y="30236"/>
                    </a:lnTo>
                    <a:lnTo>
                      <a:pt x="244846" y="30162"/>
                    </a:lnTo>
                    <a:lnTo>
                      <a:pt x="244933" y="30100"/>
                    </a:lnTo>
                    <a:lnTo>
                      <a:pt x="245008" y="30100"/>
                    </a:lnTo>
                    <a:lnTo>
                      <a:pt x="245107" y="30025"/>
                    </a:lnTo>
                    <a:lnTo>
                      <a:pt x="245182" y="30025"/>
                    </a:lnTo>
                    <a:lnTo>
                      <a:pt x="245269" y="30025"/>
                    </a:lnTo>
                    <a:lnTo>
                      <a:pt x="245356" y="30025"/>
                    </a:lnTo>
                    <a:lnTo>
                      <a:pt x="245443" y="29963"/>
                    </a:lnTo>
                    <a:lnTo>
                      <a:pt x="245530" y="29963"/>
                    </a:lnTo>
                    <a:lnTo>
                      <a:pt x="245592" y="29963"/>
                    </a:lnTo>
                    <a:lnTo>
                      <a:pt x="245691" y="29888"/>
                    </a:lnTo>
                    <a:lnTo>
                      <a:pt x="245790" y="29888"/>
                    </a:lnTo>
                    <a:lnTo>
                      <a:pt x="245865" y="29888"/>
                    </a:lnTo>
                    <a:lnTo>
                      <a:pt x="245952" y="29888"/>
                    </a:lnTo>
                    <a:lnTo>
                      <a:pt x="246039" y="29826"/>
                    </a:lnTo>
                    <a:lnTo>
                      <a:pt x="246126" y="29764"/>
                    </a:lnTo>
                    <a:lnTo>
                      <a:pt x="246200" y="29764"/>
                    </a:lnTo>
                    <a:lnTo>
                      <a:pt x="246300" y="29764"/>
                    </a:lnTo>
                    <a:lnTo>
                      <a:pt x="246399" y="29702"/>
                    </a:lnTo>
                    <a:lnTo>
                      <a:pt x="246474" y="29702"/>
                    </a:lnTo>
                    <a:lnTo>
                      <a:pt x="246561" y="29702"/>
                    </a:lnTo>
                    <a:lnTo>
                      <a:pt x="246660" y="29628"/>
                    </a:lnTo>
                    <a:lnTo>
                      <a:pt x="246747" y="29628"/>
                    </a:lnTo>
                    <a:lnTo>
                      <a:pt x="246834" y="29628"/>
                    </a:lnTo>
                    <a:lnTo>
                      <a:pt x="246909" y="29628"/>
                    </a:lnTo>
                    <a:lnTo>
                      <a:pt x="247008" y="29628"/>
                    </a:lnTo>
                    <a:lnTo>
                      <a:pt x="247107" y="29628"/>
                    </a:lnTo>
                    <a:lnTo>
                      <a:pt x="247182" y="29628"/>
                    </a:lnTo>
                    <a:lnTo>
                      <a:pt x="247281" y="29628"/>
                    </a:lnTo>
                    <a:lnTo>
                      <a:pt x="247368" y="29628"/>
                    </a:lnTo>
                    <a:lnTo>
                      <a:pt x="247468" y="29628"/>
                    </a:lnTo>
                    <a:lnTo>
                      <a:pt x="247567" y="29628"/>
                    </a:lnTo>
                    <a:lnTo>
                      <a:pt x="247641" y="29628"/>
                    </a:lnTo>
                    <a:lnTo>
                      <a:pt x="247728" y="29628"/>
                    </a:lnTo>
                    <a:lnTo>
                      <a:pt x="247828" y="29628"/>
                    </a:lnTo>
                    <a:lnTo>
                      <a:pt x="247927" y="29628"/>
                    </a:lnTo>
                    <a:lnTo>
                      <a:pt x="248014" y="29628"/>
                    </a:lnTo>
                    <a:lnTo>
                      <a:pt x="248101" y="29628"/>
                    </a:lnTo>
                    <a:lnTo>
                      <a:pt x="248200" y="29628"/>
                    </a:lnTo>
                    <a:lnTo>
                      <a:pt x="248287" y="29628"/>
                    </a:lnTo>
                    <a:lnTo>
                      <a:pt x="248374" y="29628"/>
                    </a:lnTo>
                    <a:lnTo>
                      <a:pt x="248474" y="29628"/>
                    </a:lnTo>
                    <a:lnTo>
                      <a:pt x="248573" y="29628"/>
                    </a:lnTo>
                    <a:lnTo>
                      <a:pt x="248660" y="29628"/>
                    </a:lnTo>
                    <a:lnTo>
                      <a:pt x="248747" y="29628"/>
                    </a:lnTo>
                    <a:lnTo>
                      <a:pt x="248846" y="29628"/>
                    </a:lnTo>
                    <a:lnTo>
                      <a:pt x="248946" y="29628"/>
                    </a:lnTo>
                    <a:lnTo>
                      <a:pt x="249033" y="29628"/>
                    </a:lnTo>
                    <a:lnTo>
                      <a:pt x="249120" y="29628"/>
                    </a:lnTo>
                    <a:lnTo>
                      <a:pt x="249232" y="29628"/>
                    </a:lnTo>
                    <a:lnTo>
                      <a:pt x="249318" y="29628"/>
                    </a:lnTo>
                    <a:lnTo>
                      <a:pt x="249405" y="29628"/>
                    </a:lnTo>
                    <a:lnTo>
                      <a:pt x="249505" y="29628"/>
                    </a:lnTo>
                    <a:lnTo>
                      <a:pt x="249617" y="29628"/>
                    </a:lnTo>
                    <a:lnTo>
                      <a:pt x="249691" y="29628"/>
                    </a:lnTo>
                    <a:lnTo>
                      <a:pt x="249791" y="29628"/>
                    </a:lnTo>
                    <a:lnTo>
                      <a:pt x="249890" y="29628"/>
                    </a:lnTo>
                    <a:lnTo>
                      <a:pt x="249989" y="29628"/>
                    </a:lnTo>
                    <a:lnTo>
                      <a:pt x="250089" y="29628"/>
                    </a:lnTo>
                    <a:lnTo>
                      <a:pt x="250176" y="29628"/>
                    </a:lnTo>
                    <a:lnTo>
                      <a:pt x="250275" y="29628"/>
                    </a:lnTo>
                    <a:lnTo>
                      <a:pt x="250362" y="29628"/>
                    </a:lnTo>
                    <a:lnTo>
                      <a:pt x="250474" y="29628"/>
                    </a:lnTo>
                    <a:lnTo>
                      <a:pt x="250573" y="29628"/>
                    </a:lnTo>
                    <a:lnTo>
                      <a:pt x="250673" y="29628"/>
                    </a:lnTo>
                    <a:lnTo>
                      <a:pt x="250759" y="29628"/>
                    </a:lnTo>
                    <a:lnTo>
                      <a:pt x="250859" y="29628"/>
                    </a:lnTo>
                    <a:lnTo>
                      <a:pt x="250958" y="29628"/>
                    </a:lnTo>
                    <a:lnTo>
                      <a:pt x="251058" y="29628"/>
                    </a:lnTo>
                    <a:lnTo>
                      <a:pt x="251157" y="29628"/>
                    </a:lnTo>
                    <a:lnTo>
                      <a:pt x="251256" y="29628"/>
                    </a:lnTo>
                    <a:lnTo>
                      <a:pt x="251343" y="29628"/>
                    </a:lnTo>
                    <a:lnTo>
                      <a:pt x="251443" y="29628"/>
                    </a:lnTo>
                    <a:lnTo>
                      <a:pt x="251542" y="29628"/>
                    </a:lnTo>
                    <a:lnTo>
                      <a:pt x="251641" y="29628"/>
                    </a:lnTo>
                    <a:lnTo>
                      <a:pt x="251741" y="29628"/>
                    </a:lnTo>
                    <a:lnTo>
                      <a:pt x="251840" y="29628"/>
                    </a:lnTo>
                    <a:lnTo>
                      <a:pt x="252039" y="29628"/>
                    </a:lnTo>
                    <a:lnTo>
                      <a:pt x="252151" y="29628"/>
                    </a:lnTo>
                    <a:lnTo>
                      <a:pt x="252325" y="29628"/>
                    </a:lnTo>
                    <a:lnTo>
                      <a:pt x="252424" y="29628"/>
                    </a:lnTo>
                    <a:lnTo>
                      <a:pt x="257629" y="29628"/>
                    </a:lnTo>
                    <a:lnTo>
                      <a:pt x="257728" y="29628"/>
                    </a:lnTo>
                    <a:lnTo>
                      <a:pt x="257828" y="29628"/>
                    </a:lnTo>
                    <a:lnTo>
                      <a:pt x="257927" y="29628"/>
                    </a:lnTo>
                    <a:lnTo>
                      <a:pt x="258114" y="29628"/>
                    </a:lnTo>
                    <a:lnTo>
                      <a:pt x="258225" y="29628"/>
                    </a:lnTo>
                    <a:lnTo>
                      <a:pt x="258325" y="29628"/>
                    </a:lnTo>
                    <a:lnTo>
                      <a:pt x="258412" y="29628"/>
                    </a:lnTo>
                    <a:lnTo>
                      <a:pt x="258511" y="29628"/>
                    </a:lnTo>
                    <a:lnTo>
                      <a:pt x="258536" y="29628"/>
                    </a:lnTo>
                    <a:lnTo>
                      <a:pt x="258623" y="29628"/>
                    </a:lnTo>
                    <a:lnTo>
                      <a:pt x="258722" y="29628"/>
                    </a:lnTo>
                    <a:lnTo>
                      <a:pt x="258822" y="29628"/>
                    </a:lnTo>
                    <a:lnTo>
                      <a:pt x="258921" y="29628"/>
                    </a:lnTo>
                    <a:lnTo>
                      <a:pt x="259033" y="29628"/>
                    </a:lnTo>
                    <a:lnTo>
                      <a:pt x="259120" y="29628"/>
                    </a:lnTo>
                    <a:lnTo>
                      <a:pt x="259207" y="29628"/>
                    </a:lnTo>
                    <a:lnTo>
                      <a:pt x="259306" y="29628"/>
                    </a:lnTo>
                    <a:lnTo>
                      <a:pt x="259405" y="29628"/>
                    </a:lnTo>
                    <a:lnTo>
                      <a:pt x="259505" y="29628"/>
                    </a:lnTo>
                    <a:lnTo>
                      <a:pt x="259604" y="29628"/>
                    </a:lnTo>
                    <a:lnTo>
                      <a:pt x="259704" y="29628"/>
                    </a:lnTo>
                    <a:lnTo>
                      <a:pt x="259791" y="29628"/>
                    </a:lnTo>
                    <a:lnTo>
                      <a:pt x="259890" y="29628"/>
                    </a:lnTo>
                    <a:lnTo>
                      <a:pt x="259989" y="29628"/>
                    </a:lnTo>
                    <a:lnTo>
                      <a:pt x="260076" y="29628"/>
                    </a:lnTo>
                    <a:lnTo>
                      <a:pt x="260176" y="29628"/>
                    </a:lnTo>
                    <a:lnTo>
                      <a:pt x="260275" y="29628"/>
                    </a:lnTo>
                    <a:lnTo>
                      <a:pt x="260374" y="29628"/>
                    </a:lnTo>
                    <a:lnTo>
                      <a:pt x="260474" y="29628"/>
                    </a:lnTo>
                    <a:lnTo>
                      <a:pt x="260561" y="29628"/>
                    </a:lnTo>
                    <a:lnTo>
                      <a:pt x="260660" y="29628"/>
                    </a:lnTo>
                    <a:lnTo>
                      <a:pt x="260760" y="29628"/>
                    </a:lnTo>
                    <a:lnTo>
                      <a:pt x="260846" y="29628"/>
                    </a:lnTo>
                    <a:lnTo>
                      <a:pt x="260933" y="29628"/>
                    </a:lnTo>
                    <a:lnTo>
                      <a:pt x="261033" y="29628"/>
                    </a:lnTo>
                    <a:lnTo>
                      <a:pt x="261120" y="29628"/>
                    </a:lnTo>
                    <a:lnTo>
                      <a:pt x="261219" y="29628"/>
                    </a:lnTo>
                    <a:lnTo>
                      <a:pt x="261319" y="29628"/>
                    </a:lnTo>
                    <a:lnTo>
                      <a:pt x="261405" y="29628"/>
                    </a:lnTo>
                    <a:lnTo>
                      <a:pt x="261505" y="29628"/>
                    </a:lnTo>
                    <a:lnTo>
                      <a:pt x="261579" y="29628"/>
                    </a:lnTo>
                    <a:lnTo>
                      <a:pt x="261691" y="29628"/>
                    </a:lnTo>
                    <a:lnTo>
                      <a:pt x="261778" y="29628"/>
                    </a:lnTo>
                    <a:lnTo>
                      <a:pt x="261865" y="29628"/>
                    </a:lnTo>
                    <a:lnTo>
                      <a:pt x="261965" y="29628"/>
                    </a:lnTo>
                    <a:lnTo>
                      <a:pt x="262051" y="29628"/>
                    </a:lnTo>
                    <a:lnTo>
                      <a:pt x="262151" y="29628"/>
                    </a:lnTo>
                    <a:lnTo>
                      <a:pt x="262225" y="29628"/>
                    </a:lnTo>
                    <a:lnTo>
                      <a:pt x="262325" y="29628"/>
                    </a:lnTo>
                    <a:lnTo>
                      <a:pt x="262424" y="29628"/>
                    </a:lnTo>
                    <a:lnTo>
                      <a:pt x="262511" y="29628"/>
                    </a:lnTo>
                    <a:lnTo>
                      <a:pt x="262610" y="29628"/>
                    </a:lnTo>
                    <a:lnTo>
                      <a:pt x="262685" y="29628"/>
                    </a:lnTo>
                    <a:lnTo>
                      <a:pt x="262772" y="29628"/>
                    </a:lnTo>
                    <a:lnTo>
                      <a:pt x="262871" y="29628"/>
                    </a:lnTo>
                    <a:lnTo>
                      <a:pt x="262958" y="29628"/>
                    </a:lnTo>
                    <a:lnTo>
                      <a:pt x="263045" y="29628"/>
                    </a:lnTo>
                    <a:lnTo>
                      <a:pt x="263145" y="29628"/>
                    </a:lnTo>
                    <a:lnTo>
                      <a:pt x="263232" y="29628"/>
                    </a:lnTo>
                    <a:lnTo>
                      <a:pt x="263306" y="29628"/>
                    </a:lnTo>
                    <a:lnTo>
                      <a:pt x="263406" y="29628"/>
                    </a:lnTo>
                    <a:lnTo>
                      <a:pt x="263492" y="29690"/>
                    </a:lnTo>
                    <a:lnTo>
                      <a:pt x="263579" y="29690"/>
                    </a:lnTo>
                    <a:lnTo>
                      <a:pt x="263679" y="29690"/>
                    </a:lnTo>
                    <a:lnTo>
                      <a:pt x="263753" y="29690"/>
                    </a:lnTo>
                    <a:lnTo>
                      <a:pt x="263828" y="29690"/>
                    </a:lnTo>
                    <a:lnTo>
                      <a:pt x="263915" y="29690"/>
                    </a:lnTo>
                    <a:lnTo>
                      <a:pt x="264027" y="29752"/>
                    </a:lnTo>
                    <a:lnTo>
                      <a:pt x="264101" y="29752"/>
                    </a:lnTo>
                    <a:lnTo>
                      <a:pt x="264176" y="29752"/>
                    </a:lnTo>
                    <a:lnTo>
                      <a:pt x="264263" y="29814"/>
                    </a:lnTo>
                    <a:lnTo>
                      <a:pt x="264350" y="29876"/>
                    </a:lnTo>
                    <a:lnTo>
                      <a:pt x="264449" y="29876"/>
                    </a:lnTo>
                    <a:lnTo>
                      <a:pt x="264524" y="29938"/>
                    </a:lnTo>
                    <a:lnTo>
                      <a:pt x="264598" y="29938"/>
                    </a:lnTo>
                    <a:lnTo>
                      <a:pt x="264697" y="30000"/>
                    </a:lnTo>
                    <a:lnTo>
                      <a:pt x="264784" y="30075"/>
                    </a:lnTo>
                    <a:lnTo>
                      <a:pt x="264871" y="30075"/>
                    </a:lnTo>
                    <a:lnTo>
                      <a:pt x="264958" y="30075"/>
                    </a:lnTo>
                    <a:lnTo>
                      <a:pt x="265045" y="30149"/>
                    </a:lnTo>
                    <a:lnTo>
                      <a:pt x="265120" y="30211"/>
                    </a:lnTo>
                    <a:lnTo>
                      <a:pt x="265194" y="30211"/>
                    </a:lnTo>
                    <a:lnTo>
                      <a:pt x="265281" y="30286"/>
                    </a:lnTo>
                    <a:lnTo>
                      <a:pt x="265356" y="30348"/>
                    </a:lnTo>
                    <a:lnTo>
                      <a:pt x="265430" y="30348"/>
                    </a:lnTo>
                    <a:lnTo>
                      <a:pt x="265530" y="30423"/>
                    </a:lnTo>
                    <a:lnTo>
                      <a:pt x="265617" y="30497"/>
                    </a:lnTo>
                    <a:lnTo>
                      <a:pt x="265691" y="30559"/>
                    </a:lnTo>
                    <a:lnTo>
                      <a:pt x="265766" y="30634"/>
                    </a:lnTo>
                    <a:lnTo>
                      <a:pt x="265853" y="30634"/>
                    </a:lnTo>
                    <a:lnTo>
                      <a:pt x="265927" y="30708"/>
                    </a:lnTo>
                    <a:lnTo>
                      <a:pt x="266002" y="30770"/>
                    </a:lnTo>
                    <a:lnTo>
                      <a:pt x="266089" y="30857"/>
                    </a:lnTo>
                    <a:lnTo>
                      <a:pt x="266176" y="30932"/>
                    </a:lnTo>
                    <a:lnTo>
                      <a:pt x="266250" y="30994"/>
                    </a:lnTo>
                    <a:lnTo>
                      <a:pt x="266312" y="30994"/>
                    </a:lnTo>
                    <a:lnTo>
                      <a:pt x="266399" y="31081"/>
                    </a:lnTo>
                    <a:lnTo>
                      <a:pt x="266474" y="31155"/>
                    </a:lnTo>
                    <a:lnTo>
                      <a:pt x="266573" y="31242"/>
                    </a:lnTo>
                    <a:lnTo>
                      <a:pt x="266648" y="31242"/>
                    </a:lnTo>
                    <a:lnTo>
                      <a:pt x="266710" y="31317"/>
                    </a:lnTo>
                    <a:lnTo>
                      <a:pt x="266797" y="31404"/>
                    </a:lnTo>
                    <a:lnTo>
                      <a:pt x="266884" y="31491"/>
                    </a:lnTo>
                    <a:lnTo>
                      <a:pt x="266958" y="31565"/>
                    </a:lnTo>
                    <a:lnTo>
                      <a:pt x="267020" y="31565"/>
                    </a:lnTo>
                    <a:lnTo>
                      <a:pt x="267083" y="31640"/>
                    </a:lnTo>
                    <a:lnTo>
                      <a:pt x="267170" y="31727"/>
                    </a:lnTo>
                    <a:lnTo>
                      <a:pt x="267244" y="31814"/>
                    </a:lnTo>
                    <a:lnTo>
                      <a:pt x="267244" y="31888"/>
                    </a:lnTo>
                    <a:lnTo>
                      <a:pt x="267319" y="31963"/>
                    </a:lnTo>
                    <a:lnTo>
                      <a:pt x="267393" y="32050"/>
                    </a:lnTo>
                    <a:lnTo>
                      <a:pt x="267480" y="32137"/>
                    </a:lnTo>
                    <a:lnTo>
                      <a:pt x="267480" y="32211"/>
                    </a:lnTo>
                    <a:lnTo>
                      <a:pt x="267555" y="32286"/>
                    </a:lnTo>
                    <a:lnTo>
                      <a:pt x="267629" y="32373"/>
                    </a:lnTo>
                    <a:lnTo>
                      <a:pt x="267691" y="32447"/>
                    </a:lnTo>
                    <a:lnTo>
                      <a:pt x="267753" y="32534"/>
                    </a:lnTo>
                    <a:lnTo>
                      <a:pt x="267753" y="32609"/>
                    </a:lnTo>
                    <a:lnTo>
                      <a:pt x="267840" y="32708"/>
                    </a:lnTo>
                    <a:lnTo>
                      <a:pt x="267840" y="32795"/>
                    </a:lnTo>
                    <a:lnTo>
                      <a:pt x="267840" y="32795"/>
                    </a:lnTo>
                    <a:lnTo>
                      <a:pt x="267915" y="32895"/>
                    </a:lnTo>
                    <a:lnTo>
                      <a:pt x="267977" y="32969"/>
                    </a:lnTo>
                    <a:lnTo>
                      <a:pt x="267977" y="33044"/>
                    </a:lnTo>
                    <a:lnTo>
                      <a:pt x="268052" y="33143"/>
                    </a:lnTo>
                    <a:lnTo>
                      <a:pt x="268052" y="33205"/>
                    </a:lnTo>
                    <a:lnTo>
                      <a:pt x="268114" y="33292"/>
                    </a:lnTo>
                    <a:lnTo>
                      <a:pt x="268188" y="33392"/>
                    </a:lnTo>
                    <a:lnTo>
                      <a:pt x="268250" y="33478"/>
                    </a:lnTo>
                    <a:lnTo>
                      <a:pt x="268250" y="33565"/>
                    </a:lnTo>
                    <a:lnTo>
                      <a:pt x="268250" y="33640"/>
                    </a:lnTo>
                    <a:lnTo>
                      <a:pt x="268312" y="33727"/>
                    </a:lnTo>
                    <a:lnTo>
                      <a:pt x="268312" y="33826"/>
                    </a:lnTo>
                    <a:lnTo>
                      <a:pt x="268374" y="33913"/>
                    </a:lnTo>
                    <a:lnTo>
                      <a:pt x="268437" y="34000"/>
                    </a:lnTo>
                    <a:lnTo>
                      <a:pt x="268437" y="34087"/>
                    </a:lnTo>
                    <a:lnTo>
                      <a:pt x="268437" y="34162"/>
                    </a:lnTo>
                    <a:lnTo>
                      <a:pt x="268437" y="34249"/>
                    </a:lnTo>
                    <a:lnTo>
                      <a:pt x="268437" y="34336"/>
                    </a:lnTo>
                    <a:lnTo>
                      <a:pt x="268437" y="34423"/>
                    </a:lnTo>
                    <a:lnTo>
                      <a:pt x="268499" y="34522"/>
                    </a:lnTo>
                    <a:lnTo>
                      <a:pt x="268561" y="34609"/>
                    </a:lnTo>
                    <a:lnTo>
                      <a:pt x="268561" y="34671"/>
                    </a:lnTo>
                    <a:lnTo>
                      <a:pt x="268623" y="34783"/>
                    </a:lnTo>
                    <a:lnTo>
                      <a:pt x="268685" y="34882"/>
                    </a:lnTo>
                    <a:lnTo>
                      <a:pt x="268685" y="34957"/>
                    </a:lnTo>
                    <a:lnTo>
                      <a:pt x="268685" y="35044"/>
                    </a:lnTo>
                    <a:lnTo>
                      <a:pt x="268747" y="35143"/>
                    </a:lnTo>
                    <a:lnTo>
                      <a:pt x="268747" y="35230"/>
                    </a:lnTo>
                    <a:lnTo>
                      <a:pt x="268747" y="35317"/>
                    </a:lnTo>
                    <a:lnTo>
                      <a:pt x="268747" y="35404"/>
                    </a:lnTo>
                    <a:lnTo>
                      <a:pt x="268747" y="35491"/>
                    </a:lnTo>
                    <a:lnTo>
                      <a:pt x="268747" y="35578"/>
                    </a:lnTo>
                    <a:lnTo>
                      <a:pt x="268747" y="35665"/>
                    </a:lnTo>
                    <a:lnTo>
                      <a:pt x="268747" y="35777"/>
                    </a:lnTo>
                    <a:lnTo>
                      <a:pt x="268747" y="35876"/>
                    </a:lnTo>
                    <a:lnTo>
                      <a:pt x="268747" y="35876"/>
                    </a:lnTo>
                    <a:lnTo>
                      <a:pt x="268747" y="35988"/>
                    </a:lnTo>
                    <a:lnTo>
                      <a:pt x="268747" y="36100"/>
                    </a:lnTo>
                    <a:lnTo>
                      <a:pt x="268747" y="36162"/>
                    </a:lnTo>
                    <a:lnTo>
                      <a:pt x="268747" y="36249"/>
                    </a:lnTo>
                    <a:lnTo>
                      <a:pt x="268747" y="36360"/>
                    </a:lnTo>
                    <a:lnTo>
                      <a:pt x="268747" y="36460"/>
                    </a:lnTo>
                    <a:lnTo>
                      <a:pt x="268747" y="36547"/>
                    </a:lnTo>
                    <a:lnTo>
                      <a:pt x="268747" y="36634"/>
                    </a:lnTo>
                    <a:lnTo>
                      <a:pt x="268747" y="36721"/>
                    </a:lnTo>
                    <a:lnTo>
                      <a:pt x="268747" y="36820"/>
                    </a:lnTo>
                    <a:lnTo>
                      <a:pt x="268747" y="36907"/>
                    </a:lnTo>
                    <a:lnTo>
                      <a:pt x="268747" y="36994"/>
                    </a:lnTo>
                    <a:lnTo>
                      <a:pt x="268747" y="37106"/>
                    </a:lnTo>
                    <a:lnTo>
                      <a:pt x="268747" y="37205"/>
                    </a:lnTo>
                    <a:lnTo>
                      <a:pt x="268747" y="37292"/>
                    </a:lnTo>
                    <a:lnTo>
                      <a:pt x="268747" y="37379"/>
                    </a:lnTo>
                    <a:lnTo>
                      <a:pt x="268747" y="37478"/>
                    </a:lnTo>
                    <a:lnTo>
                      <a:pt x="268747" y="37603"/>
                    </a:lnTo>
                    <a:lnTo>
                      <a:pt x="268747" y="37690"/>
                    </a:lnTo>
                    <a:lnTo>
                      <a:pt x="268747" y="37752"/>
                    </a:lnTo>
                    <a:lnTo>
                      <a:pt x="268747" y="37876"/>
                    </a:lnTo>
                    <a:lnTo>
                      <a:pt x="268747" y="37963"/>
                    </a:lnTo>
                    <a:lnTo>
                      <a:pt x="268747" y="38062"/>
                    </a:lnTo>
                    <a:lnTo>
                      <a:pt x="268747" y="38174"/>
                    </a:lnTo>
                    <a:lnTo>
                      <a:pt x="268747" y="38249"/>
                    </a:lnTo>
                    <a:lnTo>
                      <a:pt x="268747" y="38336"/>
                    </a:lnTo>
                    <a:lnTo>
                      <a:pt x="268747" y="38460"/>
                    </a:lnTo>
                    <a:lnTo>
                      <a:pt x="268747" y="38547"/>
                    </a:lnTo>
                    <a:lnTo>
                      <a:pt x="268747" y="38646"/>
                    </a:lnTo>
                    <a:lnTo>
                      <a:pt x="268747" y="38733"/>
                    </a:lnTo>
                    <a:lnTo>
                      <a:pt x="268747" y="38833"/>
                    </a:lnTo>
                    <a:lnTo>
                      <a:pt x="268747" y="38919"/>
                    </a:lnTo>
                    <a:lnTo>
                      <a:pt x="268747" y="39019"/>
                    </a:lnTo>
                    <a:lnTo>
                      <a:pt x="268747" y="39143"/>
                    </a:lnTo>
                    <a:lnTo>
                      <a:pt x="268747" y="39230"/>
                    </a:lnTo>
                    <a:lnTo>
                      <a:pt x="268747" y="39329"/>
                    </a:lnTo>
                    <a:lnTo>
                      <a:pt x="268747" y="39429"/>
                    </a:lnTo>
                    <a:lnTo>
                      <a:pt x="268747" y="39516"/>
                    </a:lnTo>
                    <a:lnTo>
                      <a:pt x="268747" y="39615"/>
                    </a:lnTo>
                    <a:lnTo>
                      <a:pt x="268747" y="39727"/>
                    </a:lnTo>
                    <a:lnTo>
                      <a:pt x="268747" y="39901"/>
                    </a:lnTo>
                    <a:lnTo>
                      <a:pt x="268747" y="40013"/>
                    </a:lnTo>
                    <a:lnTo>
                      <a:pt x="268747" y="40211"/>
                    </a:lnTo>
                    <a:lnTo>
                      <a:pt x="268747" y="40336"/>
                    </a:lnTo>
                    <a:lnTo>
                      <a:pt x="268747" y="44224"/>
                    </a:lnTo>
                    <a:lnTo>
                      <a:pt x="268747" y="44423"/>
                    </a:lnTo>
                    <a:lnTo>
                      <a:pt x="268747" y="44634"/>
                    </a:lnTo>
                    <a:lnTo>
                      <a:pt x="268747" y="44795"/>
                    </a:lnTo>
                    <a:lnTo>
                      <a:pt x="268747" y="45019"/>
                    </a:lnTo>
                    <a:lnTo>
                      <a:pt x="268747" y="45243"/>
                    </a:lnTo>
                    <a:lnTo>
                      <a:pt x="268747" y="45404"/>
                    </a:lnTo>
                    <a:lnTo>
                      <a:pt x="268747" y="45615"/>
                    </a:lnTo>
                    <a:lnTo>
                      <a:pt x="268747" y="45814"/>
                    </a:lnTo>
                    <a:lnTo>
                      <a:pt x="268747" y="46013"/>
                    </a:lnTo>
                    <a:lnTo>
                      <a:pt x="268747" y="46224"/>
                    </a:lnTo>
                    <a:lnTo>
                      <a:pt x="268747" y="46311"/>
                    </a:lnTo>
                    <a:lnTo>
                      <a:pt x="268747" y="46510"/>
                    </a:lnTo>
                    <a:lnTo>
                      <a:pt x="268747" y="46696"/>
                    </a:lnTo>
                    <a:lnTo>
                      <a:pt x="268747" y="46907"/>
                    </a:lnTo>
                    <a:lnTo>
                      <a:pt x="268747" y="47093"/>
                    </a:lnTo>
                    <a:lnTo>
                      <a:pt x="268747" y="47280"/>
                    </a:lnTo>
                    <a:lnTo>
                      <a:pt x="268685" y="47491"/>
                    </a:lnTo>
                    <a:lnTo>
                      <a:pt x="268685" y="47652"/>
                    </a:lnTo>
                    <a:lnTo>
                      <a:pt x="268623" y="47864"/>
                    </a:lnTo>
                    <a:lnTo>
                      <a:pt x="268536" y="48149"/>
                    </a:lnTo>
                    <a:lnTo>
                      <a:pt x="268461" y="48348"/>
                    </a:lnTo>
                    <a:lnTo>
                      <a:pt x="268399" y="48534"/>
                    </a:lnTo>
                    <a:lnTo>
                      <a:pt x="268337" y="48721"/>
                    </a:lnTo>
                    <a:lnTo>
                      <a:pt x="268263" y="48920"/>
                    </a:lnTo>
                    <a:lnTo>
                      <a:pt x="268188" y="49106"/>
                    </a:lnTo>
                    <a:lnTo>
                      <a:pt x="268114" y="49280"/>
                    </a:lnTo>
                    <a:lnTo>
                      <a:pt x="268039" y="49466"/>
                    </a:lnTo>
                    <a:lnTo>
                      <a:pt x="267952" y="49665"/>
                    </a:lnTo>
                    <a:lnTo>
                      <a:pt x="267865" y="49839"/>
                    </a:lnTo>
                    <a:lnTo>
                      <a:pt x="267791" y="50025"/>
                    </a:lnTo>
                    <a:lnTo>
                      <a:pt x="267691" y="50224"/>
                    </a:lnTo>
                    <a:lnTo>
                      <a:pt x="267604" y="50398"/>
                    </a:lnTo>
                    <a:lnTo>
                      <a:pt x="267517" y="50572"/>
                    </a:lnTo>
                    <a:lnTo>
                      <a:pt x="267430" y="50746"/>
                    </a:lnTo>
                    <a:lnTo>
                      <a:pt x="267319" y="50944"/>
                    </a:lnTo>
                    <a:lnTo>
                      <a:pt x="267219" y="51106"/>
                    </a:lnTo>
                    <a:lnTo>
                      <a:pt x="267132" y="51280"/>
                    </a:lnTo>
                    <a:lnTo>
                      <a:pt x="267008" y="51479"/>
                    </a:lnTo>
                    <a:lnTo>
                      <a:pt x="267008" y="51566"/>
                    </a:lnTo>
                    <a:lnTo>
                      <a:pt x="266909" y="51727"/>
                    </a:lnTo>
                    <a:lnTo>
                      <a:pt x="266809" y="51901"/>
                    </a:lnTo>
                    <a:lnTo>
                      <a:pt x="266685" y="52062"/>
                    </a:lnTo>
                    <a:lnTo>
                      <a:pt x="266573" y="52249"/>
                    </a:lnTo>
                    <a:lnTo>
                      <a:pt x="266449" y="52410"/>
                    </a:lnTo>
                    <a:lnTo>
                      <a:pt x="266325" y="52597"/>
                    </a:lnTo>
                    <a:lnTo>
                      <a:pt x="266213" y="52746"/>
                    </a:lnTo>
                    <a:lnTo>
                      <a:pt x="266089" y="52920"/>
                    </a:lnTo>
                    <a:lnTo>
                      <a:pt x="266027" y="53007"/>
                    </a:lnTo>
                    <a:lnTo>
                      <a:pt x="265902" y="53168"/>
                    </a:lnTo>
                    <a:lnTo>
                      <a:pt x="265753" y="53342"/>
                    </a:lnTo>
                    <a:lnTo>
                      <a:pt x="265629" y="53503"/>
                    </a:lnTo>
                    <a:lnTo>
                      <a:pt x="265492" y="53665"/>
                    </a:lnTo>
                    <a:lnTo>
                      <a:pt x="265356" y="53814"/>
                    </a:lnTo>
                    <a:lnTo>
                      <a:pt x="265207" y="53988"/>
                    </a:lnTo>
                    <a:lnTo>
                      <a:pt x="265070" y="54137"/>
                    </a:lnTo>
                    <a:lnTo>
                      <a:pt x="264909" y="54311"/>
                    </a:lnTo>
                    <a:lnTo>
                      <a:pt x="264784" y="54448"/>
                    </a:lnTo>
                    <a:lnTo>
                      <a:pt x="264623" y="54609"/>
                    </a:lnTo>
                    <a:lnTo>
                      <a:pt x="264474" y="54771"/>
                    </a:lnTo>
                    <a:lnTo>
                      <a:pt x="264312" y="54920"/>
                    </a:lnTo>
                    <a:lnTo>
                      <a:pt x="264138" y="55081"/>
                    </a:lnTo>
                    <a:lnTo>
                      <a:pt x="264002" y="55205"/>
                    </a:lnTo>
                    <a:lnTo>
                      <a:pt x="263828" y="55367"/>
                    </a:lnTo>
                    <a:lnTo>
                      <a:pt x="263679" y="55503"/>
                    </a:lnTo>
                    <a:lnTo>
                      <a:pt x="263517" y="55640"/>
                    </a:lnTo>
                    <a:lnTo>
                      <a:pt x="263356" y="55777"/>
                    </a:lnTo>
                    <a:lnTo>
                      <a:pt x="263269" y="55851"/>
                    </a:lnTo>
                    <a:lnTo>
                      <a:pt x="263107" y="55975"/>
                    </a:lnTo>
                    <a:lnTo>
                      <a:pt x="262946" y="56112"/>
                    </a:lnTo>
                    <a:lnTo>
                      <a:pt x="262772" y="56236"/>
                    </a:lnTo>
                    <a:lnTo>
                      <a:pt x="262610" y="56348"/>
                    </a:lnTo>
                    <a:lnTo>
                      <a:pt x="262437" y="56485"/>
                    </a:lnTo>
                    <a:lnTo>
                      <a:pt x="262275" y="56597"/>
                    </a:lnTo>
                    <a:lnTo>
                      <a:pt x="262089" y="56721"/>
                    </a:lnTo>
                    <a:lnTo>
                      <a:pt x="261927" y="56833"/>
                    </a:lnTo>
                    <a:lnTo>
                      <a:pt x="261741" y="56944"/>
                    </a:lnTo>
                    <a:lnTo>
                      <a:pt x="261567" y="57056"/>
                    </a:lnTo>
                    <a:lnTo>
                      <a:pt x="261405" y="57156"/>
                    </a:lnTo>
                    <a:lnTo>
                      <a:pt x="261232" y="57267"/>
                    </a:lnTo>
                    <a:lnTo>
                      <a:pt x="261058" y="57379"/>
                    </a:lnTo>
                    <a:lnTo>
                      <a:pt x="260884" y="57466"/>
                    </a:lnTo>
                    <a:lnTo>
                      <a:pt x="260697" y="57578"/>
                    </a:lnTo>
                    <a:lnTo>
                      <a:pt x="260511" y="57665"/>
                    </a:lnTo>
                    <a:lnTo>
                      <a:pt x="260337" y="57764"/>
                    </a:lnTo>
                    <a:lnTo>
                      <a:pt x="260151" y="57851"/>
                    </a:lnTo>
                    <a:lnTo>
                      <a:pt x="259977" y="57938"/>
                    </a:lnTo>
                    <a:lnTo>
                      <a:pt x="259791" y="58025"/>
                    </a:lnTo>
                    <a:lnTo>
                      <a:pt x="259604" y="58112"/>
                    </a:lnTo>
                    <a:lnTo>
                      <a:pt x="259405" y="58187"/>
                    </a:lnTo>
                    <a:lnTo>
                      <a:pt x="259244" y="58261"/>
                    </a:lnTo>
                    <a:lnTo>
                      <a:pt x="259045" y="58348"/>
                    </a:lnTo>
                    <a:lnTo>
                      <a:pt x="258859" y="58423"/>
                    </a:lnTo>
                    <a:lnTo>
                      <a:pt x="258673" y="58497"/>
                    </a:lnTo>
                    <a:lnTo>
                      <a:pt x="258486" y="58572"/>
                    </a:lnTo>
                    <a:lnTo>
                      <a:pt x="258300" y="58634"/>
                    </a:lnTo>
                    <a:lnTo>
                      <a:pt x="258101" y="58634"/>
                    </a:lnTo>
                    <a:lnTo>
                      <a:pt x="257915" y="58696"/>
                    </a:lnTo>
                    <a:lnTo>
                      <a:pt x="257704" y="58696"/>
                    </a:lnTo>
                    <a:lnTo>
                      <a:pt x="257530" y="58758"/>
                    </a:lnTo>
                    <a:lnTo>
                      <a:pt x="257331" y="58758"/>
                    </a:lnTo>
                    <a:lnTo>
                      <a:pt x="257132" y="58820"/>
                    </a:lnTo>
                    <a:lnTo>
                      <a:pt x="256946" y="58820"/>
                    </a:lnTo>
                    <a:lnTo>
                      <a:pt x="256747" y="58820"/>
                    </a:lnTo>
                    <a:lnTo>
                      <a:pt x="256561" y="58820"/>
                    </a:lnTo>
                    <a:lnTo>
                      <a:pt x="256350" y="58820"/>
                    </a:lnTo>
                    <a:lnTo>
                      <a:pt x="256151" y="58820"/>
                    </a:lnTo>
                    <a:lnTo>
                      <a:pt x="255964" y="58820"/>
                    </a:lnTo>
                    <a:lnTo>
                      <a:pt x="255766" y="58820"/>
                    </a:lnTo>
                    <a:lnTo>
                      <a:pt x="255567" y="58820"/>
                    </a:lnTo>
                    <a:lnTo>
                      <a:pt x="255368" y="58820"/>
                    </a:lnTo>
                    <a:lnTo>
                      <a:pt x="255157" y="58820"/>
                    </a:lnTo>
                    <a:lnTo>
                      <a:pt x="254971" y="58820"/>
                    </a:lnTo>
                    <a:lnTo>
                      <a:pt x="254772" y="58820"/>
                    </a:lnTo>
                    <a:lnTo>
                      <a:pt x="254573" y="58820"/>
                    </a:lnTo>
                    <a:lnTo>
                      <a:pt x="254374" y="58820"/>
                    </a:lnTo>
                    <a:lnTo>
                      <a:pt x="254176" y="58820"/>
                    </a:lnTo>
                    <a:lnTo>
                      <a:pt x="253964" y="58820"/>
                    </a:lnTo>
                    <a:lnTo>
                      <a:pt x="252325" y="58820"/>
                    </a:lnTo>
                    <a:lnTo>
                      <a:pt x="252225" y="58820"/>
                    </a:lnTo>
                    <a:lnTo>
                      <a:pt x="251927" y="58820"/>
                    </a:lnTo>
                    <a:lnTo>
                      <a:pt x="251815" y="58820"/>
                    </a:lnTo>
                    <a:lnTo>
                      <a:pt x="251728" y="58820"/>
                    </a:lnTo>
                    <a:lnTo>
                      <a:pt x="251641" y="58820"/>
                    </a:lnTo>
                    <a:lnTo>
                      <a:pt x="251530" y="58820"/>
                    </a:lnTo>
                    <a:lnTo>
                      <a:pt x="251430" y="58820"/>
                    </a:lnTo>
                    <a:lnTo>
                      <a:pt x="251343" y="58820"/>
                    </a:lnTo>
                    <a:lnTo>
                      <a:pt x="251244" y="58820"/>
                    </a:lnTo>
                    <a:lnTo>
                      <a:pt x="251132" y="58820"/>
                    </a:lnTo>
                    <a:lnTo>
                      <a:pt x="251082" y="58820"/>
                    </a:lnTo>
                    <a:lnTo>
                      <a:pt x="250983" y="58820"/>
                    </a:lnTo>
                    <a:lnTo>
                      <a:pt x="250884" y="58820"/>
                    </a:lnTo>
                    <a:lnTo>
                      <a:pt x="250784" y="58820"/>
                    </a:lnTo>
                    <a:lnTo>
                      <a:pt x="250697" y="58820"/>
                    </a:lnTo>
                    <a:lnTo>
                      <a:pt x="250598" y="58820"/>
                    </a:lnTo>
                    <a:lnTo>
                      <a:pt x="250486" y="58820"/>
                    </a:lnTo>
                    <a:lnTo>
                      <a:pt x="250387" y="58820"/>
                    </a:lnTo>
                    <a:lnTo>
                      <a:pt x="250300" y="58820"/>
                    </a:lnTo>
                    <a:lnTo>
                      <a:pt x="250200" y="58820"/>
                    </a:lnTo>
                    <a:lnTo>
                      <a:pt x="250101" y="58820"/>
                    </a:lnTo>
                    <a:lnTo>
                      <a:pt x="250014" y="58820"/>
                    </a:lnTo>
                    <a:lnTo>
                      <a:pt x="249915" y="58820"/>
                    </a:lnTo>
                    <a:lnTo>
                      <a:pt x="249815" y="58820"/>
                    </a:lnTo>
                    <a:lnTo>
                      <a:pt x="249716" y="58820"/>
                    </a:lnTo>
                    <a:lnTo>
                      <a:pt x="249641" y="58820"/>
                    </a:lnTo>
                    <a:lnTo>
                      <a:pt x="249530" y="58820"/>
                    </a:lnTo>
                    <a:lnTo>
                      <a:pt x="249430" y="58820"/>
                    </a:lnTo>
                    <a:lnTo>
                      <a:pt x="249343" y="58820"/>
                    </a:lnTo>
                    <a:lnTo>
                      <a:pt x="249256" y="58820"/>
                    </a:lnTo>
                    <a:lnTo>
                      <a:pt x="249157" y="58820"/>
                    </a:lnTo>
                    <a:lnTo>
                      <a:pt x="249058" y="58820"/>
                    </a:lnTo>
                    <a:lnTo>
                      <a:pt x="248971" y="58820"/>
                    </a:lnTo>
                    <a:lnTo>
                      <a:pt x="248871" y="58820"/>
                    </a:lnTo>
                    <a:lnTo>
                      <a:pt x="248772" y="58820"/>
                    </a:lnTo>
                    <a:lnTo>
                      <a:pt x="248685" y="58820"/>
                    </a:lnTo>
                    <a:lnTo>
                      <a:pt x="248598" y="58820"/>
                    </a:lnTo>
                    <a:lnTo>
                      <a:pt x="248499" y="58820"/>
                    </a:lnTo>
                    <a:lnTo>
                      <a:pt x="248399" y="58820"/>
                    </a:lnTo>
                    <a:lnTo>
                      <a:pt x="248312" y="58820"/>
                    </a:lnTo>
                    <a:lnTo>
                      <a:pt x="248225" y="58820"/>
                    </a:lnTo>
                    <a:lnTo>
                      <a:pt x="248126" y="58820"/>
                    </a:lnTo>
                    <a:lnTo>
                      <a:pt x="248039" y="58820"/>
                    </a:lnTo>
                    <a:lnTo>
                      <a:pt x="247940" y="58820"/>
                    </a:lnTo>
                    <a:lnTo>
                      <a:pt x="247853" y="58820"/>
                    </a:lnTo>
                    <a:lnTo>
                      <a:pt x="247753" y="58820"/>
                    </a:lnTo>
                    <a:lnTo>
                      <a:pt x="247666" y="58820"/>
                    </a:lnTo>
                    <a:lnTo>
                      <a:pt x="247592" y="58820"/>
                    </a:lnTo>
                    <a:lnTo>
                      <a:pt x="247492" y="58820"/>
                    </a:lnTo>
                    <a:lnTo>
                      <a:pt x="247393" y="58820"/>
                    </a:lnTo>
                    <a:lnTo>
                      <a:pt x="247306" y="58820"/>
                    </a:lnTo>
                    <a:lnTo>
                      <a:pt x="247207" y="58820"/>
                    </a:lnTo>
                    <a:lnTo>
                      <a:pt x="247132" y="58820"/>
                    </a:lnTo>
                    <a:lnTo>
                      <a:pt x="247045" y="58820"/>
                    </a:lnTo>
                    <a:lnTo>
                      <a:pt x="246933" y="58820"/>
                    </a:lnTo>
                    <a:lnTo>
                      <a:pt x="246859" y="58820"/>
                    </a:lnTo>
                    <a:lnTo>
                      <a:pt x="246772" y="58820"/>
                    </a:lnTo>
                    <a:lnTo>
                      <a:pt x="246685" y="58820"/>
                    </a:lnTo>
                    <a:lnTo>
                      <a:pt x="246586" y="58820"/>
                    </a:lnTo>
                    <a:lnTo>
                      <a:pt x="246499" y="58820"/>
                    </a:lnTo>
                    <a:lnTo>
                      <a:pt x="246424" y="58820"/>
                    </a:lnTo>
                    <a:lnTo>
                      <a:pt x="246325" y="58746"/>
                    </a:lnTo>
                    <a:lnTo>
                      <a:pt x="246238" y="58746"/>
                    </a:lnTo>
                    <a:lnTo>
                      <a:pt x="246151" y="58746"/>
                    </a:lnTo>
                    <a:lnTo>
                      <a:pt x="246064" y="58684"/>
                    </a:lnTo>
                    <a:lnTo>
                      <a:pt x="245977" y="58684"/>
                    </a:lnTo>
                    <a:lnTo>
                      <a:pt x="245890" y="58684"/>
                    </a:lnTo>
                    <a:lnTo>
                      <a:pt x="245803" y="58684"/>
                    </a:lnTo>
                    <a:lnTo>
                      <a:pt x="245716" y="58621"/>
                    </a:lnTo>
                    <a:lnTo>
                      <a:pt x="245617" y="58547"/>
                    </a:lnTo>
                    <a:lnTo>
                      <a:pt x="245542" y="58547"/>
                    </a:lnTo>
                    <a:lnTo>
                      <a:pt x="245468" y="58547"/>
                    </a:lnTo>
                    <a:lnTo>
                      <a:pt x="245381" y="58472"/>
                    </a:lnTo>
                    <a:lnTo>
                      <a:pt x="245294" y="58410"/>
                    </a:lnTo>
                    <a:lnTo>
                      <a:pt x="245207" y="58410"/>
                    </a:lnTo>
                    <a:lnTo>
                      <a:pt x="245132" y="58410"/>
                    </a:lnTo>
                    <a:lnTo>
                      <a:pt x="245033" y="58336"/>
                    </a:lnTo>
                    <a:lnTo>
                      <a:pt x="244958" y="58336"/>
                    </a:lnTo>
                    <a:lnTo>
                      <a:pt x="244871" y="58274"/>
                    </a:lnTo>
                    <a:lnTo>
                      <a:pt x="244784" y="58274"/>
                    </a:lnTo>
                    <a:lnTo>
                      <a:pt x="244710" y="58212"/>
                    </a:lnTo>
                    <a:lnTo>
                      <a:pt x="244623" y="58137"/>
                    </a:lnTo>
                    <a:lnTo>
                      <a:pt x="244523" y="58062"/>
                    </a:lnTo>
                    <a:lnTo>
                      <a:pt x="244461" y="58062"/>
                    </a:lnTo>
                    <a:lnTo>
                      <a:pt x="244387" y="57988"/>
                    </a:lnTo>
                    <a:lnTo>
                      <a:pt x="244287" y="57913"/>
                    </a:lnTo>
                    <a:lnTo>
                      <a:pt x="244213" y="57913"/>
                    </a:lnTo>
                    <a:lnTo>
                      <a:pt x="244138" y="57851"/>
                    </a:lnTo>
                    <a:lnTo>
                      <a:pt x="244064" y="57789"/>
                    </a:lnTo>
                    <a:lnTo>
                      <a:pt x="243977" y="57702"/>
                    </a:lnTo>
                    <a:lnTo>
                      <a:pt x="243890" y="57628"/>
                    </a:lnTo>
                    <a:lnTo>
                      <a:pt x="243815" y="57628"/>
                    </a:lnTo>
                    <a:lnTo>
                      <a:pt x="243741" y="57553"/>
                    </a:lnTo>
                    <a:lnTo>
                      <a:pt x="243654" y="57466"/>
                    </a:lnTo>
                    <a:lnTo>
                      <a:pt x="243579" y="57466"/>
                    </a:lnTo>
                    <a:lnTo>
                      <a:pt x="243492" y="57392"/>
                    </a:lnTo>
                    <a:lnTo>
                      <a:pt x="243418" y="57317"/>
                    </a:lnTo>
                    <a:lnTo>
                      <a:pt x="243418" y="57255"/>
                    </a:lnTo>
                    <a:lnTo>
                      <a:pt x="243331" y="57180"/>
                    </a:lnTo>
                    <a:lnTo>
                      <a:pt x="243244" y="57081"/>
                    </a:lnTo>
                    <a:lnTo>
                      <a:pt x="243157" y="56994"/>
                    </a:lnTo>
                    <a:lnTo>
                      <a:pt x="243095" y="56994"/>
                    </a:lnTo>
                    <a:lnTo>
                      <a:pt x="243020" y="56907"/>
                    </a:lnTo>
                    <a:lnTo>
                      <a:pt x="242958" y="56833"/>
                    </a:lnTo>
                    <a:lnTo>
                      <a:pt x="242871" y="56746"/>
                    </a:lnTo>
                    <a:lnTo>
                      <a:pt x="242797" y="56671"/>
                    </a:lnTo>
                    <a:lnTo>
                      <a:pt x="242735" y="56597"/>
                    </a:lnTo>
                    <a:lnTo>
                      <a:pt x="242648" y="56510"/>
                    </a:lnTo>
                    <a:lnTo>
                      <a:pt x="242573" y="56423"/>
                    </a:lnTo>
                    <a:lnTo>
                      <a:pt x="242499" y="56348"/>
                    </a:lnTo>
                    <a:lnTo>
                      <a:pt x="242499" y="56286"/>
                    </a:lnTo>
                    <a:lnTo>
                      <a:pt x="242424" y="56199"/>
                    </a:lnTo>
                    <a:lnTo>
                      <a:pt x="242349" y="56112"/>
                    </a:lnTo>
                    <a:lnTo>
                      <a:pt x="242287" y="56025"/>
                    </a:lnTo>
                    <a:lnTo>
                      <a:pt x="242213" y="55951"/>
                    </a:lnTo>
                    <a:lnTo>
                      <a:pt x="242213" y="55864"/>
                    </a:lnTo>
                    <a:lnTo>
                      <a:pt x="242151" y="55789"/>
                    </a:lnTo>
                    <a:lnTo>
                      <a:pt x="242076" y="55690"/>
                    </a:lnTo>
                    <a:lnTo>
                      <a:pt x="242002" y="55615"/>
                    </a:lnTo>
                    <a:lnTo>
                      <a:pt x="241940" y="55528"/>
                    </a:lnTo>
                    <a:lnTo>
                      <a:pt x="241940" y="55454"/>
                    </a:lnTo>
                    <a:lnTo>
                      <a:pt x="241865" y="55367"/>
                    </a:lnTo>
                    <a:lnTo>
                      <a:pt x="241803" y="55292"/>
                    </a:lnTo>
                    <a:lnTo>
                      <a:pt x="241803" y="55205"/>
                    </a:lnTo>
                    <a:lnTo>
                      <a:pt x="241728" y="55106"/>
                    </a:lnTo>
                    <a:lnTo>
                      <a:pt x="241666" y="55019"/>
                    </a:lnTo>
                    <a:lnTo>
                      <a:pt x="241666" y="55019"/>
                    </a:lnTo>
                    <a:lnTo>
                      <a:pt x="241604" y="54907"/>
                    </a:lnTo>
                    <a:lnTo>
                      <a:pt x="241542" y="54833"/>
                    </a:lnTo>
                    <a:lnTo>
                      <a:pt x="241542" y="54746"/>
                    </a:lnTo>
                    <a:lnTo>
                      <a:pt x="241467" y="54646"/>
                    </a:lnTo>
                    <a:lnTo>
                      <a:pt x="241467" y="54584"/>
                    </a:lnTo>
                    <a:lnTo>
                      <a:pt x="241467" y="54497"/>
                    </a:lnTo>
                    <a:lnTo>
                      <a:pt x="241405" y="54398"/>
                    </a:lnTo>
                    <a:lnTo>
                      <a:pt x="241405" y="54311"/>
                    </a:lnTo>
                    <a:lnTo>
                      <a:pt x="241343" y="54224"/>
                    </a:lnTo>
                    <a:lnTo>
                      <a:pt x="241343" y="54137"/>
                    </a:lnTo>
                    <a:lnTo>
                      <a:pt x="241343" y="54062"/>
                    </a:lnTo>
                    <a:lnTo>
                      <a:pt x="241281" y="53951"/>
                    </a:lnTo>
                    <a:lnTo>
                      <a:pt x="241281" y="53864"/>
                    </a:lnTo>
                    <a:lnTo>
                      <a:pt x="241281" y="53864"/>
                    </a:lnTo>
                    <a:lnTo>
                      <a:pt x="241219" y="53752"/>
                    </a:lnTo>
                    <a:lnTo>
                      <a:pt x="241219" y="53665"/>
                    </a:lnTo>
                    <a:lnTo>
                      <a:pt x="241219" y="53578"/>
                    </a:lnTo>
                    <a:lnTo>
                      <a:pt x="241219" y="53479"/>
                    </a:lnTo>
                    <a:lnTo>
                      <a:pt x="241219" y="53404"/>
                    </a:lnTo>
                    <a:lnTo>
                      <a:pt x="241219" y="53317"/>
                    </a:lnTo>
                    <a:lnTo>
                      <a:pt x="241219" y="53218"/>
                    </a:lnTo>
                    <a:lnTo>
                      <a:pt x="241219" y="53131"/>
                    </a:lnTo>
                    <a:lnTo>
                      <a:pt x="241219" y="53044"/>
                    </a:lnTo>
                    <a:lnTo>
                      <a:pt x="241219" y="52957"/>
                    </a:lnTo>
                    <a:lnTo>
                      <a:pt x="241219" y="52870"/>
                    </a:lnTo>
                    <a:lnTo>
                      <a:pt x="241219" y="52758"/>
                    </a:lnTo>
                    <a:lnTo>
                      <a:pt x="241219" y="52671"/>
                    </a:lnTo>
                    <a:lnTo>
                      <a:pt x="241219" y="52671"/>
                    </a:lnTo>
                    <a:lnTo>
                      <a:pt x="241219" y="52547"/>
                    </a:lnTo>
                    <a:lnTo>
                      <a:pt x="241219" y="52460"/>
                    </a:lnTo>
                    <a:lnTo>
                      <a:pt x="241219" y="52373"/>
                    </a:lnTo>
                    <a:lnTo>
                      <a:pt x="241219" y="52261"/>
                    </a:lnTo>
                    <a:lnTo>
                      <a:pt x="241219" y="52199"/>
                    </a:lnTo>
                    <a:lnTo>
                      <a:pt x="241219" y="52100"/>
                    </a:lnTo>
                    <a:lnTo>
                      <a:pt x="241219" y="52000"/>
                    </a:lnTo>
                    <a:lnTo>
                      <a:pt x="241219" y="51901"/>
                    </a:lnTo>
                    <a:lnTo>
                      <a:pt x="241219" y="51814"/>
                    </a:lnTo>
                    <a:lnTo>
                      <a:pt x="241219" y="51727"/>
                    </a:lnTo>
                    <a:lnTo>
                      <a:pt x="241219" y="51628"/>
                    </a:lnTo>
                    <a:lnTo>
                      <a:pt x="241219" y="51516"/>
                    </a:lnTo>
                    <a:lnTo>
                      <a:pt x="241219" y="51429"/>
                    </a:lnTo>
                    <a:lnTo>
                      <a:pt x="241219" y="51367"/>
                    </a:lnTo>
                    <a:lnTo>
                      <a:pt x="241219" y="51267"/>
                    </a:lnTo>
                    <a:lnTo>
                      <a:pt x="241219" y="51156"/>
                    </a:lnTo>
                    <a:lnTo>
                      <a:pt x="241219" y="51044"/>
                    </a:lnTo>
                    <a:lnTo>
                      <a:pt x="241219" y="50969"/>
                    </a:lnTo>
                    <a:lnTo>
                      <a:pt x="241219" y="50882"/>
                    </a:lnTo>
                    <a:lnTo>
                      <a:pt x="241219" y="50770"/>
                    </a:lnTo>
                    <a:lnTo>
                      <a:pt x="241219" y="50671"/>
                    </a:lnTo>
                    <a:lnTo>
                      <a:pt x="241219" y="50584"/>
                    </a:lnTo>
                    <a:lnTo>
                      <a:pt x="241219" y="50485"/>
                    </a:lnTo>
                    <a:lnTo>
                      <a:pt x="241219" y="50398"/>
                    </a:lnTo>
                    <a:lnTo>
                      <a:pt x="241219" y="50298"/>
                    </a:lnTo>
                    <a:lnTo>
                      <a:pt x="241219" y="50211"/>
                    </a:lnTo>
                    <a:lnTo>
                      <a:pt x="241219" y="50112"/>
                    </a:lnTo>
                    <a:lnTo>
                      <a:pt x="241219" y="49988"/>
                    </a:lnTo>
                    <a:lnTo>
                      <a:pt x="241219" y="49901"/>
                    </a:lnTo>
                    <a:lnTo>
                      <a:pt x="241219" y="49802"/>
                    </a:lnTo>
                    <a:lnTo>
                      <a:pt x="241219" y="49715"/>
                    </a:lnTo>
                    <a:lnTo>
                      <a:pt x="241219" y="49615"/>
                    </a:lnTo>
                    <a:lnTo>
                      <a:pt x="241219" y="49503"/>
                    </a:lnTo>
                    <a:lnTo>
                      <a:pt x="241219" y="47205"/>
                    </a:lnTo>
                    <a:lnTo>
                      <a:pt x="241219" y="47205"/>
                    </a:lnTo>
                    <a:lnTo>
                      <a:pt x="241219" y="47106"/>
                    </a:lnTo>
                    <a:lnTo>
                      <a:pt x="241219" y="46994"/>
                    </a:lnTo>
                    <a:lnTo>
                      <a:pt x="241219" y="46895"/>
                    </a:lnTo>
                    <a:lnTo>
                      <a:pt x="241219" y="46795"/>
                    </a:lnTo>
                    <a:lnTo>
                      <a:pt x="241219" y="46684"/>
                    </a:lnTo>
                    <a:lnTo>
                      <a:pt x="241219" y="46522"/>
                    </a:lnTo>
                    <a:lnTo>
                      <a:pt x="241219" y="46385"/>
                    </a:lnTo>
                    <a:lnTo>
                      <a:pt x="241219" y="45963"/>
                    </a:lnTo>
                    <a:lnTo>
                      <a:pt x="241219" y="45839"/>
                    </a:lnTo>
                    <a:lnTo>
                      <a:pt x="241219" y="43479"/>
                    </a:lnTo>
                    <a:close/>
                    <a:moveTo>
                      <a:pt x="114821" y="163417"/>
                    </a:moveTo>
                    <a:lnTo>
                      <a:pt x="114821" y="161628"/>
                    </a:lnTo>
                    <a:lnTo>
                      <a:pt x="114821" y="161529"/>
                    </a:lnTo>
                    <a:lnTo>
                      <a:pt x="114821" y="160833"/>
                    </a:lnTo>
                    <a:lnTo>
                      <a:pt x="114821" y="160709"/>
                    </a:lnTo>
                    <a:lnTo>
                      <a:pt x="114821" y="160423"/>
                    </a:lnTo>
                    <a:lnTo>
                      <a:pt x="114821" y="160299"/>
                    </a:lnTo>
                    <a:lnTo>
                      <a:pt x="114821" y="160249"/>
                    </a:lnTo>
                    <a:lnTo>
                      <a:pt x="114821" y="160150"/>
                    </a:lnTo>
                    <a:lnTo>
                      <a:pt x="114821" y="160051"/>
                    </a:lnTo>
                    <a:lnTo>
                      <a:pt x="114821" y="159939"/>
                    </a:lnTo>
                    <a:lnTo>
                      <a:pt x="114821" y="159765"/>
                    </a:lnTo>
                    <a:lnTo>
                      <a:pt x="114821" y="159653"/>
                    </a:lnTo>
                    <a:lnTo>
                      <a:pt x="114821" y="159529"/>
                    </a:lnTo>
                    <a:lnTo>
                      <a:pt x="114821" y="159430"/>
                    </a:lnTo>
                    <a:lnTo>
                      <a:pt x="114821" y="159367"/>
                    </a:lnTo>
                    <a:lnTo>
                      <a:pt x="114821" y="159280"/>
                    </a:lnTo>
                    <a:lnTo>
                      <a:pt x="114821" y="159144"/>
                    </a:lnTo>
                    <a:lnTo>
                      <a:pt x="114821" y="159057"/>
                    </a:lnTo>
                    <a:lnTo>
                      <a:pt x="114821" y="158970"/>
                    </a:lnTo>
                    <a:lnTo>
                      <a:pt x="114821" y="158871"/>
                    </a:lnTo>
                    <a:lnTo>
                      <a:pt x="114821" y="158771"/>
                    </a:lnTo>
                    <a:lnTo>
                      <a:pt x="114821" y="158659"/>
                    </a:lnTo>
                    <a:lnTo>
                      <a:pt x="114821" y="158572"/>
                    </a:lnTo>
                    <a:lnTo>
                      <a:pt x="114821" y="158473"/>
                    </a:lnTo>
                    <a:lnTo>
                      <a:pt x="114821" y="158386"/>
                    </a:lnTo>
                    <a:lnTo>
                      <a:pt x="114821" y="158287"/>
                    </a:lnTo>
                    <a:lnTo>
                      <a:pt x="114821" y="158200"/>
                    </a:lnTo>
                    <a:lnTo>
                      <a:pt x="114821" y="158100"/>
                    </a:lnTo>
                    <a:lnTo>
                      <a:pt x="114821" y="157989"/>
                    </a:lnTo>
                    <a:lnTo>
                      <a:pt x="114821" y="157889"/>
                    </a:lnTo>
                    <a:lnTo>
                      <a:pt x="114821" y="157827"/>
                    </a:lnTo>
                    <a:lnTo>
                      <a:pt x="114821" y="157703"/>
                    </a:lnTo>
                    <a:lnTo>
                      <a:pt x="114821" y="157616"/>
                    </a:lnTo>
                    <a:lnTo>
                      <a:pt x="114821" y="157529"/>
                    </a:lnTo>
                    <a:lnTo>
                      <a:pt x="114821" y="157417"/>
                    </a:lnTo>
                    <a:lnTo>
                      <a:pt x="114821" y="157343"/>
                    </a:lnTo>
                    <a:lnTo>
                      <a:pt x="114821" y="157256"/>
                    </a:lnTo>
                    <a:lnTo>
                      <a:pt x="114821" y="157131"/>
                    </a:lnTo>
                    <a:lnTo>
                      <a:pt x="114821" y="157044"/>
                    </a:lnTo>
                    <a:lnTo>
                      <a:pt x="114821" y="156957"/>
                    </a:lnTo>
                    <a:lnTo>
                      <a:pt x="114821" y="156871"/>
                    </a:lnTo>
                    <a:lnTo>
                      <a:pt x="114821" y="156771"/>
                    </a:lnTo>
                    <a:lnTo>
                      <a:pt x="114821" y="156659"/>
                    </a:lnTo>
                    <a:lnTo>
                      <a:pt x="114821" y="156572"/>
                    </a:lnTo>
                    <a:lnTo>
                      <a:pt x="114821" y="156485"/>
                    </a:lnTo>
                    <a:lnTo>
                      <a:pt x="114821" y="156398"/>
                    </a:lnTo>
                    <a:lnTo>
                      <a:pt x="114821" y="156311"/>
                    </a:lnTo>
                    <a:lnTo>
                      <a:pt x="114821" y="156212"/>
                    </a:lnTo>
                    <a:lnTo>
                      <a:pt x="114821" y="156138"/>
                    </a:lnTo>
                    <a:lnTo>
                      <a:pt x="114821" y="156038"/>
                    </a:lnTo>
                    <a:lnTo>
                      <a:pt x="114821" y="155951"/>
                    </a:lnTo>
                    <a:lnTo>
                      <a:pt x="114821" y="155839"/>
                    </a:lnTo>
                    <a:lnTo>
                      <a:pt x="114821" y="155752"/>
                    </a:lnTo>
                    <a:lnTo>
                      <a:pt x="114821" y="155666"/>
                    </a:lnTo>
                    <a:lnTo>
                      <a:pt x="114821" y="155579"/>
                    </a:lnTo>
                    <a:lnTo>
                      <a:pt x="114821" y="155492"/>
                    </a:lnTo>
                    <a:lnTo>
                      <a:pt x="114821" y="155380"/>
                    </a:lnTo>
                    <a:lnTo>
                      <a:pt x="114821" y="155293"/>
                    </a:lnTo>
                    <a:lnTo>
                      <a:pt x="114821" y="155218"/>
                    </a:lnTo>
                    <a:lnTo>
                      <a:pt x="114821" y="155119"/>
                    </a:lnTo>
                    <a:lnTo>
                      <a:pt x="114821" y="155044"/>
                    </a:lnTo>
                    <a:lnTo>
                      <a:pt x="114821" y="154957"/>
                    </a:lnTo>
                    <a:lnTo>
                      <a:pt x="114821" y="154871"/>
                    </a:lnTo>
                    <a:lnTo>
                      <a:pt x="114821" y="154784"/>
                    </a:lnTo>
                    <a:lnTo>
                      <a:pt x="114821" y="154697"/>
                    </a:lnTo>
                    <a:lnTo>
                      <a:pt x="114883" y="154597"/>
                    </a:lnTo>
                    <a:lnTo>
                      <a:pt x="114883" y="154510"/>
                    </a:lnTo>
                    <a:lnTo>
                      <a:pt x="114945" y="154423"/>
                    </a:lnTo>
                    <a:lnTo>
                      <a:pt x="114945" y="154349"/>
                    </a:lnTo>
                    <a:lnTo>
                      <a:pt x="114945" y="154262"/>
                    </a:lnTo>
                    <a:lnTo>
                      <a:pt x="115020" y="154150"/>
                    </a:lnTo>
                    <a:lnTo>
                      <a:pt x="115020" y="154075"/>
                    </a:lnTo>
                    <a:lnTo>
                      <a:pt x="115020" y="154001"/>
                    </a:lnTo>
                    <a:lnTo>
                      <a:pt x="115094" y="153902"/>
                    </a:lnTo>
                    <a:lnTo>
                      <a:pt x="115094" y="153827"/>
                    </a:lnTo>
                    <a:lnTo>
                      <a:pt x="115156" y="153740"/>
                    </a:lnTo>
                    <a:lnTo>
                      <a:pt x="115231" y="153641"/>
                    </a:lnTo>
                    <a:lnTo>
                      <a:pt x="115231" y="153579"/>
                    </a:lnTo>
                    <a:lnTo>
                      <a:pt x="115293" y="153492"/>
                    </a:lnTo>
                    <a:lnTo>
                      <a:pt x="115367" y="153392"/>
                    </a:lnTo>
                    <a:lnTo>
                      <a:pt x="115429" y="153305"/>
                    </a:lnTo>
                    <a:lnTo>
                      <a:pt x="115492" y="153231"/>
                    </a:lnTo>
                    <a:lnTo>
                      <a:pt x="115492" y="153156"/>
                    </a:lnTo>
                    <a:lnTo>
                      <a:pt x="115554" y="153069"/>
                    </a:lnTo>
                    <a:lnTo>
                      <a:pt x="115628" y="152970"/>
                    </a:lnTo>
                    <a:lnTo>
                      <a:pt x="115628" y="152895"/>
                    </a:lnTo>
                    <a:lnTo>
                      <a:pt x="115628" y="152821"/>
                    </a:lnTo>
                    <a:lnTo>
                      <a:pt x="115628" y="152746"/>
                    </a:lnTo>
                    <a:lnTo>
                      <a:pt x="115715" y="152647"/>
                    </a:lnTo>
                    <a:lnTo>
                      <a:pt x="115715" y="152572"/>
                    </a:lnTo>
                    <a:lnTo>
                      <a:pt x="115777" y="152498"/>
                    </a:lnTo>
                    <a:lnTo>
                      <a:pt x="115864" y="152398"/>
                    </a:lnTo>
                    <a:lnTo>
                      <a:pt x="115926" y="152324"/>
                    </a:lnTo>
                    <a:lnTo>
                      <a:pt x="115926" y="152262"/>
                    </a:lnTo>
                    <a:lnTo>
                      <a:pt x="116001" y="152162"/>
                    </a:lnTo>
                    <a:lnTo>
                      <a:pt x="116075" y="152088"/>
                    </a:lnTo>
                    <a:lnTo>
                      <a:pt x="116150" y="152001"/>
                    </a:lnTo>
                    <a:lnTo>
                      <a:pt x="116225" y="151914"/>
                    </a:lnTo>
                    <a:lnTo>
                      <a:pt x="116225" y="151914"/>
                    </a:lnTo>
                    <a:lnTo>
                      <a:pt x="116287" y="151827"/>
                    </a:lnTo>
                    <a:lnTo>
                      <a:pt x="116386" y="151740"/>
                    </a:lnTo>
                    <a:lnTo>
                      <a:pt x="116461" y="151665"/>
                    </a:lnTo>
                    <a:lnTo>
                      <a:pt x="116535" y="151591"/>
                    </a:lnTo>
                    <a:lnTo>
                      <a:pt x="116610" y="151516"/>
                    </a:lnTo>
                    <a:lnTo>
                      <a:pt x="116684" y="151429"/>
                    </a:lnTo>
                    <a:lnTo>
                      <a:pt x="116771" y="151343"/>
                    </a:lnTo>
                    <a:lnTo>
                      <a:pt x="116846" y="151280"/>
                    </a:lnTo>
                    <a:lnTo>
                      <a:pt x="116920" y="151206"/>
                    </a:lnTo>
                    <a:lnTo>
                      <a:pt x="116995" y="151131"/>
                    </a:lnTo>
                    <a:lnTo>
                      <a:pt x="117069" y="151057"/>
                    </a:lnTo>
                    <a:lnTo>
                      <a:pt x="117156" y="150982"/>
                    </a:lnTo>
                    <a:lnTo>
                      <a:pt x="117243" y="150908"/>
                    </a:lnTo>
                    <a:lnTo>
                      <a:pt x="117243" y="150846"/>
                    </a:lnTo>
                    <a:lnTo>
                      <a:pt x="117330" y="150771"/>
                    </a:lnTo>
                    <a:lnTo>
                      <a:pt x="117417" y="150684"/>
                    </a:lnTo>
                    <a:lnTo>
                      <a:pt x="117417" y="150684"/>
                    </a:lnTo>
                    <a:lnTo>
                      <a:pt x="117516" y="150610"/>
                    </a:lnTo>
                    <a:lnTo>
                      <a:pt x="117603" y="150535"/>
                    </a:lnTo>
                    <a:lnTo>
                      <a:pt x="117678" y="150473"/>
                    </a:lnTo>
                    <a:lnTo>
                      <a:pt x="117752" y="150411"/>
                    </a:lnTo>
                    <a:lnTo>
                      <a:pt x="117827" y="150349"/>
                    </a:lnTo>
                    <a:lnTo>
                      <a:pt x="117914" y="150274"/>
                    </a:lnTo>
                    <a:lnTo>
                      <a:pt x="118001" y="150200"/>
                    </a:lnTo>
                    <a:lnTo>
                      <a:pt x="118088" y="150200"/>
                    </a:lnTo>
                    <a:lnTo>
                      <a:pt x="118175" y="150125"/>
                    </a:lnTo>
                    <a:lnTo>
                      <a:pt x="118262" y="150063"/>
                    </a:lnTo>
                    <a:lnTo>
                      <a:pt x="118336" y="150001"/>
                    </a:lnTo>
                    <a:lnTo>
                      <a:pt x="118411" y="150001"/>
                    </a:lnTo>
                    <a:lnTo>
                      <a:pt x="118498" y="149939"/>
                    </a:lnTo>
                    <a:lnTo>
                      <a:pt x="118585" y="149877"/>
                    </a:lnTo>
                    <a:lnTo>
                      <a:pt x="118672" y="149815"/>
                    </a:lnTo>
                    <a:lnTo>
                      <a:pt x="118759" y="149740"/>
                    </a:lnTo>
                    <a:lnTo>
                      <a:pt x="118858" y="149678"/>
                    </a:lnTo>
                    <a:lnTo>
                      <a:pt x="118933" y="149678"/>
                    </a:lnTo>
                    <a:lnTo>
                      <a:pt x="119007" y="149678"/>
                    </a:lnTo>
                    <a:lnTo>
                      <a:pt x="119094" y="149616"/>
                    </a:lnTo>
                    <a:lnTo>
                      <a:pt x="119181" y="149616"/>
                    </a:lnTo>
                    <a:lnTo>
                      <a:pt x="119268" y="149616"/>
                    </a:lnTo>
                    <a:lnTo>
                      <a:pt x="119355" y="149554"/>
                    </a:lnTo>
                    <a:lnTo>
                      <a:pt x="119454" y="149492"/>
                    </a:lnTo>
                    <a:lnTo>
                      <a:pt x="119541" y="149492"/>
                    </a:lnTo>
                    <a:lnTo>
                      <a:pt x="119616" y="149492"/>
                    </a:lnTo>
                    <a:lnTo>
                      <a:pt x="119715" y="149429"/>
                    </a:lnTo>
                    <a:lnTo>
                      <a:pt x="119802" y="149429"/>
                    </a:lnTo>
                    <a:lnTo>
                      <a:pt x="119877" y="149429"/>
                    </a:lnTo>
                    <a:lnTo>
                      <a:pt x="119976" y="149429"/>
                    </a:lnTo>
                    <a:lnTo>
                      <a:pt x="120075" y="149429"/>
                    </a:lnTo>
                    <a:lnTo>
                      <a:pt x="120150" y="149429"/>
                    </a:lnTo>
                    <a:lnTo>
                      <a:pt x="120249" y="149429"/>
                    </a:lnTo>
                    <a:lnTo>
                      <a:pt x="120336" y="149429"/>
                    </a:lnTo>
                    <a:lnTo>
                      <a:pt x="120423" y="149429"/>
                    </a:lnTo>
                    <a:lnTo>
                      <a:pt x="120510" y="149429"/>
                    </a:lnTo>
                    <a:lnTo>
                      <a:pt x="120610" y="149429"/>
                    </a:lnTo>
                    <a:lnTo>
                      <a:pt x="120697" y="149429"/>
                    </a:lnTo>
                    <a:lnTo>
                      <a:pt x="120784" y="149429"/>
                    </a:lnTo>
                    <a:lnTo>
                      <a:pt x="120883" y="149429"/>
                    </a:lnTo>
                    <a:lnTo>
                      <a:pt x="120957" y="149429"/>
                    </a:lnTo>
                    <a:lnTo>
                      <a:pt x="121057" y="149429"/>
                    </a:lnTo>
                    <a:lnTo>
                      <a:pt x="121156" y="149429"/>
                    </a:lnTo>
                    <a:lnTo>
                      <a:pt x="121243" y="149429"/>
                    </a:lnTo>
                    <a:lnTo>
                      <a:pt x="121330" y="149429"/>
                    </a:lnTo>
                    <a:lnTo>
                      <a:pt x="121417" y="149429"/>
                    </a:lnTo>
                    <a:lnTo>
                      <a:pt x="121516" y="149429"/>
                    </a:lnTo>
                    <a:lnTo>
                      <a:pt x="121616" y="149429"/>
                    </a:lnTo>
                    <a:lnTo>
                      <a:pt x="121703" y="149429"/>
                    </a:lnTo>
                    <a:lnTo>
                      <a:pt x="121790" y="149429"/>
                    </a:lnTo>
                    <a:lnTo>
                      <a:pt x="121902" y="149429"/>
                    </a:lnTo>
                    <a:lnTo>
                      <a:pt x="121989" y="149429"/>
                    </a:lnTo>
                    <a:lnTo>
                      <a:pt x="122063" y="149429"/>
                    </a:lnTo>
                    <a:lnTo>
                      <a:pt x="122162" y="149429"/>
                    </a:lnTo>
                    <a:lnTo>
                      <a:pt x="122262" y="149429"/>
                    </a:lnTo>
                    <a:lnTo>
                      <a:pt x="122361" y="149429"/>
                    </a:lnTo>
                    <a:lnTo>
                      <a:pt x="122448" y="149429"/>
                    </a:lnTo>
                    <a:lnTo>
                      <a:pt x="122548" y="149429"/>
                    </a:lnTo>
                    <a:lnTo>
                      <a:pt x="122647" y="149429"/>
                    </a:lnTo>
                    <a:lnTo>
                      <a:pt x="122746" y="149429"/>
                    </a:lnTo>
                    <a:lnTo>
                      <a:pt x="122833" y="149429"/>
                    </a:lnTo>
                    <a:lnTo>
                      <a:pt x="122920" y="149429"/>
                    </a:lnTo>
                    <a:lnTo>
                      <a:pt x="123020" y="149429"/>
                    </a:lnTo>
                    <a:lnTo>
                      <a:pt x="123119" y="149429"/>
                    </a:lnTo>
                    <a:lnTo>
                      <a:pt x="123206" y="149429"/>
                    </a:lnTo>
                    <a:lnTo>
                      <a:pt x="123305" y="149429"/>
                    </a:lnTo>
                    <a:lnTo>
                      <a:pt x="123405" y="149429"/>
                    </a:lnTo>
                    <a:lnTo>
                      <a:pt x="123504" y="149429"/>
                    </a:lnTo>
                    <a:lnTo>
                      <a:pt x="123591" y="149429"/>
                    </a:lnTo>
                    <a:lnTo>
                      <a:pt x="123690" y="149429"/>
                    </a:lnTo>
                    <a:lnTo>
                      <a:pt x="123802" y="149429"/>
                    </a:lnTo>
                    <a:lnTo>
                      <a:pt x="123889" y="149429"/>
                    </a:lnTo>
                    <a:lnTo>
                      <a:pt x="123989" y="149429"/>
                    </a:lnTo>
                    <a:lnTo>
                      <a:pt x="124088" y="149429"/>
                    </a:lnTo>
                    <a:lnTo>
                      <a:pt x="124187" y="149429"/>
                    </a:lnTo>
                    <a:lnTo>
                      <a:pt x="124274" y="149429"/>
                    </a:lnTo>
                    <a:lnTo>
                      <a:pt x="124374" y="149429"/>
                    </a:lnTo>
                    <a:lnTo>
                      <a:pt x="124473" y="149429"/>
                    </a:lnTo>
                    <a:lnTo>
                      <a:pt x="124585" y="149429"/>
                    </a:lnTo>
                    <a:lnTo>
                      <a:pt x="124672" y="149429"/>
                    </a:lnTo>
                    <a:lnTo>
                      <a:pt x="124759" y="149429"/>
                    </a:lnTo>
                    <a:lnTo>
                      <a:pt x="124858" y="149429"/>
                    </a:lnTo>
                    <a:lnTo>
                      <a:pt x="124957" y="149429"/>
                    </a:lnTo>
                    <a:lnTo>
                      <a:pt x="125057" y="149429"/>
                    </a:lnTo>
                    <a:lnTo>
                      <a:pt x="125156" y="149429"/>
                    </a:lnTo>
                    <a:lnTo>
                      <a:pt x="125355" y="149429"/>
                    </a:lnTo>
                    <a:lnTo>
                      <a:pt x="125467" y="149429"/>
                    </a:lnTo>
                    <a:lnTo>
                      <a:pt x="125566" y="149429"/>
                    </a:lnTo>
                    <a:lnTo>
                      <a:pt x="130958" y="149429"/>
                    </a:lnTo>
                    <a:lnTo>
                      <a:pt x="131057" y="149429"/>
                    </a:lnTo>
                    <a:lnTo>
                      <a:pt x="131169" y="149429"/>
                    </a:lnTo>
                    <a:lnTo>
                      <a:pt x="131355" y="149429"/>
                    </a:lnTo>
                    <a:lnTo>
                      <a:pt x="131454" y="149429"/>
                    </a:lnTo>
                    <a:lnTo>
                      <a:pt x="131566" y="149429"/>
                    </a:lnTo>
                    <a:lnTo>
                      <a:pt x="131653" y="149429"/>
                    </a:lnTo>
                    <a:lnTo>
                      <a:pt x="131753" y="149429"/>
                    </a:lnTo>
                    <a:lnTo>
                      <a:pt x="131852" y="149429"/>
                    </a:lnTo>
                    <a:lnTo>
                      <a:pt x="131951" y="149429"/>
                    </a:lnTo>
                    <a:lnTo>
                      <a:pt x="132051" y="149429"/>
                    </a:lnTo>
                    <a:lnTo>
                      <a:pt x="132150" y="149429"/>
                    </a:lnTo>
                    <a:lnTo>
                      <a:pt x="132249" y="149429"/>
                    </a:lnTo>
                    <a:lnTo>
                      <a:pt x="132349" y="149429"/>
                    </a:lnTo>
                    <a:lnTo>
                      <a:pt x="132436" y="149429"/>
                    </a:lnTo>
                    <a:lnTo>
                      <a:pt x="132535" y="149429"/>
                    </a:lnTo>
                    <a:lnTo>
                      <a:pt x="132635" y="149429"/>
                    </a:lnTo>
                    <a:lnTo>
                      <a:pt x="132734" y="149429"/>
                    </a:lnTo>
                    <a:lnTo>
                      <a:pt x="132821" y="149429"/>
                    </a:lnTo>
                    <a:lnTo>
                      <a:pt x="132933" y="149429"/>
                    </a:lnTo>
                    <a:lnTo>
                      <a:pt x="133020" y="149429"/>
                    </a:lnTo>
                    <a:lnTo>
                      <a:pt x="133107" y="149429"/>
                    </a:lnTo>
                    <a:lnTo>
                      <a:pt x="133218" y="149429"/>
                    </a:lnTo>
                    <a:lnTo>
                      <a:pt x="133305" y="149429"/>
                    </a:lnTo>
                    <a:lnTo>
                      <a:pt x="133405" y="149429"/>
                    </a:lnTo>
                    <a:lnTo>
                      <a:pt x="133492" y="149429"/>
                    </a:lnTo>
                    <a:lnTo>
                      <a:pt x="133603" y="149429"/>
                    </a:lnTo>
                    <a:lnTo>
                      <a:pt x="133690" y="149429"/>
                    </a:lnTo>
                    <a:lnTo>
                      <a:pt x="133790" y="149429"/>
                    </a:lnTo>
                    <a:lnTo>
                      <a:pt x="133889" y="149429"/>
                    </a:lnTo>
                    <a:lnTo>
                      <a:pt x="133989" y="149429"/>
                    </a:lnTo>
                    <a:lnTo>
                      <a:pt x="134076" y="149429"/>
                    </a:lnTo>
                    <a:lnTo>
                      <a:pt x="134163" y="149429"/>
                    </a:lnTo>
                    <a:lnTo>
                      <a:pt x="134262" y="149429"/>
                    </a:lnTo>
                    <a:lnTo>
                      <a:pt x="134349" y="149429"/>
                    </a:lnTo>
                    <a:lnTo>
                      <a:pt x="134448" y="149429"/>
                    </a:lnTo>
                    <a:lnTo>
                      <a:pt x="134548" y="149429"/>
                    </a:lnTo>
                    <a:lnTo>
                      <a:pt x="134635" y="149429"/>
                    </a:lnTo>
                    <a:lnTo>
                      <a:pt x="134722" y="149429"/>
                    </a:lnTo>
                    <a:lnTo>
                      <a:pt x="134821" y="149429"/>
                    </a:lnTo>
                    <a:lnTo>
                      <a:pt x="134908" y="149429"/>
                    </a:lnTo>
                    <a:lnTo>
                      <a:pt x="134995" y="149429"/>
                    </a:lnTo>
                    <a:lnTo>
                      <a:pt x="135107" y="149429"/>
                    </a:lnTo>
                    <a:lnTo>
                      <a:pt x="135194" y="149429"/>
                    </a:lnTo>
                    <a:lnTo>
                      <a:pt x="135281" y="149429"/>
                    </a:lnTo>
                    <a:lnTo>
                      <a:pt x="135380" y="149429"/>
                    </a:lnTo>
                    <a:lnTo>
                      <a:pt x="135467" y="149429"/>
                    </a:lnTo>
                    <a:lnTo>
                      <a:pt x="135566" y="149429"/>
                    </a:lnTo>
                    <a:lnTo>
                      <a:pt x="135653" y="149429"/>
                    </a:lnTo>
                    <a:lnTo>
                      <a:pt x="135740" y="149429"/>
                    </a:lnTo>
                    <a:lnTo>
                      <a:pt x="135840" y="149429"/>
                    </a:lnTo>
                    <a:lnTo>
                      <a:pt x="135926" y="149429"/>
                    </a:lnTo>
                    <a:lnTo>
                      <a:pt x="136001" y="149429"/>
                    </a:lnTo>
                    <a:lnTo>
                      <a:pt x="136100" y="149429"/>
                    </a:lnTo>
                    <a:lnTo>
                      <a:pt x="136187" y="149492"/>
                    </a:lnTo>
                    <a:lnTo>
                      <a:pt x="136287" y="149492"/>
                    </a:lnTo>
                    <a:lnTo>
                      <a:pt x="136374" y="149492"/>
                    </a:lnTo>
                    <a:lnTo>
                      <a:pt x="136461" y="149492"/>
                    </a:lnTo>
                    <a:lnTo>
                      <a:pt x="136560" y="149492"/>
                    </a:lnTo>
                    <a:lnTo>
                      <a:pt x="136635" y="149492"/>
                    </a:lnTo>
                    <a:lnTo>
                      <a:pt x="136722" y="149554"/>
                    </a:lnTo>
                    <a:lnTo>
                      <a:pt x="136808" y="149554"/>
                    </a:lnTo>
                    <a:lnTo>
                      <a:pt x="136908" y="149616"/>
                    </a:lnTo>
                    <a:lnTo>
                      <a:pt x="136995" y="149616"/>
                    </a:lnTo>
                    <a:lnTo>
                      <a:pt x="137069" y="149616"/>
                    </a:lnTo>
                    <a:lnTo>
                      <a:pt x="137156" y="149678"/>
                    </a:lnTo>
                    <a:lnTo>
                      <a:pt x="137243" y="149678"/>
                    </a:lnTo>
                    <a:lnTo>
                      <a:pt x="137330" y="149678"/>
                    </a:lnTo>
                    <a:lnTo>
                      <a:pt x="137417" y="149678"/>
                    </a:lnTo>
                    <a:lnTo>
                      <a:pt x="137517" y="149740"/>
                    </a:lnTo>
                    <a:lnTo>
                      <a:pt x="137591" y="149740"/>
                    </a:lnTo>
                    <a:lnTo>
                      <a:pt x="137678" y="149802"/>
                    </a:lnTo>
                    <a:lnTo>
                      <a:pt x="137777" y="149877"/>
                    </a:lnTo>
                    <a:lnTo>
                      <a:pt x="137852" y="149877"/>
                    </a:lnTo>
                    <a:lnTo>
                      <a:pt x="137926" y="149877"/>
                    </a:lnTo>
                    <a:lnTo>
                      <a:pt x="138026" y="149939"/>
                    </a:lnTo>
                    <a:lnTo>
                      <a:pt x="138113" y="150013"/>
                    </a:lnTo>
                    <a:lnTo>
                      <a:pt x="138187" y="150013"/>
                    </a:lnTo>
                    <a:lnTo>
                      <a:pt x="138274" y="150075"/>
                    </a:lnTo>
                    <a:lnTo>
                      <a:pt x="138361" y="150150"/>
                    </a:lnTo>
                    <a:lnTo>
                      <a:pt x="138436" y="150212"/>
                    </a:lnTo>
                    <a:lnTo>
                      <a:pt x="138510" y="150212"/>
                    </a:lnTo>
                    <a:lnTo>
                      <a:pt x="138585" y="150274"/>
                    </a:lnTo>
                    <a:lnTo>
                      <a:pt x="138672" y="150349"/>
                    </a:lnTo>
                    <a:lnTo>
                      <a:pt x="138771" y="150423"/>
                    </a:lnTo>
                    <a:lnTo>
                      <a:pt x="138846" y="150485"/>
                    </a:lnTo>
                    <a:lnTo>
                      <a:pt x="138933" y="150560"/>
                    </a:lnTo>
                    <a:lnTo>
                      <a:pt x="139007" y="150622"/>
                    </a:lnTo>
                    <a:lnTo>
                      <a:pt x="139082" y="150697"/>
                    </a:lnTo>
                    <a:lnTo>
                      <a:pt x="139169" y="150697"/>
                    </a:lnTo>
                    <a:lnTo>
                      <a:pt x="139243" y="150771"/>
                    </a:lnTo>
                    <a:lnTo>
                      <a:pt x="139330" y="150833"/>
                    </a:lnTo>
                    <a:lnTo>
                      <a:pt x="139417" y="150920"/>
                    </a:lnTo>
                    <a:lnTo>
                      <a:pt x="139492" y="150982"/>
                    </a:lnTo>
                    <a:lnTo>
                      <a:pt x="139566" y="151057"/>
                    </a:lnTo>
                    <a:lnTo>
                      <a:pt x="139653" y="151131"/>
                    </a:lnTo>
                    <a:lnTo>
                      <a:pt x="139728" y="151206"/>
                    </a:lnTo>
                    <a:lnTo>
                      <a:pt x="139802" y="151280"/>
                    </a:lnTo>
                    <a:lnTo>
                      <a:pt x="139889" y="151367"/>
                    </a:lnTo>
                    <a:lnTo>
                      <a:pt x="139964" y="151429"/>
                    </a:lnTo>
                    <a:lnTo>
                      <a:pt x="140026" y="151504"/>
                    </a:lnTo>
                    <a:lnTo>
                      <a:pt x="140113" y="151591"/>
                    </a:lnTo>
                    <a:lnTo>
                      <a:pt x="140200" y="151678"/>
                    </a:lnTo>
                    <a:lnTo>
                      <a:pt x="140262" y="151740"/>
                    </a:lnTo>
                    <a:lnTo>
                      <a:pt x="140336" y="151815"/>
                    </a:lnTo>
                    <a:lnTo>
                      <a:pt x="140423" y="151914"/>
                    </a:lnTo>
                    <a:lnTo>
                      <a:pt x="140498" y="151976"/>
                    </a:lnTo>
                    <a:lnTo>
                      <a:pt x="140560" y="152051"/>
                    </a:lnTo>
                    <a:lnTo>
                      <a:pt x="140635" y="152138"/>
                    </a:lnTo>
                    <a:lnTo>
                      <a:pt x="140709" y="152212"/>
                    </a:lnTo>
                    <a:lnTo>
                      <a:pt x="140771" y="152299"/>
                    </a:lnTo>
                    <a:lnTo>
                      <a:pt x="140858" y="152386"/>
                    </a:lnTo>
                    <a:lnTo>
                      <a:pt x="140920" y="152461"/>
                    </a:lnTo>
                    <a:lnTo>
                      <a:pt x="140995" y="152547"/>
                    </a:lnTo>
                    <a:lnTo>
                      <a:pt x="140995" y="152622"/>
                    </a:lnTo>
                    <a:lnTo>
                      <a:pt x="141057" y="152697"/>
                    </a:lnTo>
                    <a:lnTo>
                      <a:pt x="141119" y="152784"/>
                    </a:lnTo>
                    <a:lnTo>
                      <a:pt x="141194" y="152858"/>
                    </a:lnTo>
                    <a:lnTo>
                      <a:pt x="141256" y="152945"/>
                    </a:lnTo>
                    <a:lnTo>
                      <a:pt x="141330" y="153032"/>
                    </a:lnTo>
                    <a:lnTo>
                      <a:pt x="141392" y="153119"/>
                    </a:lnTo>
                    <a:lnTo>
                      <a:pt x="141392" y="153119"/>
                    </a:lnTo>
                    <a:lnTo>
                      <a:pt x="141467" y="153218"/>
                    </a:lnTo>
                    <a:lnTo>
                      <a:pt x="141541" y="153318"/>
                    </a:lnTo>
                    <a:lnTo>
                      <a:pt x="141541" y="153405"/>
                    </a:lnTo>
                    <a:lnTo>
                      <a:pt x="141541" y="153405"/>
                    </a:lnTo>
                    <a:lnTo>
                      <a:pt x="141541" y="153492"/>
                    </a:lnTo>
                    <a:lnTo>
                      <a:pt x="141616" y="153591"/>
                    </a:lnTo>
                    <a:lnTo>
                      <a:pt x="141616" y="153678"/>
                    </a:lnTo>
                    <a:lnTo>
                      <a:pt x="141616" y="153765"/>
                    </a:lnTo>
                    <a:lnTo>
                      <a:pt x="141616" y="153839"/>
                    </a:lnTo>
                    <a:lnTo>
                      <a:pt x="141678" y="153926"/>
                    </a:lnTo>
                    <a:lnTo>
                      <a:pt x="141678" y="154026"/>
                    </a:lnTo>
                    <a:lnTo>
                      <a:pt x="141678" y="154113"/>
                    </a:lnTo>
                    <a:lnTo>
                      <a:pt x="141678" y="154175"/>
                    </a:lnTo>
                    <a:lnTo>
                      <a:pt x="141740" y="154287"/>
                    </a:lnTo>
                    <a:lnTo>
                      <a:pt x="141740" y="154386"/>
                    </a:lnTo>
                    <a:lnTo>
                      <a:pt x="141740" y="154448"/>
                    </a:lnTo>
                    <a:lnTo>
                      <a:pt x="141802" y="154535"/>
                    </a:lnTo>
                    <a:lnTo>
                      <a:pt x="141802" y="154610"/>
                    </a:lnTo>
                    <a:lnTo>
                      <a:pt x="141802" y="154697"/>
                    </a:lnTo>
                    <a:lnTo>
                      <a:pt x="141864" y="154808"/>
                    </a:lnTo>
                    <a:lnTo>
                      <a:pt x="141864" y="154895"/>
                    </a:lnTo>
                    <a:lnTo>
                      <a:pt x="141864" y="154982"/>
                    </a:lnTo>
                    <a:lnTo>
                      <a:pt x="141864" y="155057"/>
                    </a:lnTo>
                    <a:lnTo>
                      <a:pt x="141864" y="155156"/>
                    </a:lnTo>
                    <a:lnTo>
                      <a:pt x="141864" y="155256"/>
                    </a:lnTo>
                    <a:lnTo>
                      <a:pt x="141864" y="155343"/>
                    </a:lnTo>
                    <a:lnTo>
                      <a:pt x="141864" y="155429"/>
                    </a:lnTo>
                    <a:lnTo>
                      <a:pt x="141864" y="155516"/>
                    </a:lnTo>
                    <a:lnTo>
                      <a:pt x="141864" y="155603"/>
                    </a:lnTo>
                    <a:lnTo>
                      <a:pt x="141864" y="155690"/>
                    </a:lnTo>
                    <a:lnTo>
                      <a:pt x="141864" y="155777"/>
                    </a:lnTo>
                    <a:lnTo>
                      <a:pt x="141864" y="155864"/>
                    </a:lnTo>
                    <a:lnTo>
                      <a:pt x="141864" y="155964"/>
                    </a:lnTo>
                    <a:lnTo>
                      <a:pt x="141864" y="156075"/>
                    </a:lnTo>
                    <a:lnTo>
                      <a:pt x="141864" y="156150"/>
                    </a:lnTo>
                    <a:lnTo>
                      <a:pt x="141864" y="156249"/>
                    </a:lnTo>
                    <a:lnTo>
                      <a:pt x="141864" y="156336"/>
                    </a:lnTo>
                    <a:lnTo>
                      <a:pt x="141864" y="156423"/>
                    </a:lnTo>
                    <a:lnTo>
                      <a:pt x="141864" y="156535"/>
                    </a:lnTo>
                    <a:lnTo>
                      <a:pt x="141864" y="156622"/>
                    </a:lnTo>
                    <a:lnTo>
                      <a:pt x="141864" y="156697"/>
                    </a:lnTo>
                    <a:lnTo>
                      <a:pt x="141864" y="156808"/>
                    </a:lnTo>
                    <a:lnTo>
                      <a:pt x="141864" y="156895"/>
                    </a:lnTo>
                    <a:lnTo>
                      <a:pt x="141864" y="156982"/>
                    </a:lnTo>
                    <a:lnTo>
                      <a:pt x="141864" y="157094"/>
                    </a:lnTo>
                    <a:lnTo>
                      <a:pt x="141864" y="157169"/>
                    </a:lnTo>
                    <a:lnTo>
                      <a:pt x="141864" y="157256"/>
                    </a:lnTo>
                    <a:lnTo>
                      <a:pt x="141864" y="157367"/>
                    </a:lnTo>
                    <a:lnTo>
                      <a:pt x="141864" y="157467"/>
                    </a:lnTo>
                    <a:lnTo>
                      <a:pt x="141864" y="157554"/>
                    </a:lnTo>
                    <a:lnTo>
                      <a:pt x="141864" y="157641"/>
                    </a:lnTo>
                    <a:lnTo>
                      <a:pt x="141864" y="157740"/>
                    </a:lnTo>
                    <a:lnTo>
                      <a:pt x="141864" y="157852"/>
                    </a:lnTo>
                    <a:lnTo>
                      <a:pt x="141864" y="157951"/>
                    </a:lnTo>
                    <a:lnTo>
                      <a:pt x="141864" y="158013"/>
                    </a:lnTo>
                    <a:lnTo>
                      <a:pt x="141864" y="158100"/>
                    </a:lnTo>
                    <a:lnTo>
                      <a:pt x="141864" y="158225"/>
                    </a:lnTo>
                    <a:lnTo>
                      <a:pt x="141864" y="158324"/>
                    </a:lnTo>
                    <a:lnTo>
                      <a:pt x="141864" y="158411"/>
                    </a:lnTo>
                    <a:lnTo>
                      <a:pt x="141864" y="158523"/>
                    </a:lnTo>
                    <a:lnTo>
                      <a:pt x="141864" y="158622"/>
                    </a:lnTo>
                    <a:lnTo>
                      <a:pt x="141864" y="158697"/>
                    </a:lnTo>
                    <a:lnTo>
                      <a:pt x="141864" y="158808"/>
                    </a:lnTo>
                    <a:lnTo>
                      <a:pt x="141864" y="158908"/>
                    </a:lnTo>
                    <a:lnTo>
                      <a:pt x="141864" y="158995"/>
                    </a:lnTo>
                    <a:lnTo>
                      <a:pt x="141864" y="159107"/>
                    </a:lnTo>
                    <a:lnTo>
                      <a:pt x="141864" y="159181"/>
                    </a:lnTo>
                    <a:lnTo>
                      <a:pt x="141864" y="159280"/>
                    </a:lnTo>
                    <a:lnTo>
                      <a:pt x="141864" y="159405"/>
                    </a:lnTo>
                    <a:lnTo>
                      <a:pt x="141864" y="159492"/>
                    </a:lnTo>
                    <a:lnTo>
                      <a:pt x="141864" y="159591"/>
                    </a:lnTo>
                    <a:lnTo>
                      <a:pt x="141864" y="159678"/>
                    </a:lnTo>
                    <a:lnTo>
                      <a:pt x="141864" y="159777"/>
                    </a:lnTo>
                    <a:lnTo>
                      <a:pt x="141864" y="159877"/>
                    </a:lnTo>
                    <a:lnTo>
                      <a:pt x="141864" y="159964"/>
                    </a:lnTo>
                    <a:lnTo>
                      <a:pt x="141864" y="160088"/>
                    </a:lnTo>
                    <a:lnTo>
                      <a:pt x="141864" y="160187"/>
                    </a:lnTo>
                    <a:lnTo>
                      <a:pt x="141864" y="160374"/>
                    </a:lnTo>
                    <a:lnTo>
                      <a:pt x="141864" y="160473"/>
                    </a:lnTo>
                    <a:lnTo>
                      <a:pt x="141864" y="160597"/>
                    </a:lnTo>
                    <a:lnTo>
                      <a:pt x="141864" y="160684"/>
                    </a:lnTo>
                    <a:lnTo>
                      <a:pt x="141864" y="160846"/>
                    </a:lnTo>
                    <a:lnTo>
                      <a:pt x="141864" y="160970"/>
                    </a:lnTo>
                    <a:lnTo>
                      <a:pt x="141864" y="164262"/>
                    </a:lnTo>
                    <a:lnTo>
                      <a:pt x="141864" y="164485"/>
                    </a:lnTo>
                    <a:lnTo>
                      <a:pt x="141864" y="164672"/>
                    </a:lnTo>
                    <a:lnTo>
                      <a:pt x="141864" y="164895"/>
                    </a:lnTo>
                    <a:lnTo>
                      <a:pt x="141864" y="165057"/>
                    </a:lnTo>
                    <a:lnTo>
                      <a:pt x="141864" y="165280"/>
                    </a:lnTo>
                    <a:lnTo>
                      <a:pt x="141864" y="165504"/>
                    </a:lnTo>
                    <a:lnTo>
                      <a:pt x="141864" y="165666"/>
                    </a:lnTo>
                    <a:lnTo>
                      <a:pt x="141864" y="165877"/>
                    </a:lnTo>
                    <a:lnTo>
                      <a:pt x="141864" y="166076"/>
                    </a:lnTo>
                    <a:lnTo>
                      <a:pt x="141864" y="166262"/>
                    </a:lnTo>
                    <a:lnTo>
                      <a:pt x="141864" y="166485"/>
                    </a:lnTo>
                    <a:lnTo>
                      <a:pt x="141864" y="166672"/>
                    </a:lnTo>
                    <a:lnTo>
                      <a:pt x="141864" y="166858"/>
                    </a:lnTo>
                    <a:lnTo>
                      <a:pt x="141864" y="167069"/>
                    </a:lnTo>
                    <a:lnTo>
                      <a:pt x="141864" y="167231"/>
                    </a:lnTo>
                    <a:lnTo>
                      <a:pt x="141802" y="167442"/>
                    </a:lnTo>
                    <a:lnTo>
                      <a:pt x="141728" y="167728"/>
                    </a:lnTo>
                    <a:lnTo>
                      <a:pt x="141666" y="167939"/>
                    </a:lnTo>
                    <a:lnTo>
                      <a:pt x="141604" y="168125"/>
                    </a:lnTo>
                    <a:lnTo>
                      <a:pt x="141604" y="168336"/>
                    </a:lnTo>
                    <a:lnTo>
                      <a:pt x="141604" y="168498"/>
                    </a:lnTo>
                    <a:lnTo>
                      <a:pt x="141529" y="168709"/>
                    </a:lnTo>
                    <a:lnTo>
                      <a:pt x="141467" y="168883"/>
                    </a:lnTo>
                    <a:lnTo>
                      <a:pt x="141392" y="169094"/>
                    </a:lnTo>
                    <a:lnTo>
                      <a:pt x="141330" y="169256"/>
                    </a:lnTo>
                    <a:lnTo>
                      <a:pt x="141243" y="169454"/>
                    </a:lnTo>
                    <a:lnTo>
                      <a:pt x="141169" y="169666"/>
                    </a:lnTo>
                    <a:lnTo>
                      <a:pt x="141094" y="169815"/>
                    </a:lnTo>
                    <a:lnTo>
                      <a:pt x="141007" y="170013"/>
                    </a:lnTo>
                    <a:lnTo>
                      <a:pt x="140920" y="170187"/>
                    </a:lnTo>
                    <a:lnTo>
                      <a:pt x="140833" y="170399"/>
                    </a:lnTo>
                    <a:lnTo>
                      <a:pt x="140746" y="170560"/>
                    </a:lnTo>
                    <a:lnTo>
                      <a:pt x="140659" y="170746"/>
                    </a:lnTo>
                    <a:lnTo>
                      <a:pt x="140572" y="170920"/>
                    </a:lnTo>
                    <a:lnTo>
                      <a:pt x="140473" y="171094"/>
                    </a:lnTo>
                    <a:lnTo>
                      <a:pt x="140374" y="171281"/>
                    </a:lnTo>
                    <a:lnTo>
                      <a:pt x="140274" y="171454"/>
                    </a:lnTo>
                    <a:lnTo>
                      <a:pt x="140163" y="171641"/>
                    </a:lnTo>
                    <a:lnTo>
                      <a:pt x="140063" y="171815"/>
                    </a:lnTo>
                    <a:lnTo>
                      <a:pt x="139964" y="171976"/>
                    </a:lnTo>
                    <a:lnTo>
                      <a:pt x="139840" y="172175"/>
                    </a:lnTo>
                    <a:lnTo>
                      <a:pt x="139740" y="172324"/>
                    </a:lnTo>
                    <a:lnTo>
                      <a:pt x="139616" y="172510"/>
                    </a:lnTo>
                    <a:lnTo>
                      <a:pt x="139504" y="172684"/>
                    </a:lnTo>
                    <a:lnTo>
                      <a:pt x="139368" y="172858"/>
                    </a:lnTo>
                    <a:lnTo>
                      <a:pt x="139268" y="173007"/>
                    </a:lnTo>
                    <a:lnTo>
                      <a:pt x="139131" y="173181"/>
                    </a:lnTo>
                    <a:lnTo>
                      <a:pt x="139007" y="173355"/>
                    </a:lnTo>
                    <a:lnTo>
                      <a:pt x="138871" y="173529"/>
                    </a:lnTo>
                    <a:lnTo>
                      <a:pt x="138808" y="173604"/>
                    </a:lnTo>
                    <a:lnTo>
                      <a:pt x="138684" y="173765"/>
                    </a:lnTo>
                    <a:lnTo>
                      <a:pt x="138548" y="173927"/>
                    </a:lnTo>
                    <a:lnTo>
                      <a:pt x="138411" y="174076"/>
                    </a:lnTo>
                    <a:lnTo>
                      <a:pt x="138262" y="174249"/>
                    </a:lnTo>
                    <a:lnTo>
                      <a:pt x="138125" y="174399"/>
                    </a:lnTo>
                    <a:lnTo>
                      <a:pt x="137976" y="174560"/>
                    </a:lnTo>
                    <a:lnTo>
                      <a:pt x="137815" y="174722"/>
                    </a:lnTo>
                    <a:lnTo>
                      <a:pt x="137678" y="174871"/>
                    </a:lnTo>
                    <a:lnTo>
                      <a:pt x="137517" y="175032"/>
                    </a:lnTo>
                    <a:lnTo>
                      <a:pt x="137355" y="175181"/>
                    </a:lnTo>
                    <a:lnTo>
                      <a:pt x="137206" y="175330"/>
                    </a:lnTo>
                    <a:lnTo>
                      <a:pt x="137044" y="175479"/>
                    </a:lnTo>
                    <a:lnTo>
                      <a:pt x="136883" y="175628"/>
                    </a:lnTo>
                    <a:lnTo>
                      <a:pt x="136722" y="175765"/>
                    </a:lnTo>
                    <a:lnTo>
                      <a:pt x="136560" y="175902"/>
                    </a:lnTo>
                    <a:lnTo>
                      <a:pt x="136485" y="175902"/>
                    </a:lnTo>
                    <a:lnTo>
                      <a:pt x="136324" y="176038"/>
                    </a:lnTo>
                    <a:lnTo>
                      <a:pt x="136138" y="176187"/>
                    </a:lnTo>
                    <a:lnTo>
                      <a:pt x="135989" y="176312"/>
                    </a:lnTo>
                    <a:lnTo>
                      <a:pt x="135827" y="176436"/>
                    </a:lnTo>
                    <a:lnTo>
                      <a:pt x="135653" y="176560"/>
                    </a:lnTo>
                    <a:lnTo>
                      <a:pt x="135479" y="176684"/>
                    </a:lnTo>
                    <a:lnTo>
                      <a:pt x="135318" y="176796"/>
                    </a:lnTo>
                    <a:lnTo>
                      <a:pt x="135144" y="176920"/>
                    </a:lnTo>
                    <a:lnTo>
                      <a:pt x="134982" y="177032"/>
                    </a:lnTo>
                    <a:lnTo>
                      <a:pt x="134796" y="177144"/>
                    </a:lnTo>
                    <a:lnTo>
                      <a:pt x="134622" y="177256"/>
                    </a:lnTo>
                    <a:lnTo>
                      <a:pt x="134461" y="177355"/>
                    </a:lnTo>
                    <a:lnTo>
                      <a:pt x="134274" y="177467"/>
                    </a:lnTo>
                    <a:lnTo>
                      <a:pt x="134113" y="177566"/>
                    </a:lnTo>
                    <a:lnTo>
                      <a:pt x="133926" y="177678"/>
                    </a:lnTo>
                    <a:lnTo>
                      <a:pt x="133740" y="177777"/>
                    </a:lnTo>
                    <a:lnTo>
                      <a:pt x="133554" y="177864"/>
                    </a:lnTo>
                    <a:lnTo>
                      <a:pt x="133392" y="177964"/>
                    </a:lnTo>
                    <a:lnTo>
                      <a:pt x="133206" y="178051"/>
                    </a:lnTo>
                    <a:lnTo>
                      <a:pt x="133020" y="178138"/>
                    </a:lnTo>
                    <a:lnTo>
                      <a:pt x="132833" y="178225"/>
                    </a:lnTo>
                    <a:lnTo>
                      <a:pt x="132647" y="178312"/>
                    </a:lnTo>
                    <a:lnTo>
                      <a:pt x="132473" y="178386"/>
                    </a:lnTo>
                    <a:lnTo>
                      <a:pt x="132274" y="178473"/>
                    </a:lnTo>
                    <a:lnTo>
                      <a:pt x="132100" y="178548"/>
                    </a:lnTo>
                    <a:lnTo>
                      <a:pt x="131902" y="178622"/>
                    </a:lnTo>
                    <a:lnTo>
                      <a:pt x="131715" y="178697"/>
                    </a:lnTo>
                    <a:lnTo>
                      <a:pt x="131529" y="178771"/>
                    </a:lnTo>
                    <a:lnTo>
                      <a:pt x="131343" y="178833"/>
                    </a:lnTo>
                    <a:lnTo>
                      <a:pt x="131156" y="178895"/>
                    </a:lnTo>
                    <a:lnTo>
                      <a:pt x="130958" y="178958"/>
                    </a:lnTo>
                    <a:lnTo>
                      <a:pt x="130771" y="179020"/>
                    </a:lnTo>
                    <a:lnTo>
                      <a:pt x="130572" y="179020"/>
                    </a:lnTo>
                    <a:lnTo>
                      <a:pt x="130374" y="179020"/>
                    </a:lnTo>
                    <a:lnTo>
                      <a:pt x="130187" y="179020"/>
                    </a:lnTo>
                    <a:lnTo>
                      <a:pt x="129989" y="179020"/>
                    </a:lnTo>
                    <a:lnTo>
                      <a:pt x="129790" y="179020"/>
                    </a:lnTo>
                    <a:lnTo>
                      <a:pt x="129603" y="179020"/>
                    </a:lnTo>
                    <a:lnTo>
                      <a:pt x="129405" y="179020"/>
                    </a:lnTo>
                    <a:lnTo>
                      <a:pt x="129206" y="179020"/>
                    </a:lnTo>
                    <a:lnTo>
                      <a:pt x="129007" y="179020"/>
                    </a:lnTo>
                    <a:lnTo>
                      <a:pt x="128821" y="179020"/>
                    </a:lnTo>
                    <a:lnTo>
                      <a:pt x="128622" y="179020"/>
                    </a:lnTo>
                    <a:lnTo>
                      <a:pt x="128423" y="179020"/>
                    </a:lnTo>
                    <a:lnTo>
                      <a:pt x="128212" y="179020"/>
                    </a:lnTo>
                    <a:lnTo>
                      <a:pt x="128026" y="179020"/>
                    </a:lnTo>
                    <a:lnTo>
                      <a:pt x="127815" y="179020"/>
                    </a:lnTo>
                    <a:lnTo>
                      <a:pt x="127616" y="179020"/>
                    </a:lnTo>
                    <a:lnTo>
                      <a:pt x="127417" y="179020"/>
                    </a:lnTo>
                    <a:lnTo>
                      <a:pt x="127020" y="179020"/>
                    </a:lnTo>
                    <a:lnTo>
                      <a:pt x="126808" y="179020"/>
                    </a:lnTo>
                    <a:lnTo>
                      <a:pt x="123206" y="179020"/>
                    </a:lnTo>
                    <a:lnTo>
                      <a:pt x="123119" y="179020"/>
                    </a:lnTo>
                    <a:lnTo>
                      <a:pt x="122821" y="179020"/>
                    </a:lnTo>
                    <a:lnTo>
                      <a:pt x="122709" y="179020"/>
                    </a:lnTo>
                    <a:lnTo>
                      <a:pt x="122610" y="179020"/>
                    </a:lnTo>
                    <a:lnTo>
                      <a:pt x="122523" y="179020"/>
                    </a:lnTo>
                    <a:lnTo>
                      <a:pt x="122423" y="179020"/>
                    </a:lnTo>
                    <a:lnTo>
                      <a:pt x="122311" y="179020"/>
                    </a:lnTo>
                    <a:lnTo>
                      <a:pt x="122225" y="179020"/>
                    </a:lnTo>
                    <a:lnTo>
                      <a:pt x="122125" y="179020"/>
                    </a:lnTo>
                    <a:lnTo>
                      <a:pt x="122026" y="179020"/>
                    </a:lnTo>
                    <a:lnTo>
                      <a:pt x="121926" y="179020"/>
                    </a:lnTo>
                    <a:lnTo>
                      <a:pt x="121839" y="179020"/>
                    </a:lnTo>
                    <a:lnTo>
                      <a:pt x="121740" y="179020"/>
                    </a:lnTo>
                    <a:lnTo>
                      <a:pt x="121641" y="179020"/>
                    </a:lnTo>
                    <a:lnTo>
                      <a:pt x="121541" y="179020"/>
                    </a:lnTo>
                    <a:lnTo>
                      <a:pt x="121430" y="179020"/>
                    </a:lnTo>
                    <a:lnTo>
                      <a:pt x="121343" y="179020"/>
                    </a:lnTo>
                    <a:lnTo>
                      <a:pt x="121243" y="179020"/>
                    </a:lnTo>
                    <a:lnTo>
                      <a:pt x="121144" y="179020"/>
                    </a:lnTo>
                    <a:lnTo>
                      <a:pt x="121057" y="179020"/>
                    </a:lnTo>
                    <a:lnTo>
                      <a:pt x="120957" y="179020"/>
                    </a:lnTo>
                    <a:lnTo>
                      <a:pt x="120858" y="179020"/>
                    </a:lnTo>
                    <a:lnTo>
                      <a:pt x="120759" y="179020"/>
                    </a:lnTo>
                    <a:lnTo>
                      <a:pt x="120672" y="179020"/>
                    </a:lnTo>
                    <a:lnTo>
                      <a:pt x="120572" y="179020"/>
                    </a:lnTo>
                    <a:lnTo>
                      <a:pt x="120473" y="179020"/>
                    </a:lnTo>
                    <a:lnTo>
                      <a:pt x="120386" y="179020"/>
                    </a:lnTo>
                    <a:lnTo>
                      <a:pt x="120287" y="179020"/>
                    </a:lnTo>
                    <a:lnTo>
                      <a:pt x="120200" y="179020"/>
                    </a:lnTo>
                    <a:lnTo>
                      <a:pt x="120113" y="179020"/>
                    </a:lnTo>
                    <a:lnTo>
                      <a:pt x="120001" y="179020"/>
                    </a:lnTo>
                    <a:lnTo>
                      <a:pt x="119914" y="179020"/>
                    </a:lnTo>
                    <a:lnTo>
                      <a:pt x="119815" y="179020"/>
                    </a:lnTo>
                    <a:lnTo>
                      <a:pt x="119715" y="179020"/>
                    </a:lnTo>
                    <a:lnTo>
                      <a:pt x="119616" y="179020"/>
                    </a:lnTo>
                    <a:lnTo>
                      <a:pt x="119541" y="179020"/>
                    </a:lnTo>
                    <a:lnTo>
                      <a:pt x="119442" y="179020"/>
                    </a:lnTo>
                    <a:lnTo>
                      <a:pt x="119343" y="179020"/>
                    </a:lnTo>
                    <a:lnTo>
                      <a:pt x="119256" y="179020"/>
                    </a:lnTo>
                    <a:lnTo>
                      <a:pt x="119156" y="179020"/>
                    </a:lnTo>
                    <a:lnTo>
                      <a:pt x="119069" y="179020"/>
                    </a:lnTo>
                    <a:lnTo>
                      <a:pt x="118982" y="179020"/>
                    </a:lnTo>
                    <a:lnTo>
                      <a:pt x="118883" y="179020"/>
                    </a:lnTo>
                    <a:lnTo>
                      <a:pt x="118796" y="179020"/>
                    </a:lnTo>
                    <a:lnTo>
                      <a:pt x="118709" y="179020"/>
                    </a:lnTo>
                    <a:lnTo>
                      <a:pt x="118610" y="179020"/>
                    </a:lnTo>
                    <a:lnTo>
                      <a:pt x="118523" y="179020"/>
                    </a:lnTo>
                    <a:lnTo>
                      <a:pt x="118436" y="179020"/>
                    </a:lnTo>
                    <a:lnTo>
                      <a:pt x="118336" y="179020"/>
                    </a:lnTo>
                    <a:lnTo>
                      <a:pt x="118249" y="179020"/>
                    </a:lnTo>
                    <a:lnTo>
                      <a:pt x="118162" y="179020"/>
                    </a:lnTo>
                    <a:lnTo>
                      <a:pt x="118063" y="179020"/>
                    </a:lnTo>
                    <a:lnTo>
                      <a:pt x="117964" y="179020"/>
                    </a:lnTo>
                    <a:lnTo>
                      <a:pt x="117889" y="179020"/>
                    </a:lnTo>
                    <a:lnTo>
                      <a:pt x="117802" y="178958"/>
                    </a:lnTo>
                    <a:lnTo>
                      <a:pt x="117703" y="178958"/>
                    </a:lnTo>
                    <a:lnTo>
                      <a:pt x="117628" y="178958"/>
                    </a:lnTo>
                    <a:lnTo>
                      <a:pt x="117529" y="178958"/>
                    </a:lnTo>
                    <a:lnTo>
                      <a:pt x="123131" y="177641"/>
                    </a:lnTo>
                    <a:lnTo>
                      <a:pt x="123057" y="177641"/>
                    </a:lnTo>
                    <a:lnTo>
                      <a:pt x="122970" y="177641"/>
                    </a:lnTo>
                    <a:lnTo>
                      <a:pt x="122883" y="177579"/>
                    </a:lnTo>
                    <a:lnTo>
                      <a:pt x="122796" y="177579"/>
                    </a:lnTo>
                    <a:lnTo>
                      <a:pt x="122709" y="177517"/>
                    </a:lnTo>
                    <a:lnTo>
                      <a:pt x="122610" y="177517"/>
                    </a:lnTo>
                    <a:lnTo>
                      <a:pt x="122523" y="177454"/>
                    </a:lnTo>
                    <a:lnTo>
                      <a:pt x="122448" y="177454"/>
                    </a:lnTo>
                    <a:lnTo>
                      <a:pt x="122349" y="177392"/>
                    </a:lnTo>
                    <a:lnTo>
                      <a:pt x="122262" y="177330"/>
                    </a:lnTo>
                    <a:lnTo>
                      <a:pt x="122187" y="177330"/>
                    </a:lnTo>
                    <a:lnTo>
                      <a:pt x="122113" y="177330"/>
                    </a:lnTo>
                    <a:lnTo>
                      <a:pt x="122026" y="177268"/>
                    </a:lnTo>
                    <a:lnTo>
                      <a:pt x="121926" y="177194"/>
                    </a:lnTo>
                    <a:lnTo>
                      <a:pt x="121839" y="177131"/>
                    </a:lnTo>
                    <a:lnTo>
                      <a:pt x="121752" y="177069"/>
                    </a:lnTo>
                    <a:lnTo>
                      <a:pt x="121678" y="177069"/>
                    </a:lnTo>
                    <a:lnTo>
                      <a:pt x="121591" y="177007"/>
                    </a:lnTo>
                    <a:lnTo>
                      <a:pt x="121516" y="176945"/>
                    </a:lnTo>
                    <a:lnTo>
                      <a:pt x="121430" y="176883"/>
                    </a:lnTo>
                    <a:lnTo>
                      <a:pt x="121343" y="176883"/>
                    </a:lnTo>
                    <a:lnTo>
                      <a:pt x="121268" y="176821"/>
                    </a:lnTo>
                    <a:lnTo>
                      <a:pt x="121169" y="176746"/>
                    </a:lnTo>
                    <a:lnTo>
                      <a:pt x="121082" y="176672"/>
                    </a:lnTo>
                    <a:lnTo>
                      <a:pt x="121007" y="176610"/>
                    </a:lnTo>
                    <a:lnTo>
                      <a:pt x="120933" y="176548"/>
                    </a:lnTo>
                    <a:lnTo>
                      <a:pt x="120858" y="176548"/>
                    </a:lnTo>
                    <a:lnTo>
                      <a:pt x="120771" y="176473"/>
                    </a:lnTo>
                    <a:lnTo>
                      <a:pt x="120684" y="176399"/>
                    </a:lnTo>
                    <a:lnTo>
                      <a:pt x="120610" y="176336"/>
                    </a:lnTo>
                    <a:lnTo>
                      <a:pt x="120523" y="176262"/>
                    </a:lnTo>
                    <a:lnTo>
                      <a:pt x="120436" y="176187"/>
                    </a:lnTo>
                    <a:lnTo>
                      <a:pt x="120436" y="176125"/>
                    </a:lnTo>
                    <a:lnTo>
                      <a:pt x="120349" y="176051"/>
                    </a:lnTo>
                    <a:lnTo>
                      <a:pt x="120262" y="175976"/>
                    </a:lnTo>
                    <a:lnTo>
                      <a:pt x="120187" y="175902"/>
                    </a:lnTo>
                    <a:lnTo>
                      <a:pt x="120113" y="175827"/>
                    </a:lnTo>
                    <a:lnTo>
                      <a:pt x="120038" y="175753"/>
                    </a:lnTo>
                    <a:lnTo>
                      <a:pt x="119951" y="175678"/>
                    </a:lnTo>
                    <a:lnTo>
                      <a:pt x="119877" y="175604"/>
                    </a:lnTo>
                    <a:lnTo>
                      <a:pt x="119802" y="175517"/>
                    </a:lnTo>
                    <a:lnTo>
                      <a:pt x="119728" y="175442"/>
                    </a:lnTo>
                    <a:lnTo>
                      <a:pt x="119653" y="175380"/>
                    </a:lnTo>
                    <a:lnTo>
                      <a:pt x="119579" y="175293"/>
                    </a:lnTo>
                    <a:lnTo>
                      <a:pt x="119492" y="175206"/>
                    </a:lnTo>
                    <a:lnTo>
                      <a:pt x="119417" y="175131"/>
                    </a:lnTo>
                    <a:lnTo>
                      <a:pt x="119417" y="175069"/>
                    </a:lnTo>
                    <a:lnTo>
                      <a:pt x="119330" y="174970"/>
                    </a:lnTo>
                    <a:lnTo>
                      <a:pt x="119268" y="174895"/>
                    </a:lnTo>
                    <a:lnTo>
                      <a:pt x="119193" y="174821"/>
                    </a:lnTo>
                    <a:lnTo>
                      <a:pt x="119119" y="174734"/>
                    </a:lnTo>
                    <a:lnTo>
                      <a:pt x="119119" y="174659"/>
                    </a:lnTo>
                    <a:lnTo>
                      <a:pt x="119044" y="174585"/>
                    </a:lnTo>
                    <a:lnTo>
                      <a:pt x="118970" y="174498"/>
                    </a:lnTo>
                    <a:lnTo>
                      <a:pt x="118908" y="174411"/>
                    </a:lnTo>
                    <a:lnTo>
                      <a:pt x="118833" y="174336"/>
                    </a:lnTo>
                    <a:lnTo>
                      <a:pt x="118759" y="174237"/>
                    </a:lnTo>
                    <a:lnTo>
                      <a:pt x="118759" y="174150"/>
                    </a:lnTo>
                    <a:lnTo>
                      <a:pt x="118759" y="174150"/>
                    </a:lnTo>
                    <a:lnTo>
                      <a:pt x="118759" y="174063"/>
                    </a:lnTo>
                    <a:lnTo>
                      <a:pt x="118684" y="173976"/>
                    </a:lnTo>
                    <a:lnTo>
                      <a:pt x="118622" y="173889"/>
                    </a:lnTo>
                    <a:lnTo>
                      <a:pt x="118622" y="173802"/>
                    </a:lnTo>
                    <a:lnTo>
                      <a:pt x="118560" y="173728"/>
                    </a:lnTo>
                    <a:lnTo>
                      <a:pt x="118498" y="173641"/>
                    </a:lnTo>
                    <a:lnTo>
                      <a:pt x="118423" y="173541"/>
                    </a:lnTo>
                    <a:lnTo>
                      <a:pt x="118361" y="173454"/>
                    </a:lnTo>
                    <a:lnTo>
                      <a:pt x="118361" y="173454"/>
                    </a:lnTo>
                    <a:lnTo>
                      <a:pt x="118287" y="173355"/>
                    </a:lnTo>
                    <a:lnTo>
                      <a:pt x="118225" y="173268"/>
                    </a:lnTo>
                    <a:lnTo>
                      <a:pt x="118225" y="173181"/>
                    </a:lnTo>
                    <a:lnTo>
                      <a:pt x="118150" y="173082"/>
                    </a:lnTo>
                    <a:lnTo>
                      <a:pt x="118150" y="173020"/>
                    </a:lnTo>
                    <a:lnTo>
                      <a:pt x="118150" y="172933"/>
                    </a:lnTo>
                    <a:lnTo>
                      <a:pt x="118075" y="172833"/>
                    </a:lnTo>
                    <a:lnTo>
                      <a:pt x="118075" y="172746"/>
                    </a:lnTo>
                    <a:lnTo>
                      <a:pt x="118075" y="172659"/>
                    </a:lnTo>
                    <a:lnTo>
                      <a:pt x="118013" y="172572"/>
                    </a:lnTo>
                    <a:lnTo>
                      <a:pt x="118013" y="172486"/>
                    </a:lnTo>
                    <a:lnTo>
                      <a:pt x="117951" y="172386"/>
                    </a:lnTo>
                    <a:lnTo>
                      <a:pt x="117951" y="172299"/>
                    </a:lnTo>
                    <a:lnTo>
                      <a:pt x="117951" y="172212"/>
                    </a:lnTo>
                    <a:lnTo>
                      <a:pt x="117951" y="172125"/>
                    </a:lnTo>
                    <a:lnTo>
                      <a:pt x="117951" y="172038"/>
                    </a:lnTo>
                    <a:lnTo>
                      <a:pt x="117951" y="171951"/>
                    </a:lnTo>
                    <a:lnTo>
                      <a:pt x="117951" y="171877"/>
                    </a:lnTo>
                    <a:lnTo>
                      <a:pt x="117889" y="171777"/>
                    </a:lnTo>
                    <a:lnTo>
                      <a:pt x="117889" y="171690"/>
                    </a:lnTo>
                    <a:lnTo>
                      <a:pt x="117889" y="171591"/>
                    </a:lnTo>
                    <a:lnTo>
                      <a:pt x="117889" y="171504"/>
                    </a:lnTo>
                    <a:lnTo>
                      <a:pt x="117889" y="171417"/>
                    </a:lnTo>
                    <a:lnTo>
                      <a:pt x="117889" y="171330"/>
                    </a:lnTo>
                    <a:lnTo>
                      <a:pt x="117889" y="171231"/>
                    </a:lnTo>
                    <a:lnTo>
                      <a:pt x="117889" y="171131"/>
                    </a:lnTo>
                    <a:lnTo>
                      <a:pt x="117889" y="171045"/>
                    </a:lnTo>
                    <a:lnTo>
                      <a:pt x="117889" y="170958"/>
                    </a:lnTo>
                    <a:lnTo>
                      <a:pt x="117889" y="170858"/>
                    </a:lnTo>
                    <a:lnTo>
                      <a:pt x="117889" y="170771"/>
                    </a:lnTo>
                    <a:lnTo>
                      <a:pt x="117889" y="170684"/>
                    </a:lnTo>
                    <a:lnTo>
                      <a:pt x="117889" y="170597"/>
                    </a:lnTo>
                    <a:lnTo>
                      <a:pt x="117889" y="170510"/>
                    </a:lnTo>
                    <a:lnTo>
                      <a:pt x="117889" y="170423"/>
                    </a:lnTo>
                    <a:lnTo>
                      <a:pt x="117889" y="170299"/>
                    </a:lnTo>
                    <a:lnTo>
                      <a:pt x="117889" y="170212"/>
                    </a:lnTo>
                    <a:lnTo>
                      <a:pt x="117889" y="170125"/>
                    </a:lnTo>
                    <a:lnTo>
                      <a:pt x="117889" y="170038"/>
                    </a:lnTo>
                    <a:lnTo>
                      <a:pt x="117889" y="169939"/>
                    </a:lnTo>
                    <a:lnTo>
                      <a:pt x="117889" y="169827"/>
                    </a:lnTo>
                    <a:lnTo>
                      <a:pt x="117889" y="169740"/>
                    </a:lnTo>
                    <a:lnTo>
                      <a:pt x="117889" y="169678"/>
                    </a:lnTo>
                    <a:lnTo>
                      <a:pt x="117889" y="169554"/>
                    </a:lnTo>
                    <a:lnTo>
                      <a:pt x="117889" y="169467"/>
                    </a:lnTo>
                    <a:lnTo>
                      <a:pt x="117889" y="169380"/>
                    </a:lnTo>
                    <a:lnTo>
                      <a:pt x="117889" y="169256"/>
                    </a:lnTo>
                    <a:lnTo>
                      <a:pt x="117889" y="169256"/>
                    </a:lnTo>
                    <a:lnTo>
                      <a:pt x="117889" y="169156"/>
                    </a:lnTo>
                    <a:lnTo>
                      <a:pt x="117889" y="169044"/>
                    </a:lnTo>
                    <a:lnTo>
                      <a:pt x="117889" y="168958"/>
                    </a:lnTo>
                    <a:lnTo>
                      <a:pt x="117889" y="168858"/>
                    </a:lnTo>
                    <a:lnTo>
                      <a:pt x="117889" y="168771"/>
                    </a:lnTo>
                    <a:lnTo>
                      <a:pt x="117889" y="168672"/>
                    </a:lnTo>
                    <a:lnTo>
                      <a:pt x="117889" y="168585"/>
                    </a:lnTo>
                    <a:lnTo>
                      <a:pt x="117889" y="168485"/>
                    </a:lnTo>
                    <a:lnTo>
                      <a:pt x="117889" y="168361"/>
                    </a:lnTo>
                    <a:lnTo>
                      <a:pt x="117889" y="168274"/>
                    </a:lnTo>
                    <a:lnTo>
                      <a:pt x="117889" y="168175"/>
                    </a:lnTo>
                    <a:lnTo>
                      <a:pt x="117889" y="168088"/>
                    </a:lnTo>
                    <a:lnTo>
                      <a:pt x="117889" y="167989"/>
                    </a:lnTo>
                    <a:lnTo>
                      <a:pt x="117889" y="167877"/>
                    </a:lnTo>
                    <a:lnTo>
                      <a:pt x="117889" y="167777"/>
                    </a:lnTo>
                    <a:lnTo>
                      <a:pt x="117889" y="167777"/>
                    </a:lnTo>
                    <a:lnTo>
                      <a:pt x="117889" y="167678"/>
                    </a:lnTo>
                    <a:lnTo>
                      <a:pt x="117889" y="167554"/>
                    </a:lnTo>
                    <a:lnTo>
                      <a:pt x="117889" y="167442"/>
                    </a:lnTo>
                    <a:lnTo>
                      <a:pt x="117889" y="167281"/>
                    </a:lnTo>
                    <a:lnTo>
                      <a:pt x="117889" y="167156"/>
                    </a:lnTo>
                    <a:lnTo>
                      <a:pt x="117889" y="167057"/>
                    </a:lnTo>
                    <a:lnTo>
                      <a:pt x="117889" y="166958"/>
                    </a:lnTo>
                    <a:lnTo>
                      <a:pt x="117889" y="166895"/>
                    </a:lnTo>
                    <a:lnTo>
                      <a:pt x="117889" y="166771"/>
                    </a:lnTo>
                    <a:lnTo>
                      <a:pt x="117889" y="166485"/>
                    </a:lnTo>
                    <a:lnTo>
                      <a:pt x="117889" y="166361"/>
                    </a:lnTo>
                    <a:lnTo>
                      <a:pt x="117889" y="165666"/>
                    </a:lnTo>
                    <a:lnTo>
                      <a:pt x="117889" y="165566"/>
                    </a:lnTo>
                    <a:lnTo>
                      <a:pt x="117889" y="164162"/>
                    </a:lnTo>
                    <a:close/>
                    <a:moveTo>
                      <a:pt x="371468" y="163541"/>
                    </a:moveTo>
                    <a:lnTo>
                      <a:pt x="371468" y="160833"/>
                    </a:lnTo>
                    <a:lnTo>
                      <a:pt x="371468" y="160709"/>
                    </a:lnTo>
                    <a:lnTo>
                      <a:pt x="371468" y="160324"/>
                    </a:lnTo>
                    <a:lnTo>
                      <a:pt x="371468" y="160237"/>
                    </a:lnTo>
                    <a:lnTo>
                      <a:pt x="371468" y="160138"/>
                    </a:lnTo>
                    <a:lnTo>
                      <a:pt x="371468" y="160013"/>
                    </a:lnTo>
                    <a:lnTo>
                      <a:pt x="371468" y="159926"/>
                    </a:lnTo>
                    <a:lnTo>
                      <a:pt x="371468" y="159827"/>
                    </a:lnTo>
                    <a:lnTo>
                      <a:pt x="371468" y="159728"/>
                    </a:lnTo>
                    <a:lnTo>
                      <a:pt x="371468" y="159641"/>
                    </a:lnTo>
                    <a:lnTo>
                      <a:pt x="371468" y="159541"/>
                    </a:lnTo>
                    <a:lnTo>
                      <a:pt x="371468" y="159454"/>
                    </a:lnTo>
                    <a:lnTo>
                      <a:pt x="371468" y="159330"/>
                    </a:lnTo>
                    <a:lnTo>
                      <a:pt x="371468" y="159231"/>
                    </a:lnTo>
                    <a:lnTo>
                      <a:pt x="371468" y="159156"/>
                    </a:lnTo>
                    <a:lnTo>
                      <a:pt x="371468" y="159044"/>
                    </a:lnTo>
                    <a:lnTo>
                      <a:pt x="371468" y="158957"/>
                    </a:lnTo>
                    <a:lnTo>
                      <a:pt x="371468" y="158858"/>
                    </a:lnTo>
                    <a:lnTo>
                      <a:pt x="371468" y="158746"/>
                    </a:lnTo>
                    <a:lnTo>
                      <a:pt x="371468" y="158672"/>
                    </a:lnTo>
                    <a:lnTo>
                      <a:pt x="371468" y="158572"/>
                    </a:lnTo>
                    <a:lnTo>
                      <a:pt x="371468" y="158461"/>
                    </a:lnTo>
                    <a:lnTo>
                      <a:pt x="371468" y="158374"/>
                    </a:lnTo>
                    <a:lnTo>
                      <a:pt x="371468" y="158274"/>
                    </a:lnTo>
                    <a:lnTo>
                      <a:pt x="371468" y="158187"/>
                    </a:lnTo>
                    <a:lnTo>
                      <a:pt x="371468" y="158088"/>
                    </a:lnTo>
                    <a:lnTo>
                      <a:pt x="371468" y="157976"/>
                    </a:lnTo>
                    <a:lnTo>
                      <a:pt x="371468" y="157877"/>
                    </a:lnTo>
                    <a:lnTo>
                      <a:pt x="371468" y="157790"/>
                    </a:lnTo>
                    <a:lnTo>
                      <a:pt x="371468" y="157690"/>
                    </a:lnTo>
                    <a:lnTo>
                      <a:pt x="371468" y="157603"/>
                    </a:lnTo>
                    <a:lnTo>
                      <a:pt x="371468" y="157516"/>
                    </a:lnTo>
                    <a:lnTo>
                      <a:pt x="371468" y="157417"/>
                    </a:lnTo>
                    <a:lnTo>
                      <a:pt x="371468" y="157305"/>
                    </a:lnTo>
                    <a:lnTo>
                      <a:pt x="371468" y="157218"/>
                    </a:lnTo>
                    <a:lnTo>
                      <a:pt x="371468" y="157144"/>
                    </a:lnTo>
                    <a:lnTo>
                      <a:pt x="371468" y="157032"/>
                    </a:lnTo>
                    <a:lnTo>
                      <a:pt x="371468" y="156945"/>
                    </a:lnTo>
                    <a:lnTo>
                      <a:pt x="371468" y="156858"/>
                    </a:lnTo>
                    <a:lnTo>
                      <a:pt x="371468" y="156746"/>
                    </a:lnTo>
                    <a:lnTo>
                      <a:pt x="371468" y="156672"/>
                    </a:lnTo>
                    <a:lnTo>
                      <a:pt x="371468" y="156585"/>
                    </a:lnTo>
                    <a:lnTo>
                      <a:pt x="371468" y="156473"/>
                    </a:lnTo>
                    <a:lnTo>
                      <a:pt x="371468" y="156386"/>
                    </a:lnTo>
                    <a:lnTo>
                      <a:pt x="371468" y="156299"/>
                    </a:lnTo>
                    <a:lnTo>
                      <a:pt x="371468" y="156200"/>
                    </a:lnTo>
                    <a:lnTo>
                      <a:pt x="371468" y="156125"/>
                    </a:lnTo>
                    <a:lnTo>
                      <a:pt x="371468" y="156013"/>
                    </a:lnTo>
                    <a:lnTo>
                      <a:pt x="371468" y="155914"/>
                    </a:lnTo>
                    <a:lnTo>
                      <a:pt x="371468" y="155914"/>
                    </a:lnTo>
                    <a:lnTo>
                      <a:pt x="371468" y="155802"/>
                    </a:lnTo>
                    <a:lnTo>
                      <a:pt x="371468" y="155715"/>
                    </a:lnTo>
                    <a:lnTo>
                      <a:pt x="371468" y="155628"/>
                    </a:lnTo>
                    <a:lnTo>
                      <a:pt x="371468" y="155516"/>
                    </a:lnTo>
                    <a:lnTo>
                      <a:pt x="371468" y="155454"/>
                    </a:lnTo>
                    <a:lnTo>
                      <a:pt x="371468" y="155367"/>
                    </a:lnTo>
                    <a:lnTo>
                      <a:pt x="371530" y="155268"/>
                    </a:lnTo>
                    <a:lnTo>
                      <a:pt x="371530" y="155169"/>
                    </a:lnTo>
                    <a:lnTo>
                      <a:pt x="371530" y="155094"/>
                    </a:lnTo>
                    <a:lnTo>
                      <a:pt x="371530" y="155007"/>
                    </a:lnTo>
                    <a:lnTo>
                      <a:pt x="371530" y="154920"/>
                    </a:lnTo>
                    <a:lnTo>
                      <a:pt x="371592" y="154808"/>
                    </a:lnTo>
                    <a:lnTo>
                      <a:pt x="371592" y="154721"/>
                    </a:lnTo>
                    <a:lnTo>
                      <a:pt x="371592" y="154721"/>
                    </a:lnTo>
                    <a:lnTo>
                      <a:pt x="371667" y="154610"/>
                    </a:lnTo>
                    <a:lnTo>
                      <a:pt x="371667" y="154523"/>
                    </a:lnTo>
                    <a:lnTo>
                      <a:pt x="371667" y="154448"/>
                    </a:lnTo>
                    <a:lnTo>
                      <a:pt x="371667" y="154336"/>
                    </a:lnTo>
                    <a:lnTo>
                      <a:pt x="371667" y="154274"/>
                    </a:lnTo>
                    <a:lnTo>
                      <a:pt x="371667" y="154187"/>
                    </a:lnTo>
                    <a:lnTo>
                      <a:pt x="371667" y="154088"/>
                    </a:lnTo>
                    <a:lnTo>
                      <a:pt x="371729" y="154001"/>
                    </a:lnTo>
                    <a:lnTo>
                      <a:pt x="371729" y="153926"/>
                    </a:lnTo>
                    <a:lnTo>
                      <a:pt x="371791" y="153839"/>
                    </a:lnTo>
                    <a:lnTo>
                      <a:pt x="371791" y="153752"/>
                    </a:lnTo>
                    <a:lnTo>
                      <a:pt x="371853" y="153653"/>
                    </a:lnTo>
                    <a:lnTo>
                      <a:pt x="371915" y="153566"/>
                    </a:lnTo>
                    <a:lnTo>
                      <a:pt x="371915" y="153566"/>
                    </a:lnTo>
                    <a:lnTo>
                      <a:pt x="371915" y="153479"/>
                    </a:lnTo>
                    <a:lnTo>
                      <a:pt x="371990" y="153380"/>
                    </a:lnTo>
                    <a:lnTo>
                      <a:pt x="372052" y="153305"/>
                    </a:lnTo>
                    <a:lnTo>
                      <a:pt x="372052" y="153218"/>
                    </a:lnTo>
                    <a:lnTo>
                      <a:pt x="372139" y="153119"/>
                    </a:lnTo>
                    <a:lnTo>
                      <a:pt x="372201" y="153044"/>
                    </a:lnTo>
                    <a:lnTo>
                      <a:pt x="372263" y="152957"/>
                    </a:lnTo>
                    <a:lnTo>
                      <a:pt x="372263" y="152883"/>
                    </a:lnTo>
                    <a:lnTo>
                      <a:pt x="372325" y="152808"/>
                    </a:lnTo>
                    <a:lnTo>
                      <a:pt x="372400" y="152721"/>
                    </a:lnTo>
                    <a:lnTo>
                      <a:pt x="372474" y="152622"/>
                    </a:lnTo>
                    <a:lnTo>
                      <a:pt x="372537" y="152560"/>
                    </a:lnTo>
                    <a:lnTo>
                      <a:pt x="372599" y="152485"/>
                    </a:lnTo>
                    <a:lnTo>
                      <a:pt x="372686" y="152398"/>
                    </a:lnTo>
                    <a:lnTo>
                      <a:pt x="372748" y="152311"/>
                    </a:lnTo>
                    <a:lnTo>
                      <a:pt x="372822" y="152237"/>
                    </a:lnTo>
                    <a:lnTo>
                      <a:pt x="372897" y="152150"/>
                    </a:lnTo>
                    <a:lnTo>
                      <a:pt x="372897" y="152075"/>
                    </a:lnTo>
                    <a:lnTo>
                      <a:pt x="372971" y="152013"/>
                    </a:lnTo>
                    <a:lnTo>
                      <a:pt x="373034" y="151926"/>
                    </a:lnTo>
                    <a:lnTo>
                      <a:pt x="373133" y="151839"/>
                    </a:lnTo>
                    <a:lnTo>
                      <a:pt x="373207" y="151765"/>
                    </a:lnTo>
                    <a:lnTo>
                      <a:pt x="373282" y="151690"/>
                    </a:lnTo>
                    <a:lnTo>
                      <a:pt x="373369" y="151603"/>
                    </a:lnTo>
                    <a:lnTo>
                      <a:pt x="373431" y="151529"/>
                    </a:lnTo>
                    <a:lnTo>
                      <a:pt x="373506" y="151467"/>
                    </a:lnTo>
                    <a:lnTo>
                      <a:pt x="373592" y="151380"/>
                    </a:lnTo>
                    <a:lnTo>
                      <a:pt x="373667" y="151305"/>
                    </a:lnTo>
                    <a:lnTo>
                      <a:pt x="373742" y="151231"/>
                    </a:lnTo>
                    <a:lnTo>
                      <a:pt x="373829" y="151156"/>
                    </a:lnTo>
                    <a:lnTo>
                      <a:pt x="373903" y="151082"/>
                    </a:lnTo>
                    <a:lnTo>
                      <a:pt x="373978" y="151020"/>
                    </a:lnTo>
                    <a:lnTo>
                      <a:pt x="374065" y="150933"/>
                    </a:lnTo>
                    <a:lnTo>
                      <a:pt x="374139" y="150870"/>
                    </a:lnTo>
                    <a:lnTo>
                      <a:pt x="374214" y="150796"/>
                    </a:lnTo>
                    <a:lnTo>
                      <a:pt x="374301" y="150796"/>
                    </a:lnTo>
                    <a:lnTo>
                      <a:pt x="374388" y="150721"/>
                    </a:lnTo>
                    <a:lnTo>
                      <a:pt x="374462" y="150659"/>
                    </a:lnTo>
                    <a:lnTo>
                      <a:pt x="374549" y="150585"/>
                    </a:lnTo>
                    <a:lnTo>
                      <a:pt x="374624" y="150523"/>
                    </a:lnTo>
                    <a:lnTo>
                      <a:pt x="374723" y="150448"/>
                    </a:lnTo>
                    <a:lnTo>
                      <a:pt x="374810" y="150374"/>
                    </a:lnTo>
                    <a:lnTo>
                      <a:pt x="374810" y="150374"/>
                    </a:lnTo>
                    <a:lnTo>
                      <a:pt x="374909" y="150299"/>
                    </a:lnTo>
                    <a:lnTo>
                      <a:pt x="374996" y="150224"/>
                    </a:lnTo>
                    <a:lnTo>
                      <a:pt x="375071" y="150162"/>
                    </a:lnTo>
                    <a:lnTo>
                      <a:pt x="375158" y="150100"/>
                    </a:lnTo>
                    <a:lnTo>
                      <a:pt x="375232" y="150100"/>
                    </a:lnTo>
                    <a:lnTo>
                      <a:pt x="375319" y="150026"/>
                    </a:lnTo>
                    <a:lnTo>
                      <a:pt x="375419" y="149964"/>
                    </a:lnTo>
                    <a:lnTo>
                      <a:pt x="375493" y="149964"/>
                    </a:lnTo>
                    <a:lnTo>
                      <a:pt x="375568" y="149964"/>
                    </a:lnTo>
                    <a:lnTo>
                      <a:pt x="375667" y="149889"/>
                    </a:lnTo>
                    <a:lnTo>
                      <a:pt x="375754" y="149827"/>
                    </a:lnTo>
                    <a:lnTo>
                      <a:pt x="375829" y="149827"/>
                    </a:lnTo>
                    <a:lnTo>
                      <a:pt x="375915" y="149765"/>
                    </a:lnTo>
                    <a:lnTo>
                      <a:pt x="376002" y="149765"/>
                    </a:lnTo>
                    <a:lnTo>
                      <a:pt x="376102" y="149765"/>
                    </a:lnTo>
                    <a:lnTo>
                      <a:pt x="376176" y="149765"/>
                    </a:lnTo>
                    <a:lnTo>
                      <a:pt x="376263" y="149765"/>
                    </a:lnTo>
                    <a:lnTo>
                      <a:pt x="376363" y="149703"/>
                    </a:lnTo>
                    <a:lnTo>
                      <a:pt x="376450" y="149641"/>
                    </a:lnTo>
                    <a:lnTo>
                      <a:pt x="376537" y="149641"/>
                    </a:lnTo>
                    <a:lnTo>
                      <a:pt x="376624" y="149641"/>
                    </a:lnTo>
                    <a:lnTo>
                      <a:pt x="376711" y="149579"/>
                    </a:lnTo>
                    <a:lnTo>
                      <a:pt x="376785" y="149579"/>
                    </a:lnTo>
                    <a:lnTo>
                      <a:pt x="376884" y="149579"/>
                    </a:lnTo>
                    <a:lnTo>
                      <a:pt x="376971" y="149579"/>
                    </a:lnTo>
                    <a:lnTo>
                      <a:pt x="377058" y="149579"/>
                    </a:lnTo>
                    <a:lnTo>
                      <a:pt x="377158" y="149579"/>
                    </a:lnTo>
                    <a:lnTo>
                      <a:pt x="377257" y="149516"/>
                    </a:lnTo>
                    <a:lnTo>
                      <a:pt x="377344" y="149516"/>
                    </a:lnTo>
                    <a:lnTo>
                      <a:pt x="377419" y="149516"/>
                    </a:lnTo>
                    <a:lnTo>
                      <a:pt x="377506" y="149516"/>
                    </a:lnTo>
                    <a:lnTo>
                      <a:pt x="377605" y="149516"/>
                    </a:lnTo>
                    <a:lnTo>
                      <a:pt x="377692" y="149516"/>
                    </a:lnTo>
                    <a:lnTo>
                      <a:pt x="377779" y="149516"/>
                    </a:lnTo>
                    <a:lnTo>
                      <a:pt x="377878" y="149516"/>
                    </a:lnTo>
                    <a:lnTo>
                      <a:pt x="377965" y="149516"/>
                    </a:lnTo>
                    <a:lnTo>
                      <a:pt x="378065" y="149516"/>
                    </a:lnTo>
                    <a:lnTo>
                      <a:pt x="378152" y="149516"/>
                    </a:lnTo>
                    <a:lnTo>
                      <a:pt x="378238" y="149516"/>
                    </a:lnTo>
                    <a:lnTo>
                      <a:pt x="378338" y="149516"/>
                    </a:lnTo>
                    <a:lnTo>
                      <a:pt x="378437" y="149516"/>
                    </a:lnTo>
                    <a:lnTo>
                      <a:pt x="378524" y="149516"/>
                    </a:lnTo>
                    <a:lnTo>
                      <a:pt x="378624" y="149516"/>
                    </a:lnTo>
                    <a:lnTo>
                      <a:pt x="378711" y="149516"/>
                    </a:lnTo>
                    <a:lnTo>
                      <a:pt x="378797" y="149516"/>
                    </a:lnTo>
                    <a:lnTo>
                      <a:pt x="378897" y="149516"/>
                    </a:lnTo>
                    <a:lnTo>
                      <a:pt x="378996" y="149516"/>
                    </a:lnTo>
                    <a:lnTo>
                      <a:pt x="379083" y="149516"/>
                    </a:lnTo>
                    <a:lnTo>
                      <a:pt x="379183" y="149516"/>
                    </a:lnTo>
                    <a:lnTo>
                      <a:pt x="379270" y="149516"/>
                    </a:lnTo>
                    <a:lnTo>
                      <a:pt x="379357" y="149516"/>
                    </a:lnTo>
                    <a:lnTo>
                      <a:pt x="379456" y="149516"/>
                    </a:lnTo>
                    <a:lnTo>
                      <a:pt x="379555" y="149516"/>
                    </a:lnTo>
                    <a:lnTo>
                      <a:pt x="379655" y="149516"/>
                    </a:lnTo>
                    <a:lnTo>
                      <a:pt x="379742" y="149516"/>
                    </a:lnTo>
                    <a:lnTo>
                      <a:pt x="379841" y="149516"/>
                    </a:lnTo>
                    <a:lnTo>
                      <a:pt x="379940" y="149516"/>
                    </a:lnTo>
                    <a:lnTo>
                      <a:pt x="380027" y="149516"/>
                    </a:lnTo>
                    <a:lnTo>
                      <a:pt x="380127" y="149516"/>
                    </a:lnTo>
                    <a:lnTo>
                      <a:pt x="380226" y="149516"/>
                    </a:lnTo>
                    <a:lnTo>
                      <a:pt x="380325" y="149516"/>
                    </a:lnTo>
                    <a:lnTo>
                      <a:pt x="380412" y="149516"/>
                    </a:lnTo>
                    <a:lnTo>
                      <a:pt x="380524" y="149516"/>
                    </a:lnTo>
                    <a:lnTo>
                      <a:pt x="380611" y="149516"/>
                    </a:lnTo>
                    <a:lnTo>
                      <a:pt x="380711" y="149516"/>
                    </a:lnTo>
                    <a:lnTo>
                      <a:pt x="380810" y="149516"/>
                    </a:lnTo>
                    <a:lnTo>
                      <a:pt x="384002" y="149516"/>
                    </a:lnTo>
                    <a:lnTo>
                      <a:pt x="384089" y="149516"/>
                    </a:lnTo>
                    <a:lnTo>
                      <a:pt x="384189" y="149516"/>
                    </a:lnTo>
                    <a:lnTo>
                      <a:pt x="384288" y="149516"/>
                    </a:lnTo>
                    <a:lnTo>
                      <a:pt x="384388" y="149516"/>
                    </a:lnTo>
                    <a:lnTo>
                      <a:pt x="384487" y="149516"/>
                    </a:lnTo>
                    <a:lnTo>
                      <a:pt x="384586" y="149516"/>
                    </a:lnTo>
                    <a:lnTo>
                      <a:pt x="384686" y="149516"/>
                    </a:lnTo>
                    <a:lnTo>
                      <a:pt x="384773" y="149516"/>
                    </a:lnTo>
                    <a:lnTo>
                      <a:pt x="384872" y="149516"/>
                    </a:lnTo>
                    <a:lnTo>
                      <a:pt x="384971" y="149516"/>
                    </a:lnTo>
                    <a:lnTo>
                      <a:pt x="385083" y="149516"/>
                    </a:lnTo>
                    <a:lnTo>
                      <a:pt x="385245" y="149516"/>
                    </a:lnTo>
                    <a:lnTo>
                      <a:pt x="385357" y="149516"/>
                    </a:lnTo>
                    <a:lnTo>
                      <a:pt x="385456" y="149516"/>
                    </a:lnTo>
                    <a:lnTo>
                      <a:pt x="390847" y="149516"/>
                    </a:lnTo>
                    <a:lnTo>
                      <a:pt x="390947" y="149516"/>
                    </a:lnTo>
                    <a:lnTo>
                      <a:pt x="391058" y="149516"/>
                    </a:lnTo>
                    <a:lnTo>
                      <a:pt x="391245" y="149516"/>
                    </a:lnTo>
                    <a:lnTo>
                      <a:pt x="391344" y="149516"/>
                    </a:lnTo>
                    <a:lnTo>
                      <a:pt x="391444" y="149516"/>
                    </a:lnTo>
                    <a:lnTo>
                      <a:pt x="391456" y="149516"/>
                    </a:lnTo>
                    <a:lnTo>
                      <a:pt x="391568" y="149516"/>
                    </a:lnTo>
                    <a:lnTo>
                      <a:pt x="391655" y="149516"/>
                    </a:lnTo>
                    <a:lnTo>
                      <a:pt x="391754" y="149516"/>
                    </a:lnTo>
                    <a:lnTo>
                      <a:pt x="391853" y="149516"/>
                    </a:lnTo>
                    <a:lnTo>
                      <a:pt x="391953" y="149516"/>
                    </a:lnTo>
                    <a:lnTo>
                      <a:pt x="392052" y="149516"/>
                    </a:lnTo>
                    <a:lnTo>
                      <a:pt x="392139" y="149516"/>
                    </a:lnTo>
                    <a:lnTo>
                      <a:pt x="392239" y="149516"/>
                    </a:lnTo>
                    <a:lnTo>
                      <a:pt x="392338" y="149516"/>
                    </a:lnTo>
                    <a:lnTo>
                      <a:pt x="392437" y="149516"/>
                    </a:lnTo>
                    <a:lnTo>
                      <a:pt x="392524" y="149516"/>
                    </a:lnTo>
                    <a:lnTo>
                      <a:pt x="392624" y="149516"/>
                    </a:lnTo>
                    <a:lnTo>
                      <a:pt x="392723" y="149516"/>
                    </a:lnTo>
                    <a:lnTo>
                      <a:pt x="392822" y="149516"/>
                    </a:lnTo>
                    <a:lnTo>
                      <a:pt x="392922" y="149516"/>
                    </a:lnTo>
                    <a:lnTo>
                      <a:pt x="393021" y="149516"/>
                    </a:lnTo>
                    <a:lnTo>
                      <a:pt x="393108" y="149516"/>
                    </a:lnTo>
                    <a:lnTo>
                      <a:pt x="393195" y="149516"/>
                    </a:lnTo>
                    <a:lnTo>
                      <a:pt x="393307" y="149516"/>
                    </a:lnTo>
                    <a:lnTo>
                      <a:pt x="393406" y="149516"/>
                    </a:lnTo>
                    <a:lnTo>
                      <a:pt x="393493" y="149516"/>
                    </a:lnTo>
                    <a:lnTo>
                      <a:pt x="393580" y="149516"/>
                    </a:lnTo>
                    <a:lnTo>
                      <a:pt x="393680" y="149516"/>
                    </a:lnTo>
                    <a:lnTo>
                      <a:pt x="393779" y="149516"/>
                    </a:lnTo>
                    <a:lnTo>
                      <a:pt x="393878" y="149516"/>
                    </a:lnTo>
                    <a:lnTo>
                      <a:pt x="393965" y="149516"/>
                    </a:lnTo>
                    <a:lnTo>
                      <a:pt x="394065" y="149516"/>
                    </a:lnTo>
                    <a:lnTo>
                      <a:pt x="394152" y="149516"/>
                    </a:lnTo>
                    <a:lnTo>
                      <a:pt x="394263" y="149516"/>
                    </a:lnTo>
                    <a:lnTo>
                      <a:pt x="394338" y="149516"/>
                    </a:lnTo>
                    <a:lnTo>
                      <a:pt x="394425" y="149516"/>
                    </a:lnTo>
                    <a:lnTo>
                      <a:pt x="394537" y="149516"/>
                    </a:lnTo>
                    <a:lnTo>
                      <a:pt x="394624" y="149516"/>
                    </a:lnTo>
                    <a:lnTo>
                      <a:pt x="394711" y="149516"/>
                    </a:lnTo>
                    <a:lnTo>
                      <a:pt x="394810" y="149516"/>
                    </a:lnTo>
                    <a:lnTo>
                      <a:pt x="394909" y="149516"/>
                    </a:lnTo>
                    <a:lnTo>
                      <a:pt x="394996" y="149516"/>
                    </a:lnTo>
                    <a:lnTo>
                      <a:pt x="395083" y="149516"/>
                    </a:lnTo>
                    <a:lnTo>
                      <a:pt x="395183" y="149516"/>
                    </a:lnTo>
                    <a:lnTo>
                      <a:pt x="395270" y="149516"/>
                    </a:lnTo>
                    <a:lnTo>
                      <a:pt x="395369" y="149516"/>
                    </a:lnTo>
                    <a:lnTo>
                      <a:pt x="395456" y="149516"/>
                    </a:lnTo>
                    <a:lnTo>
                      <a:pt x="395543" y="149516"/>
                    </a:lnTo>
                    <a:lnTo>
                      <a:pt x="395630" y="149516"/>
                    </a:lnTo>
                    <a:lnTo>
                      <a:pt x="395717" y="149516"/>
                    </a:lnTo>
                    <a:lnTo>
                      <a:pt x="395816" y="149516"/>
                    </a:lnTo>
                    <a:lnTo>
                      <a:pt x="395903" y="149516"/>
                    </a:lnTo>
                    <a:lnTo>
                      <a:pt x="395990" y="149516"/>
                    </a:lnTo>
                    <a:lnTo>
                      <a:pt x="396077" y="149516"/>
                    </a:lnTo>
                    <a:lnTo>
                      <a:pt x="396176" y="149516"/>
                    </a:lnTo>
                    <a:lnTo>
                      <a:pt x="396251" y="149516"/>
                    </a:lnTo>
                    <a:lnTo>
                      <a:pt x="396350" y="149516"/>
                    </a:lnTo>
                    <a:lnTo>
                      <a:pt x="396450" y="149516"/>
                    </a:lnTo>
                    <a:lnTo>
                      <a:pt x="396537" y="149516"/>
                    </a:lnTo>
                    <a:lnTo>
                      <a:pt x="396611" y="149516"/>
                    </a:lnTo>
                    <a:lnTo>
                      <a:pt x="396698" y="149516"/>
                    </a:lnTo>
                    <a:lnTo>
                      <a:pt x="396785" y="149579"/>
                    </a:lnTo>
                    <a:lnTo>
                      <a:pt x="396872" y="149579"/>
                    </a:lnTo>
                    <a:lnTo>
                      <a:pt x="396972" y="149641"/>
                    </a:lnTo>
                    <a:lnTo>
                      <a:pt x="397058" y="149703"/>
                    </a:lnTo>
                    <a:lnTo>
                      <a:pt x="397133" y="149703"/>
                    </a:lnTo>
                    <a:lnTo>
                      <a:pt x="397220" y="149703"/>
                    </a:lnTo>
                    <a:lnTo>
                      <a:pt x="397319" y="149765"/>
                    </a:lnTo>
                    <a:lnTo>
                      <a:pt x="397394" y="149765"/>
                    </a:lnTo>
                    <a:lnTo>
                      <a:pt x="397468" y="149765"/>
                    </a:lnTo>
                    <a:lnTo>
                      <a:pt x="397568" y="149827"/>
                    </a:lnTo>
                    <a:lnTo>
                      <a:pt x="397655" y="149902"/>
                    </a:lnTo>
                    <a:lnTo>
                      <a:pt x="397742" y="149964"/>
                    </a:lnTo>
                    <a:lnTo>
                      <a:pt x="397829" y="150026"/>
                    </a:lnTo>
                    <a:lnTo>
                      <a:pt x="397916" y="150088"/>
                    </a:lnTo>
                    <a:lnTo>
                      <a:pt x="397990" y="150088"/>
                    </a:lnTo>
                    <a:lnTo>
                      <a:pt x="398065" y="150150"/>
                    </a:lnTo>
                    <a:lnTo>
                      <a:pt x="398152" y="150212"/>
                    </a:lnTo>
                    <a:lnTo>
                      <a:pt x="398239" y="150287"/>
                    </a:lnTo>
                    <a:lnTo>
                      <a:pt x="398326" y="150361"/>
                    </a:lnTo>
                    <a:lnTo>
                      <a:pt x="398400" y="150361"/>
                    </a:lnTo>
                    <a:lnTo>
                      <a:pt x="398475" y="150423"/>
                    </a:lnTo>
                    <a:lnTo>
                      <a:pt x="398574" y="150498"/>
                    </a:lnTo>
                    <a:lnTo>
                      <a:pt x="398649" y="150560"/>
                    </a:lnTo>
                    <a:lnTo>
                      <a:pt x="398723" y="150622"/>
                    </a:lnTo>
                    <a:lnTo>
                      <a:pt x="398810" y="150697"/>
                    </a:lnTo>
                    <a:lnTo>
                      <a:pt x="398909" y="150771"/>
                    </a:lnTo>
                    <a:lnTo>
                      <a:pt x="398984" y="150771"/>
                    </a:lnTo>
                    <a:lnTo>
                      <a:pt x="398984" y="150846"/>
                    </a:lnTo>
                    <a:lnTo>
                      <a:pt x="399071" y="150908"/>
                    </a:lnTo>
                    <a:lnTo>
                      <a:pt x="399145" y="150982"/>
                    </a:lnTo>
                    <a:lnTo>
                      <a:pt x="399232" y="151057"/>
                    </a:lnTo>
                    <a:lnTo>
                      <a:pt x="399319" y="151131"/>
                    </a:lnTo>
                    <a:lnTo>
                      <a:pt x="399394" y="151206"/>
                    </a:lnTo>
                    <a:lnTo>
                      <a:pt x="399468" y="151280"/>
                    </a:lnTo>
                    <a:lnTo>
                      <a:pt x="399543" y="151355"/>
                    </a:lnTo>
                    <a:lnTo>
                      <a:pt x="399618" y="151417"/>
                    </a:lnTo>
                    <a:lnTo>
                      <a:pt x="399704" y="151504"/>
                    </a:lnTo>
                    <a:lnTo>
                      <a:pt x="399779" y="151591"/>
                    </a:lnTo>
                    <a:lnTo>
                      <a:pt x="399854" y="151665"/>
                    </a:lnTo>
                    <a:lnTo>
                      <a:pt x="399928" y="151740"/>
                    </a:lnTo>
                    <a:lnTo>
                      <a:pt x="400003" y="151815"/>
                    </a:lnTo>
                    <a:lnTo>
                      <a:pt x="400090" y="151902"/>
                    </a:lnTo>
                    <a:lnTo>
                      <a:pt x="400164" y="151988"/>
                    </a:lnTo>
                    <a:lnTo>
                      <a:pt x="400164" y="151988"/>
                    </a:lnTo>
                    <a:lnTo>
                      <a:pt x="400239" y="152075"/>
                    </a:lnTo>
                    <a:lnTo>
                      <a:pt x="400326" y="152175"/>
                    </a:lnTo>
                    <a:lnTo>
                      <a:pt x="400388" y="152237"/>
                    </a:lnTo>
                    <a:lnTo>
                      <a:pt x="400450" y="152324"/>
                    </a:lnTo>
                    <a:lnTo>
                      <a:pt x="400524" y="152398"/>
                    </a:lnTo>
                    <a:lnTo>
                      <a:pt x="400599" y="152485"/>
                    </a:lnTo>
                    <a:lnTo>
                      <a:pt x="400661" y="152572"/>
                    </a:lnTo>
                    <a:lnTo>
                      <a:pt x="400723" y="152634"/>
                    </a:lnTo>
                    <a:lnTo>
                      <a:pt x="400798" y="152721"/>
                    </a:lnTo>
                    <a:lnTo>
                      <a:pt x="400885" y="152821"/>
                    </a:lnTo>
                    <a:lnTo>
                      <a:pt x="400885" y="152895"/>
                    </a:lnTo>
                    <a:lnTo>
                      <a:pt x="400885" y="152970"/>
                    </a:lnTo>
                    <a:lnTo>
                      <a:pt x="400947" y="153044"/>
                    </a:lnTo>
                    <a:lnTo>
                      <a:pt x="401021" y="153144"/>
                    </a:lnTo>
                    <a:lnTo>
                      <a:pt x="401083" y="153231"/>
                    </a:lnTo>
                    <a:lnTo>
                      <a:pt x="401083" y="153305"/>
                    </a:lnTo>
                    <a:lnTo>
                      <a:pt x="401145" y="153380"/>
                    </a:lnTo>
                    <a:lnTo>
                      <a:pt x="401208" y="153467"/>
                    </a:lnTo>
                    <a:lnTo>
                      <a:pt x="401282" y="153566"/>
                    </a:lnTo>
                    <a:lnTo>
                      <a:pt x="401344" y="153653"/>
                    </a:lnTo>
                    <a:lnTo>
                      <a:pt x="401344" y="153728"/>
                    </a:lnTo>
                    <a:lnTo>
                      <a:pt x="401406" y="153815"/>
                    </a:lnTo>
                    <a:lnTo>
                      <a:pt x="401406" y="153902"/>
                    </a:lnTo>
                    <a:lnTo>
                      <a:pt x="401468" y="153976"/>
                    </a:lnTo>
                    <a:lnTo>
                      <a:pt x="401531" y="154063"/>
                    </a:lnTo>
                    <a:lnTo>
                      <a:pt x="401531" y="154150"/>
                    </a:lnTo>
                    <a:lnTo>
                      <a:pt x="401593" y="154249"/>
                    </a:lnTo>
                    <a:lnTo>
                      <a:pt x="401655" y="154336"/>
                    </a:lnTo>
                    <a:lnTo>
                      <a:pt x="401655" y="154398"/>
                    </a:lnTo>
                    <a:lnTo>
                      <a:pt x="401717" y="154498"/>
                    </a:lnTo>
                    <a:lnTo>
                      <a:pt x="401779" y="154610"/>
                    </a:lnTo>
                    <a:lnTo>
                      <a:pt x="401779" y="154610"/>
                    </a:lnTo>
                    <a:lnTo>
                      <a:pt x="401779" y="154684"/>
                    </a:lnTo>
                    <a:lnTo>
                      <a:pt x="401841" y="154796"/>
                    </a:lnTo>
                    <a:lnTo>
                      <a:pt x="401841" y="154883"/>
                    </a:lnTo>
                    <a:lnTo>
                      <a:pt x="401841" y="154970"/>
                    </a:lnTo>
                    <a:lnTo>
                      <a:pt x="401841" y="155057"/>
                    </a:lnTo>
                    <a:lnTo>
                      <a:pt x="401841" y="155131"/>
                    </a:lnTo>
                    <a:lnTo>
                      <a:pt x="401903" y="155231"/>
                    </a:lnTo>
                    <a:lnTo>
                      <a:pt x="401903" y="155330"/>
                    </a:lnTo>
                    <a:lnTo>
                      <a:pt x="401903" y="155417"/>
                    </a:lnTo>
                    <a:lnTo>
                      <a:pt x="401903" y="155479"/>
                    </a:lnTo>
                    <a:lnTo>
                      <a:pt x="401903" y="155579"/>
                    </a:lnTo>
                    <a:lnTo>
                      <a:pt x="401903" y="155678"/>
                    </a:lnTo>
                    <a:lnTo>
                      <a:pt x="401903" y="155790"/>
                    </a:lnTo>
                    <a:lnTo>
                      <a:pt x="401903" y="155877"/>
                    </a:lnTo>
                    <a:lnTo>
                      <a:pt x="401903" y="155877"/>
                    </a:lnTo>
                    <a:lnTo>
                      <a:pt x="401903" y="155976"/>
                    </a:lnTo>
                    <a:lnTo>
                      <a:pt x="401903" y="156088"/>
                    </a:lnTo>
                    <a:lnTo>
                      <a:pt x="401903" y="156162"/>
                    </a:lnTo>
                    <a:lnTo>
                      <a:pt x="401903" y="156262"/>
                    </a:lnTo>
                    <a:lnTo>
                      <a:pt x="401903" y="156349"/>
                    </a:lnTo>
                    <a:lnTo>
                      <a:pt x="401903" y="156436"/>
                    </a:lnTo>
                    <a:lnTo>
                      <a:pt x="401903" y="156523"/>
                    </a:lnTo>
                    <a:lnTo>
                      <a:pt x="401903" y="156634"/>
                    </a:lnTo>
                    <a:lnTo>
                      <a:pt x="401903" y="156721"/>
                    </a:lnTo>
                    <a:lnTo>
                      <a:pt x="401903" y="156796"/>
                    </a:lnTo>
                    <a:lnTo>
                      <a:pt x="401903" y="156908"/>
                    </a:lnTo>
                    <a:lnTo>
                      <a:pt x="401903" y="156995"/>
                    </a:lnTo>
                    <a:lnTo>
                      <a:pt x="401903" y="157082"/>
                    </a:lnTo>
                    <a:lnTo>
                      <a:pt x="401903" y="157206"/>
                    </a:lnTo>
                    <a:lnTo>
                      <a:pt x="401903" y="157293"/>
                    </a:lnTo>
                    <a:lnTo>
                      <a:pt x="401903" y="157380"/>
                    </a:lnTo>
                    <a:lnTo>
                      <a:pt x="401903" y="157479"/>
                    </a:lnTo>
                    <a:lnTo>
                      <a:pt x="401903" y="157541"/>
                    </a:lnTo>
                    <a:lnTo>
                      <a:pt x="401903" y="157653"/>
                    </a:lnTo>
                    <a:lnTo>
                      <a:pt x="401903" y="157777"/>
                    </a:lnTo>
                    <a:lnTo>
                      <a:pt x="401903" y="157839"/>
                    </a:lnTo>
                    <a:lnTo>
                      <a:pt x="401903" y="157939"/>
                    </a:lnTo>
                    <a:lnTo>
                      <a:pt x="401903" y="158051"/>
                    </a:lnTo>
                    <a:lnTo>
                      <a:pt x="401903" y="158150"/>
                    </a:lnTo>
                    <a:lnTo>
                      <a:pt x="401903" y="158237"/>
                    </a:lnTo>
                    <a:lnTo>
                      <a:pt x="401903" y="158336"/>
                    </a:lnTo>
                    <a:lnTo>
                      <a:pt x="401903" y="158423"/>
                    </a:lnTo>
                    <a:lnTo>
                      <a:pt x="401903" y="158535"/>
                    </a:lnTo>
                    <a:lnTo>
                      <a:pt x="401903" y="158635"/>
                    </a:lnTo>
                    <a:lnTo>
                      <a:pt x="401903" y="158709"/>
                    </a:lnTo>
                    <a:lnTo>
                      <a:pt x="401903" y="158796"/>
                    </a:lnTo>
                    <a:lnTo>
                      <a:pt x="401903" y="158920"/>
                    </a:lnTo>
                    <a:lnTo>
                      <a:pt x="401903" y="159007"/>
                    </a:lnTo>
                    <a:lnTo>
                      <a:pt x="401903" y="159094"/>
                    </a:lnTo>
                    <a:lnTo>
                      <a:pt x="401903" y="159231"/>
                    </a:lnTo>
                    <a:lnTo>
                      <a:pt x="401903" y="159318"/>
                    </a:lnTo>
                    <a:lnTo>
                      <a:pt x="401903" y="159380"/>
                    </a:lnTo>
                    <a:lnTo>
                      <a:pt x="401903" y="159504"/>
                    </a:lnTo>
                    <a:lnTo>
                      <a:pt x="401903" y="159603"/>
                    </a:lnTo>
                    <a:lnTo>
                      <a:pt x="401903" y="159690"/>
                    </a:lnTo>
                    <a:lnTo>
                      <a:pt x="401903" y="159815"/>
                    </a:lnTo>
                    <a:lnTo>
                      <a:pt x="401903" y="159889"/>
                    </a:lnTo>
                    <a:lnTo>
                      <a:pt x="401903" y="159976"/>
                    </a:lnTo>
                    <a:lnTo>
                      <a:pt x="401903" y="160100"/>
                    </a:lnTo>
                    <a:lnTo>
                      <a:pt x="401903" y="160200"/>
                    </a:lnTo>
                    <a:lnTo>
                      <a:pt x="401903" y="160287"/>
                    </a:lnTo>
                    <a:lnTo>
                      <a:pt x="401903" y="160386"/>
                    </a:lnTo>
                    <a:lnTo>
                      <a:pt x="401903" y="160895"/>
                    </a:lnTo>
                    <a:lnTo>
                      <a:pt x="401903" y="160982"/>
                    </a:lnTo>
                    <a:lnTo>
                      <a:pt x="401903" y="164398"/>
                    </a:lnTo>
                    <a:lnTo>
                      <a:pt x="401903" y="164597"/>
                    </a:lnTo>
                    <a:lnTo>
                      <a:pt x="401903" y="164784"/>
                    </a:lnTo>
                    <a:lnTo>
                      <a:pt x="401903" y="165007"/>
                    </a:lnTo>
                    <a:lnTo>
                      <a:pt x="401903" y="165218"/>
                    </a:lnTo>
                    <a:lnTo>
                      <a:pt x="401903" y="165405"/>
                    </a:lnTo>
                    <a:lnTo>
                      <a:pt x="401903" y="165591"/>
                    </a:lnTo>
                    <a:lnTo>
                      <a:pt x="401903" y="165815"/>
                    </a:lnTo>
                    <a:lnTo>
                      <a:pt x="401903" y="166001"/>
                    </a:lnTo>
                    <a:lnTo>
                      <a:pt x="401903" y="166187"/>
                    </a:lnTo>
                    <a:lnTo>
                      <a:pt x="401903" y="166411"/>
                    </a:lnTo>
                    <a:lnTo>
                      <a:pt x="401903" y="166572"/>
                    </a:lnTo>
                    <a:lnTo>
                      <a:pt x="401903" y="166784"/>
                    </a:lnTo>
                    <a:lnTo>
                      <a:pt x="401903" y="167007"/>
                    </a:lnTo>
                    <a:lnTo>
                      <a:pt x="401903" y="167169"/>
                    </a:lnTo>
                    <a:lnTo>
                      <a:pt x="401903" y="167380"/>
                    </a:lnTo>
                    <a:lnTo>
                      <a:pt x="401903" y="167591"/>
                    </a:lnTo>
                    <a:lnTo>
                      <a:pt x="401903" y="167753"/>
                    </a:lnTo>
                    <a:lnTo>
                      <a:pt x="401903" y="167964"/>
                    </a:lnTo>
                    <a:lnTo>
                      <a:pt x="401841" y="168150"/>
                    </a:lnTo>
                    <a:lnTo>
                      <a:pt x="401779" y="168336"/>
                    </a:lnTo>
                    <a:lnTo>
                      <a:pt x="401717" y="168548"/>
                    </a:lnTo>
                    <a:lnTo>
                      <a:pt x="401655" y="168734"/>
                    </a:lnTo>
                    <a:lnTo>
                      <a:pt x="401655" y="168908"/>
                    </a:lnTo>
                    <a:lnTo>
                      <a:pt x="401580" y="169094"/>
                    </a:lnTo>
                    <a:lnTo>
                      <a:pt x="401506" y="169293"/>
                    </a:lnTo>
                    <a:lnTo>
                      <a:pt x="401431" y="169479"/>
                    </a:lnTo>
                    <a:lnTo>
                      <a:pt x="401357" y="169653"/>
                    </a:lnTo>
                    <a:lnTo>
                      <a:pt x="401270" y="169864"/>
                    </a:lnTo>
                    <a:lnTo>
                      <a:pt x="401195" y="170038"/>
                    </a:lnTo>
                    <a:lnTo>
                      <a:pt x="401108" y="170212"/>
                    </a:lnTo>
                    <a:lnTo>
                      <a:pt x="401021" y="170423"/>
                    </a:lnTo>
                    <a:lnTo>
                      <a:pt x="400947" y="170572"/>
                    </a:lnTo>
                    <a:lnTo>
                      <a:pt x="400847" y="170771"/>
                    </a:lnTo>
                    <a:lnTo>
                      <a:pt x="400748" y="170958"/>
                    </a:lnTo>
                    <a:lnTo>
                      <a:pt x="400661" y="171119"/>
                    </a:lnTo>
                    <a:lnTo>
                      <a:pt x="400562" y="171305"/>
                    </a:lnTo>
                    <a:lnTo>
                      <a:pt x="400462" y="171479"/>
                    </a:lnTo>
                    <a:lnTo>
                      <a:pt x="400363" y="171653"/>
                    </a:lnTo>
                    <a:lnTo>
                      <a:pt x="400251" y="171840"/>
                    </a:lnTo>
                    <a:lnTo>
                      <a:pt x="400139" y="172013"/>
                    </a:lnTo>
                    <a:lnTo>
                      <a:pt x="400040" y="172187"/>
                    </a:lnTo>
                    <a:lnTo>
                      <a:pt x="399916" y="172374"/>
                    </a:lnTo>
                    <a:lnTo>
                      <a:pt x="399916" y="172448"/>
                    </a:lnTo>
                    <a:lnTo>
                      <a:pt x="399791" y="172622"/>
                    </a:lnTo>
                    <a:lnTo>
                      <a:pt x="399680" y="172784"/>
                    </a:lnTo>
                    <a:lnTo>
                      <a:pt x="399568" y="172945"/>
                    </a:lnTo>
                    <a:lnTo>
                      <a:pt x="399431" y="173131"/>
                    </a:lnTo>
                    <a:lnTo>
                      <a:pt x="399307" y="173293"/>
                    </a:lnTo>
                    <a:lnTo>
                      <a:pt x="399170" y="173467"/>
                    </a:lnTo>
                    <a:lnTo>
                      <a:pt x="399058" y="173604"/>
                    </a:lnTo>
                    <a:lnTo>
                      <a:pt x="398922" y="173790"/>
                    </a:lnTo>
                    <a:lnTo>
                      <a:pt x="398773" y="173951"/>
                    </a:lnTo>
                    <a:lnTo>
                      <a:pt x="398636" y="174113"/>
                    </a:lnTo>
                    <a:lnTo>
                      <a:pt x="398562" y="174200"/>
                    </a:lnTo>
                    <a:lnTo>
                      <a:pt x="398437" y="174336"/>
                    </a:lnTo>
                    <a:lnTo>
                      <a:pt x="398276" y="174523"/>
                    </a:lnTo>
                    <a:lnTo>
                      <a:pt x="398139" y="174659"/>
                    </a:lnTo>
                    <a:lnTo>
                      <a:pt x="397978" y="174833"/>
                    </a:lnTo>
                    <a:lnTo>
                      <a:pt x="397829" y="174970"/>
                    </a:lnTo>
                    <a:lnTo>
                      <a:pt x="397667" y="175131"/>
                    </a:lnTo>
                    <a:lnTo>
                      <a:pt x="397518" y="175281"/>
                    </a:lnTo>
                    <a:lnTo>
                      <a:pt x="397369" y="175430"/>
                    </a:lnTo>
                    <a:lnTo>
                      <a:pt x="397195" y="175579"/>
                    </a:lnTo>
                    <a:lnTo>
                      <a:pt x="397046" y="175715"/>
                    </a:lnTo>
                    <a:lnTo>
                      <a:pt x="396885" y="175852"/>
                    </a:lnTo>
                    <a:lnTo>
                      <a:pt x="396711" y="176001"/>
                    </a:lnTo>
                    <a:lnTo>
                      <a:pt x="396562" y="176125"/>
                    </a:lnTo>
                    <a:lnTo>
                      <a:pt x="396388" y="176262"/>
                    </a:lnTo>
                    <a:lnTo>
                      <a:pt x="396226" y="176399"/>
                    </a:lnTo>
                    <a:lnTo>
                      <a:pt x="396052" y="176523"/>
                    </a:lnTo>
                    <a:lnTo>
                      <a:pt x="395891" y="176647"/>
                    </a:lnTo>
                    <a:lnTo>
                      <a:pt x="395729" y="176759"/>
                    </a:lnTo>
                    <a:lnTo>
                      <a:pt x="395543" y="176895"/>
                    </a:lnTo>
                    <a:lnTo>
                      <a:pt x="395381" y="177007"/>
                    </a:lnTo>
                    <a:lnTo>
                      <a:pt x="395208" y="177119"/>
                    </a:lnTo>
                    <a:lnTo>
                      <a:pt x="395046" y="177231"/>
                    </a:lnTo>
                    <a:lnTo>
                      <a:pt x="394860" y="177343"/>
                    </a:lnTo>
                    <a:lnTo>
                      <a:pt x="394686" y="177454"/>
                    </a:lnTo>
                    <a:lnTo>
                      <a:pt x="394524" y="177541"/>
                    </a:lnTo>
                    <a:lnTo>
                      <a:pt x="394338" y="177666"/>
                    </a:lnTo>
                    <a:lnTo>
                      <a:pt x="394164" y="177765"/>
                    </a:lnTo>
                    <a:lnTo>
                      <a:pt x="393978" y="177864"/>
                    </a:lnTo>
                    <a:lnTo>
                      <a:pt x="393804" y="177951"/>
                    </a:lnTo>
                    <a:lnTo>
                      <a:pt x="393617" y="178051"/>
                    </a:lnTo>
                    <a:lnTo>
                      <a:pt x="393444" y="178138"/>
                    </a:lnTo>
                    <a:lnTo>
                      <a:pt x="393257" y="178225"/>
                    </a:lnTo>
                    <a:lnTo>
                      <a:pt x="393071" y="178312"/>
                    </a:lnTo>
                    <a:lnTo>
                      <a:pt x="392885" y="178399"/>
                    </a:lnTo>
                    <a:lnTo>
                      <a:pt x="392711" y="178473"/>
                    </a:lnTo>
                    <a:lnTo>
                      <a:pt x="392524" y="178548"/>
                    </a:lnTo>
                    <a:lnTo>
                      <a:pt x="392326" y="178635"/>
                    </a:lnTo>
                    <a:lnTo>
                      <a:pt x="392139" y="178709"/>
                    </a:lnTo>
                    <a:lnTo>
                      <a:pt x="391953" y="178784"/>
                    </a:lnTo>
                    <a:lnTo>
                      <a:pt x="391767" y="178858"/>
                    </a:lnTo>
                    <a:lnTo>
                      <a:pt x="391580" y="178920"/>
                    </a:lnTo>
                    <a:lnTo>
                      <a:pt x="391394" y="178982"/>
                    </a:lnTo>
                    <a:lnTo>
                      <a:pt x="391183" y="179045"/>
                    </a:lnTo>
                    <a:lnTo>
                      <a:pt x="390996" y="179107"/>
                    </a:lnTo>
                    <a:lnTo>
                      <a:pt x="390810" y="179107"/>
                    </a:lnTo>
                    <a:lnTo>
                      <a:pt x="390611" y="179107"/>
                    </a:lnTo>
                    <a:lnTo>
                      <a:pt x="390425" y="179107"/>
                    </a:lnTo>
                    <a:lnTo>
                      <a:pt x="390226" y="179107"/>
                    </a:lnTo>
                    <a:lnTo>
                      <a:pt x="390027" y="179107"/>
                    </a:lnTo>
                    <a:lnTo>
                      <a:pt x="389841" y="179107"/>
                    </a:lnTo>
                    <a:lnTo>
                      <a:pt x="389642" y="179107"/>
                    </a:lnTo>
                    <a:lnTo>
                      <a:pt x="389444" y="179107"/>
                    </a:lnTo>
                    <a:lnTo>
                      <a:pt x="389245" y="179107"/>
                    </a:lnTo>
                    <a:lnTo>
                      <a:pt x="389046" y="179107"/>
                    </a:lnTo>
                    <a:lnTo>
                      <a:pt x="388860" y="179107"/>
                    </a:lnTo>
                    <a:lnTo>
                      <a:pt x="388661" y="179107"/>
                    </a:lnTo>
                    <a:lnTo>
                      <a:pt x="388450" y="179107"/>
                    </a:lnTo>
                    <a:lnTo>
                      <a:pt x="388263" y="179107"/>
                    </a:lnTo>
                    <a:lnTo>
                      <a:pt x="388052" y="179107"/>
                    </a:lnTo>
                    <a:lnTo>
                      <a:pt x="387853" y="179107"/>
                    </a:lnTo>
                    <a:lnTo>
                      <a:pt x="387655" y="179107"/>
                    </a:lnTo>
                    <a:lnTo>
                      <a:pt x="387257" y="179107"/>
                    </a:lnTo>
                    <a:lnTo>
                      <a:pt x="387046" y="179107"/>
                    </a:lnTo>
                    <a:lnTo>
                      <a:pt x="383443" y="179107"/>
                    </a:lnTo>
                    <a:lnTo>
                      <a:pt x="383357" y="179107"/>
                    </a:lnTo>
                    <a:lnTo>
                      <a:pt x="383058" y="179107"/>
                    </a:lnTo>
                    <a:lnTo>
                      <a:pt x="382959" y="179107"/>
                    </a:lnTo>
                    <a:lnTo>
                      <a:pt x="382847" y="179107"/>
                    </a:lnTo>
                    <a:lnTo>
                      <a:pt x="382748" y="179107"/>
                    </a:lnTo>
                    <a:lnTo>
                      <a:pt x="382661" y="179107"/>
                    </a:lnTo>
                    <a:lnTo>
                      <a:pt x="382561" y="179107"/>
                    </a:lnTo>
                    <a:lnTo>
                      <a:pt x="382462" y="179107"/>
                    </a:lnTo>
                    <a:lnTo>
                      <a:pt x="382363" y="179107"/>
                    </a:lnTo>
                    <a:lnTo>
                      <a:pt x="382263" y="179107"/>
                    </a:lnTo>
                    <a:lnTo>
                      <a:pt x="382164" y="179107"/>
                    </a:lnTo>
                    <a:lnTo>
                      <a:pt x="382077" y="179107"/>
                    </a:lnTo>
                    <a:lnTo>
                      <a:pt x="384002" y="179107"/>
                    </a:lnTo>
                    <a:lnTo>
                      <a:pt x="383916" y="179107"/>
                    </a:lnTo>
                    <a:lnTo>
                      <a:pt x="383816" y="179107"/>
                    </a:lnTo>
                    <a:lnTo>
                      <a:pt x="383717" y="179107"/>
                    </a:lnTo>
                    <a:lnTo>
                      <a:pt x="383617" y="179107"/>
                    </a:lnTo>
                    <a:lnTo>
                      <a:pt x="383530" y="179107"/>
                    </a:lnTo>
                    <a:lnTo>
                      <a:pt x="383431" y="179107"/>
                    </a:lnTo>
                    <a:lnTo>
                      <a:pt x="383332" y="179107"/>
                    </a:lnTo>
                    <a:lnTo>
                      <a:pt x="383220" y="179107"/>
                    </a:lnTo>
                    <a:lnTo>
                      <a:pt x="383133" y="179107"/>
                    </a:lnTo>
                    <a:lnTo>
                      <a:pt x="383034" y="179107"/>
                    </a:lnTo>
                    <a:lnTo>
                      <a:pt x="382947" y="179107"/>
                    </a:lnTo>
                    <a:lnTo>
                      <a:pt x="382847" y="179107"/>
                    </a:lnTo>
                    <a:lnTo>
                      <a:pt x="382748" y="179107"/>
                    </a:lnTo>
                    <a:lnTo>
                      <a:pt x="382661" y="179107"/>
                    </a:lnTo>
                    <a:lnTo>
                      <a:pt x="382561" y="179107"/>
                    </a:lnTo>
                    <a:lnTo>
                      <a:pt x="382462" y="179107"/>
                    </a:lnTo>
                    <a:lnTo>
                      <a:pt x="382375" y="179107"/>
                    </a:lnTo>
                    <a:lnTo>
                      <a:pt x="382288" y="179107"/>
                    </a:lnTo>
                    <a:lnTo>
                      <a:pt x="382189" y="179107"/>
                    </a:lnTo>
                    <a:lnTo>
                      <a:pt x="382089" y="179107"/>
                    </a:lnTo>
                    <a:lnTo>
                      <a:pt x="382003" y="179107"/>
                    </a:lnTo>
                    <a:lnTo>
                      <a:pt x="381903" y="179107"/>
                    </a:lnTo>
                    <a:lnTo>
                      <a:pt x="381804" y="179107"/>
                    </a:lnTo>
                    <a:lnTo>
                      <a:pt x="381704" y="179107"/>
                    </a:lnTo>
                    <a:lnTo>
                      <a:pt x="381630" y="179107"/>
                    </a:lnTo>
                    <a:lnTo>
                      <a:pt x="381530" y="179107"/>
                    </a:lnTo>
                    <a:lnTo>
                      <a:pt x="381431" y="179107"/>
                    </a:lnTo>
                    <a:lnTo>
                      <a:pt x="381344" y="179107"/>
                    </a:lnTo>
                    <a:lnTo>
                      <a:pt x="381257" y="179107"/>
                    </a:lnTo>
                    <a:lnTo>
                      <a:pt x="381158" y="179107"/>
                    </a:lnTo>
                    <a:lnTo>
                      <a:pt x="381071" y="179107"/>
                    </a:lnTo>
                    <a:lnTo>
                      <a:pt x="380971" y="179107"/>
                    </a:lnTo>
                    <a:lnTo>
                      <a:pt x="380884" y="179107"/>
                    </a:lnTo>
                    <a:lnTo>
                      <a:pt x="380798" y="179107"/>
                    </a:lnTo>
                    <a:lnTo>
                      <a:pt x="380698" y="179107"/>
                    </a:lnTo>
                    <a:lnTo>
                      <a:pt x="380611" y="179107"/>
                    </a:lnTo>
                    <a:lnTo>
                      <a:pt x="380512" y="179107"/>
                    </a:lnTo>
                    <a:lnTo>
                      <a:pt x="380425" y="179045"/>
                    </a:lnTo>
                    <a:lnTo>
                      <a:pt x="380350" y="179045"/>
                    </a:lnTo>
                    <a:lnTo>
                      <a:pt x="380251" y="179045"/>
                    </a:lnTo>
                    <a:lnTo>
                      <a:pt x="380164" y="179045"/>
                    </a:lnTo>
                    <a:lnTo>
                      <a:pt x="380065" y="178982"/>
                    </a:lnTo>
                    <a:lnTo>
                      <a:pt x="379978" y="178982"/>
                    </a:lnTo>
                    <a:lnTo>
                      <a:pt x="379891" y="178920"/>
                    </a:lnTo>
                    <a:lnTo>
                      <a:pt x="379791" y="178920"/>
                    </a:lnTo>
                    <a:lnTo>
                      <a:pt x="379717" y="178920"/>
                    </a:lnTo>
                    <a:lnTo>
                      <a:pt x="379630" y="178920"/>
                    </a:lnTo>
                    <a:lnTo>
                      <a:pt x="379543" y="178920"/>
                    </a:lnTo>
                    <a:lnTo>
                      <a:pt x="379456" y="178920"/>
                    </a:lnTo>
                    <a:lnTo>
                      <a:pt x="379369" y="178920"/>
                    </a:lnTo>
                    <a:lnTo>
                      <a:pt x="379270" y="178846"/>
                    </a:lnTo>
                    <a:lnTo>
                      <a:pt x="379183" y="178846"/>
                    </a:lnTo>
                    <a:lnTo>
                      <a:pt x="379108" y="178784"/>
                    </a:lnTo>
                    <a:lnTo>
                      <a:pt x="379021" y="178784"/>
                    </a:lnTo>
                    <a:lnTo>
                      <a:pt x="378922" y="178722"/>
                    </a:lnTo>
                    <a:lnTo>
                      <a:pt x="378835" y="178659"/>
                    </a:lnTo>
                    <a:lnTo>
                      <a:pt x="378760" y="178659"/>
                    </a:lnTo>
                    <a:lnTo>
                      <a:pt x="378673" y="178659"/>
                    </a:lnTo>
                    <a:lnTo>
                      <a:pt x="378586" y="178597"/>
                    </a:lnTo>
                    <a:lnTo>
                      <a:pt x="378499" y="178535"/>
                    </a:lnTo>
                    <a:lnTo>
                      <a:pt x="378425" y="178535"/>
                    </a:lnTo>
                    <a:lnTo>
                      <a:pt x="378338" y="178535"/>
                    </a:lnTo>
                    <a:lnTo>
                      <a:pt x="378251" y="178473"/>
                    </a:lnTo>
                    <a:lnTo>
                      <a:pt x="378164" y="178411"/>
                    </a:lnTo>
                    <a:lnTo>
                      <a:pt x="378077" y="178349"/>
                    </a:lnTo>
                    <a:lnTo>
                      <a:pt x="378002" y="178287"/>
                    </a:lnTo>
                    <a:lnTo>
                      <a:pt x="377916" y="178287"/>
                    </a:lnTo>
                    <a:lnTo>
                      <a:pt x="377791" y="176399"/>
                    </a:lnTo>
                    <a:lnTo>
                      <a:pt x="377791" y="176399"/>
                    </a:lnTo>
                    <a:lnTo>
                      <a:pt x="377692" y="176324"/>
                    </a:lnTo>
                    <a:lnTo>
                      <a:pt x="377605" y="176250"/>
                    </a:lnTo>
                    <a:lnTo>
                      <a:pt x="377530" y="176187"/>
                    </a:lnTo>
                    <a:lnTo>
                      <a:pt x="377443" y="176113"/>
                    </a:lnTo>
                    <a:lnTo>
                      <a:pt x="377369" y="176113"/>
                    </a:lnTo>
                    <a:lnTo>
                      <a:pt x="377294" y="176051"/>
                    </a:lnTo>
                    <a:lnTo>
                      <a:pt x="377195" y="175976"/>
                    </a:lnTo>
                    <a:lnTo>
                      <a:pt x="377120" y="175902"/>
                    </a:lnTo>
                    <a:lnTo>
                      <a:pt x="377046" y="175840"/>
                    </a:lnTo>
                    <a:lnTo>
                      <a:pt x="376959" y="175765"/>
                    </a:lnTo>
                    <a:lnTo>
                      <a:pt x="376884" y="175690"/>
                    </a:lnTo>
                    <a:lnTo>
                      <a:pt x="376810" y="175628"/>
                    </a:lnTo>
                    <a:lnTo>
                      <a:pt x="376723" y="175541"/>
                    </a:lnTo>
                    <a:lnTo>
                      <a:pt x="376648" y="175467"/>
                    </a:lnTo>
                    <a:lnTo>
                      <a:pt x="376561" y="175392"/>
                    </a:lnTo>
                    <a:lnTo>
                      <a:pt x="376475" y="175305"/>
                    </a:lnTo>
                    <a:lnTo>
                      <a:pt x="376412" y="175243"/>
                    </a:lnTo>
                    <a:lnTo>
                      <a:pt x="376350" y="175169"/>
                    </a:lnTo>
                    <a:lnTo>
                      <a:pt x="376251" y="175082"/>
                    </a:lnTo>
                    <a:lnTo>
                      <a:pt x="376189" y="175020"/>
                    </a:lnTo>
                    <a:lnTo>
                      <a:pt x="376114" y="174933"/>
                    </a:lnTo>
                    <a:lnTo>
                      <a:pt x="376027" y="174846"/>
                    </a:lnTo>
                    <a:lnTo>
                      <a:pt x="375953" y="174771"/>
                    </a:lnTo>
                    <a:lnTo>
                      <a:pt x="375878" y="174697"/>
                    </a:lnTo>
                    <a:lnTo>
                      <a:pt x="375804" y="174610"/>
                    </a:lnTo>
                    <a:lnTo>
                      <a:pt x="375804" y="174535"/>
                    </a:lnTo>
                    <a:lnTo>
                      <a:pt x="375729" y="174461"/>
                    </a:lnTo>
                    <a:lnTo>
                      <a:pt x="375667" y="174386"/>
                    </a:lnTo>
                    <a:lnTo>
                      <a:pt x="375580" y="174287"/>
                    </a:lnTo>
                    <a:lnTo>
                      <a:pt x="375506" y="174212"/>
                    </a:lnTo>
                    <a:lnTo>
                      <a:pt x="375506" y="174150"/>
                    </a:lnTo>
                    <a:lnTo>
                      <a:pt x="375307" y="173914"/>
                    </a:lnTo>
                    <a:lnTo>
                      <a:pt x="375220" y="173815"/>
                    </a:lnTo>
                    <a:lnTo>
                      <a:pt x="375220" y="173815"/>
                    </a:lnTo>
                    <a:lnTo>
                      <a:pt x="375220" y="173728"/>
                    </a:lnTo>
                    <a:lnTo>
                      <a:pt x="375158" y="173653"/>
                    </a:lnTo>
                    <a:lnTo>
                      <a:pt x="375096" y="173566"/>
                    </a:lnTo>
                    <a:lnTo>
                      <a:pt x="375021" y="173479"/>
                    </a:lnTo>
                    <a:lnTo>
                      <a:pt x="374959" y="173392"/>
                    </a:lnTo>
                    <a:lnTo>
                      <a:pt x="374897" y="173305"/>
                    </a:lnTo>
                    <a:lnTo>
                      <a:pt x="374822" y="173206"/>
                    </a:lnTo>
                    <a:lnTo>
                      <a:pt x="374822" y="173131"/>
                    </a:lnTo>
                    <a:lnTo>
                      <a:pt x="374822" y="173057"/>
                    </a:lnTo>
                    <a:lnTo>
                      <a:pt x="374760" y="172982"/>
                    </a:lnTo>
                    <a:lnTo>
                      <a:pt x="374698" y="172883"/>
                    </a:lnTo>
                    <a:lnTo>
                      <a:pt x="374698" y="172808"/>
                    </a:lnTo>
                    <a:lnTo>
                      <a:pt x="374636" y="172722"/>
                    </a:lnTo>
                    <a:lnTo>
                      <a:pt x="374636" y="172635"/>
                    </a:lnTo>
                    <a:lnTo>
                      <a:pt x="374574" y="172548"/>
                    </a:lnTo>
                    <a:lnTo>
                      <a:pt x="374574" y="172448"/>
                    </a:lnTo>
                    <a:lnTo>
                      <a:pt x="374574" y="172374"/>
                    </a:lnTo>
                    <a:lnTo>
                      <a:pt x="374574" y="172299"/>
                    </a:lnTo>
                    <a:lnTo>
                      <a:pt x="374574" y="172200"/>
                    </a:lnTo>
                    <a:lnTo>
                      <a:pt x="374512" y="172113"/>
                    </a:lnTo>
                    <a:lnTo>
                      <a:pt x="374512" y="172026"/>
                    </a:lnTo>
                    <a:lnTo>
                      <a:pt x="374437" y="171926"/>
                    </a:lnTo>
                    <a:lnTo>
                      <a:pt x="374437" y="171864"/>
                    </a:lnTo>
                    <a:lnTo>
                      <a:pt x="374437" y="171765"/>
                    </a:lnTo>
                    <a:lnTo>
                      <a:pt x="374375" y="171666"/>
                    </a:lnTo>
                    <a:lnTo>
                      <a:pt x="374375" y="171579"/>
                    </a:lnTo>
                    <a:lnTo>
                      <a:pt x="374375" y="171492"/>
                    </a:lnTo>
                    <a:lnTo>
                      <a:pt x="374375" y="171405"/>
                    </a:lnTo>
                    <a:lnTo>
                      <a:pt x="374375" y="171330"/>
                    </a:lnTo>
                    <a:lnTo>
                      <a:pt x="374313" y="171218"/>
                    </a:lnTo>
                    <a:lnTo>
                      <a:pt x="374313" y="171131"/>
                    </a:lnTo>
                    <a:lnTo>
                      <a:pt x="374313" y="171057"/>
                    </a:lnTo>
                    <a:lnTo>
                      <a:pt x="374313" y="170958"/>
                    </a:lnTo>
                    <a:lnTo>
                      <a:pt x="374313" y="170871"/>
                    </a:lnTo>
                    <a:lnTo>
                      <a:pt x="374313" y="170784"/>
                    </a:lnTo>
                    <a:lnTo>
                      <a:pt x="374251" y="170672"/>
                    </a:lnTo>
                    <a:lnTo>
                      <a:pt x="374251" y="170610"/>
                    </a:lnTo>
                    <a:lnTo>
                      <a:pt x="374251" y="170523"/>
                    </a:lnTo>
                    <a:lnTo>
                      <a:pt x="374251" y="170411"/>
                    </a:lnTo>
                    <a:lnTo>
                      <a:pt x="374251" y="170312"/>
                    </a:lnTo>
                    <a:lnTo>
                      <a:pt x="374251" y="170225"/>
                    </a:lnTo>
                    <a:lnTo>
                      <a:pt x="374251" y="170138"/>
                    </a:lnTo>
                    <a:lnTo>
                      <a:pt x="374251" y="170051"/>
                    </a:lnTo>
                    <a:lnTo>
                      <a:pt x="374251" y="169939"/>
                    </a:lnTo>
                    <a:lnTo>
                      <a:pt x="374251" y="169852"/>
                    </a:lnTo>
                    <a:lnTo>
                      <a:pt x="374251" y="169790"/>
                    </a:lnTo>
                    <a:lnTo>
                      <a:pt x="374251" y="169666"/>
                    </a:lnTo>
                    <a:lnTo>
                      <a:pt x="374251" y="169579"/>
                    </a:lnTo>
                    <a:lnTo>
                      <a:pt x="374251" y="169492"/>
                    </a:lnTo>
                    <a:lnTo>
                      <a:pt x="374251" y="169380"/>
                    </a:lnTo>
                    <a:lnTo>
                      <a:pt x="374251" y="169305"/>
                    </a:lnTo>
                    <a:lnTo>
                      <a:pt x="374251" y="169218"/>
                    </a:lnTo>
                    <a:lnTo>
                      <a:pt x="374251" y="169107"/>
                    </a:lnTo>
                    <a:lnTo>
                      <a:pt x="374251" y="169007"/>
                    </a:lnTo>
                    <a:lnTo>
                      <a:pt x="374251" y="168920"/>
                    </a:lnTo>
                    <a:lnTo>
                      <a:pt x="374251" y="168833"/>
                    </a:lnTo>
                    <a:lnTo>
                      <a:pt x="374251" y="168734"/>
                    </a:lnTo>
                    <a:lnTo>
                      <a:pt x="374251" y="168647"/>
                    </a:lnTo>
                    <a:lnTo>
                      <a:pt x="374251" y="168548"/>
                    </a:lnTo>
                    <a:lnTo>
                      <a:pt x="374251" y="168436"/>
                    </a:lnTo>
                    <a:lnTo>
                      <a:pt x="374251" y="168349"/>
                    </a:lnTo>
                    <a:lnTo>
                      <a:pt x="374251" y="168249"/>
                    </a:lnTo>
                    <a:lnTo>
                      <a:pt x="374251" y="168162"/>
                    </a:lnTo>
                    <a:lnTo>
                      <a:pt x="374251" y="168063"/>
                    </a:lnTo>
                    <a:lnTo>
                      <a:pt x="374251" y="167951"/>
                    </a:lnTo>
                    <a:lnTo>
                      <a:pt x="374251" y="167852"/>
                    </a:lnTo>
                    <a:lnTo>
                      <a:pt x="374251" y="167790"/>
                    </a:lnTo>
                    <a:lnTo>
                      <a:pt x="374251" y="167666"/>
                    </a:lnTo>
                    <a:lnTo>
                      <a:pt x="374251" y="167566"/>
                    </a:lnTo>
                    <a:lnTo>
                      <a:pt x="374251" y="167479"/>
                    </a:lnTo>
                    <a:lnTo>
                      <a:pt x="374251" y="167355"/>
                    </a:lnTo>
                    <a:lnTo>
                      <a:pt x="374251" y="167293"/>
                    </a:lnTo>
                    <a:lnTo>
                      <a:pt x="374251" y="167194"/>
                    </a:lnTo>
                    <a:lnTo>
                      <a:pt x="374251" y="167082"/>
                    </a:lnTo>
                    <a:lnTo>
                      <a:pt x="374251" y="166982"/>
                    </a:lnTo>
                    <a:lnTo>
                      <a:pt x="374251" y="166883"/>
                    </a:lnTo>
                    <a:lnTo>
                      <a:pt x="374251" y="166796"/>
                    </a:lnTo>
                    <a:lnTo>
                      <a:pt x="374251" y="166697"/>
                    </a:lnTo>
                    <a:lnTo>
                      <a:pt x="374251" y="166610"/>
                    </a:lnTo>
                    <a:lnTo>
                      <a:pt x="374251" y="166510"/>
                    </a:lnTo>
                    <a:lnTo>
                      <a:pt x="374251" y="166386"/>
                    </a:lnTo>
                    <a:lnTo>
                      <a:pt x="374251" y="166287"/>
                    </a:lnTo>
                    <a:lnTo>
                      <a:pt x="374251" y="166200"/>
                    </a:lnTo>
                    <a:lnTo>
                      <a:pt x="374251" y="165815"/>
                    </a:lnTo>
                    <a:lnTo>
                      <a:pt x="374251" y="165690"/>
                    </a:lnTo>
                    <a:lnTo>
                      <a:pt x="374251" y="163616"/>
                    </a:lnTo>
                    <a:close/>
                    <a:moveTo>
                      <a:pt x="355779" y="134423"/>
                    </a:moveTo>
                    <a:lnTo>
                      <a:pt x="355592" y="134622"/>
                    </a:lnTo>
                    <a:lnTo>
                      <a:pt x="355418" y="134821"/>
                    </a:lnTo>
                    <a:lnTo>
                      <a:pt x="355232" y="135032"/>
                    </a:lnTo>
                    <a:lnTo>
                      <a:pt x="355046" y="135255"/>
                    </a:lnTo>
                    <a:lnTo>
                      <a:pt x="354884" y="135454"/>
                    </a:lnTo>
                    <a:lnTo>
                      <a:pt x="354710" y="135653"/>
                    </a:lnTo>
                    <a:lnTo>
                      <a:pt x="354524" y="135877"/>
                    </a:lnTo>
                    <a:lnTo>
                      <a:pt x="354350" y="136100"/>
                    </a:lnTo>
                    <a:lnTo>
                      <a:pt x="354176" y="136311"/>
                    </a:lnTo>
                    <a:lnTo>
                      <a:pt x="354002" y="136523"/>
                    </a:lnTo>
                    <a:lnTo>
                      <a:pt x="353853" y="136734"/>
                    </a:lnTo>
                    <a:lnTo>
                      <a:pt x="353679" y="136945"/>
                    </a:lnTo>
                    <a:lnTo>
                      <a:pt x="353518" y="137169"/>
                    </a:lnTo>
                    <a:lnTo>
                      <a:pt x="353356" y="137380"/>
                    </a:lnTo>
                    <a:lnTo>
                      <a:pt x="353195" y="137591"/>
                    </a:lnTo>
                    <a:lnTo>
                      <a:pt x="353021" y="137839"/>
                    </a:lnTo>
                    <a:lnTo>
                      <a:pt x="352872" y="138051"/>
                    </a:lnTo>
                    <a:lnTo>
                      <a:pt x="352723" y="138262"/>
                    </a:lnTo>
                    <a:lnTo>
                      <a:pt x="352561" y="138485"/>
                    </a:lnTo>
                    <a:lnTo>
                      <a:pt x="352400" y="138709"/>
                    </a:lnTo>
                    <a:lnTo>
                      <a:pt x="352251" y="138945"/>
                    </a:lnTo>
                    <a:lnTo>
                      <a:pt x="352089" y="139169"/>
                    </a:lnTo>
                    <a:lnTo>
                      <a:pt x="351965" y="139367"/>
                    </a:lnTo>
                    <a:lnTo>
                      <a:pt x="351804" y="139603"/>
                    </a:lnTo>
                    <a:lnTo>
                      <a:pt x="351642" y="139852"/>
                    </a:lnTo>
                    <a:lnTo>
                      <a:pt x="351518" y="140063"/>
                    </a:lnTo>
                    <a:lnTo>
                      <a:pt x="351369" y="140287"/>
                    </a:lnTo>
                    <a:lnTo>
                      <a:pt x="351095" y="140734"/>
                    </a:lnTo>
                    <a:lnTo>
                      <a:pt x="350946" y="140995"/>
                    </a:lnTo>
                    <a:lnTo>
                      <a:pt x="350797" y="141231"/>
                    </a:lnTo>
                    <a:lnTo>
                      <a:pt x="350673" y="141442"/>
                    </a:lnTo>
                    <a:lnTo>
                      <a:pt x="350536" y="141678"/>
                    </a:lnTo>
                    <a:lnTo>
                      <a:pt x="350412" y="141914"/>
                    </a:lnTo>
                    <a:lnTo>
                      <a:pt x="350276" y="142150"/>
                    </a:lnTo>
                    <a:lnTo>
                      <a:pt x="350139" y="142386"/>
                    </a:lnTo>
                    <a:lnTo>
                      <a:pt x="350027" y="142597"/>
                    </a:lnTo>
                    <a:lnTo>
                      <a:pt x="349891" y="142833"/>
                    </a:lnTo>
                    <a:lnTo>
                      <a:pt x="349754" y="143094"/>
                    </a:lnTo>
                    <a:lnTo>
                      <a:pt x="349518" y="143554"/>
                    </a:lnTo>
                    <a:lnTo>
                      <a:pt x="349406" y="143802"/>
                    </a:lnTo>
                    <a:lnTo>
                      <a:pt x="349294" y="144013"/>
                    </a:lnTo>
                    <a:lnTo>
                      <a:pt x="349158" y="144287"/>
                    </a:lnTo>
                    <a:lnTo>
                      <a:pt x="349046" y="144523"/>
                    </a:lnTo>
                    <a:lnTo>
                      <a:pt x="348946" y="144746"/>
                    </a:lnTo>
                    <a:lnTo>
                      <a:pt x="348822" y="144995"/>
                    </a:lnTo>
                    <a:lnTo>
                      <a:pt x="348710" y="145231"/>
                    </a:lnTo>
                    <a:lnTo>
                      <a:pt x="348599" y="145479"/>
                    </a:lnTo>
                    <a:lnTo>
                      <a:pt x="348487" y="145728"/>
                    </a:lnTo>
                    <a:lnTo>
                      <a:pt x="348400" y="145939"/>
                    </a:lnTo>
                    <a:lnTo>
                      <a:pt x="348288" y="146187"/>
                    </a:lnTo>
                    <a:lnTo>
                      <a:pt x="348176" y="146460"/>
                    </a:lnTo>
                    <a:lnTo>
                      <a:pt x="347977" y="146933"/>
                    </a:lnTo>
                    <a:lnTo>
                      <a:pt x="347791" y="147405"/>
                    </a:lnTo>
                    <a:lnTo>
                      <a:pt x="347679" y="147678"/>
                    </a:lnTo>
                    <a:lnTo>
                      <a:pt x="347592" y="147939"/>
                    </a:lnTo>
                    <a:lnTo>
                      <a:pt x="347505" y="148150"/>
                    </a:lnTo>
                    <a:lnTo>
                      <a:pt x="347418" y="148411"/>
                    </a:lnTo>
                    <a:lnTo>
                      <a:pt x="347319" y="148659"/>
                    </a:lnTo>
                    <a:lnTo>
                      <a:pt x="347232" y="148920"/>
                    </a:lnTo>
                    <a:lnTo>
                      <a:pt x="347145" y="149156"/>
                    </a:lnTo>
                    <a:lnTo>
                      <a:pt x="347058" y="149417"/>
                    </a:lnTo>
                    <a:lnTo>
                      <a:pt x="346971" y="149666"/>
                    </a:lnTo>
                    <a:lnTo>
                      <a:pt x="346909" y="149902"/>
                    </a:lnTo>
                    <a:lnTo>
                      <a:pt x="346822" y="150150"/>
                    </a:lnTo>
                    <a:lnTo>
                      <a:pt x="346748" y="150411"/>
                    </a:lnTo>
                    <a:lnTo>
                      <a:pt x="346661" y="150659"/>
                    </a:lnTo>
                    <a:lnTo>
                      <a:pt x="346586" y="150908"/>
                    </a:lnTo>
                    <a:lnTo>
                      <a:pt x="346524" y="151144"/>
                    </a:lnTo>
                    <a:lnTo>
                      <a:pt x="346449" y="151405"/>
                    </a:lnTo>
                    <a:lnTo>
                      <a:pt x="346375" y="151678"/>
                    </a:lnTo>
                    <a:lnTo>
                      <a:pt x="346238" y="152162"/>
                    </a:lnTo>
                    <a:lnTo>
                      <a:pt x="346114" y="152647"/>
                    </a:lnTo>
                    <a:lnTo>
                      <a:pt x="346040" y="152945"/>
                    </a:lnTo>
                    <a:lnTo>
                      <a:pt x="346040" y="153193"/>
                    </a:lnTo>
                    <a:lnTo>
                      <a:pt x="346040" y="153430"/>
                    </a:lnTo>
                    <a:lnTo>
                      <a:pt x="345977" y="153690"/>
                    </a:lnTo>
                    <a:lnTo>
                      <a:pt x="345977" y="153939"/>
                    </a:lnTo>
                    <a:lnTo>
                      <a:pt x="345915" y="154200"/>
                    </a:lnTo>
                    <a:lnTo>
                      <a:pt x="345915" y="154461"/>
                    </a:lnTo>
                    <a:lnTo>
                      <a:pt x="345915" y="154721"/>
                    </a:lnTo>
                    <a:lnTo>
                      <a:pt x="345853" y="154982"/>
                    </a:lnTo>
                    <a:lnTo>
                      <a:pt x="345853" y="155206"/>
                    </a:lnTo>
                    <a:lnTo>
                      <a:pt x="345853" y="155467"/>
                    </a:lnTo>
                    <a:lnTo>
                      <a:pt x="345853" y="155728"/>
                    </a:lnTo>
                    <a:lnTo>
                      <a:pt x="345853" y="155989"/>
                    </a:lnTo>
                    <a:lnTo>
                      <a:pt x="345853" y="156249"/>
                    </a:lnTo>
                    <a:lnTo>
                      <a:pt x="345853" y="156510"/>
                    </a:lnTo>
                    <a:lnTo>
                      <a:pt x="345853" y="156771"/>
                    </a:lnTo>
                    <a:lnTo>
                      <a:pt x="345853" y="157007"/>
                    </a:lnTo>
                    <a:lnTo>
                      <a:pt x="345853" y="157268"/>
                    </a:lnTo>
                    <a:lnTo>
                      <a:pt x="345853" y="157529"/>
                    </a:lnTo>
                    <a:lnTo>
                      <a:pt x="345853" y="157790"/>
                    </a:lnTo>
                    <a:lnTo>
                      <a:pt x="345853" y="158051"/>
                    </a:lnTo>
                    <a:lnTo>
                      <a:pt x="345853" y="158287"/>
                    </a:lnTo>
                    <a:lnTo>
                      <a:pt x="345853" y="158548"/>
                    </a:lnTo>
                    <a:lnTo>
                      <a:pt x="345853" y="158846"/>
                    </a:lnTo>
                    <a:lnTo>
                      <a:pt x="345853" y="159107"/>
                    </a:lnTo>
                    <a:lnTo>
                      <a:pt x="345853" y="159330"/>
                    </a:lnTo>
                    <a:lnTo>
                      <a:pt x="345853" y="159603"/>
                    </a:lnTo>
                    <a:lnTo>
                      <a:pt x="345853" y="159864"/>
                    </a:lnTo>
                    <a:lnTo>
                      <a:pt x="345853" y="160361"/>
                    </a:lnTo>
                    <a:lnTo>
                      <a:pt x="345853" y="160647"/>
                    </a:lnTo>
                    <a:lnTo>
                      <a:pt x="345853" y="165802"/>
                    </a:lnTo>
                    <a:lnTo>
                      <a:pt x="345853" y="166088"/>
                    </a:lnTo>
                    <a:lnTo>
                      <a:pt x="345853" y="166597"/>
                    </a:lnTo>
                    <a:lnTo>
                      <a:pt x="345853" y="166846"/>
                    </a:lnTo>
                    <a:lnTo>
                      <a:pt x="345853" y="167107"/>
                    </a:lnTo>
                    <a:lnTo>
                      <a:pt x="345853" y="167355"/>
                    </a:lnTo>
                    <a:lnTo>
                      <a:pt x="345853" y="167616"/>
                    </a:lnTo>
                    <a:lnTo>
                      <a:pt x="345853" y="167902"/>
                    </a:lnTo>
                    <a:lnTo>
                      <a:pt x="345853" y="168162"/>
                    </a:lnTo>
                    <a:lnTo>
                      <a:pt x="345853" y="168399"/>
                    </a:lnTo>
                    <a:lnTo>
                      <a:pt x="345853" y="168659"/>
                    </a:lnTo>
                    <a:lnTo>
                      <a:pt x="345853" y="168920"/>
                    </a:lnTo>
                    <a:lnTo>
                      <a:pt x="345853" y="169181"/>
                    </a:lnTo>
                    <a:lnTo>
                      <a:pt x="345853" y="169442"/>
                    </a:lnTo>
                    <a:lnTo>
                      <a:pt x="345853" y="169678"/>
                    </a:lnTo>
                    <a:lnTo>
                      <a:pt x="345853" y="169939"/>
                    </a:lnTo>
                    <a:lnTo>
                      <a:pt x="345853" y="170200"/>
                    </a:lnTo>
                    <a:lnTo>
                      <a:pt x="345853" y="170461"/>
                    </a:lnTo>
                    <a:lnTo>
                      <a:pt x="345853" y="170722"/>
                    </a:lnTo>
                    <a:lnTo>
                      <a:pt x="345853" y="170982"/>
                    </a:lnTo>
                    <a:lnTo>
                      <a:pt x="345853" y="171231"/>
                    </a:lnTo>
                    <a:lnTo>
                      <a:pt x="345853" y="171467"/>
                    </a:lnTo>
                    <a:lnTo>
                      <a:pt x="345915" y="171728"/>
                    </a:lnTo>
                    <a:lnTo>
                      <a:pt x="345915" y="171989"/>
                    </a:lnTo>
                    <a:lnTo>
                      <a:pt x="345915" y="172249"/>
                    </a:lnTo>
                    <a:lnTo>
                      <a:pt x="345977" y="172510"/>
                    </a:lnTo>
                    <a:lnTo>
                      <a:pt x="345977" y="172771"/>
                    </a:lnTo>
                    <a:lnTo>
                      <a:pt x="346040" y="173020"/>
                    </a:lnTo>
                    <a:lnTo>
                      <a:pt x="346040" y="173256"/>
                    </a:lnTo>
                    <a:lnTo>
                      <a:pt x="346040" y="173517"/>
                    </a:lnTo>
                    <a:lnTo>
                      <a:pt x="346114" y="173802"/>
                    </a:lnTo>
                    <a:lnTo>
                      <a:pt x="346176" y="174026"/>
                    </a:lnTo>
                    <a:lnTo>
                      <a:pt x="346238" y="174287"/>
                    </a:lnTo>
                    <a:lnTo>
                      <a:pt x="346313" y="174535"/>
                    </a:lnTo>
                    <a:lnTo>
                      <a:pt x="346313" y="174771"/>
                    </a:lnTo>
                    <a:lnTo>
                      <a:pt x="346387" y="175057"/>
                    </a:lnTo>
                    <a:lnTo>
                      <a:pt x="346462" y="175305"/>
                    </a:lnTo>
                    <a:lnTo>
                      <a:pt x="346524" y="175541"/>
                    </a:lnTo>
                    <a:lnTo>
                      <a:pt x="346599" y="175790"/>
                    </a:lnTo>
                    <a:lnTo>
                      <a:pt x="346685" y="176051"/>
                    </a:lnTo>
                    <a:lnTo>
                      <a:pt x="346760" y="176299"/>
                    </a:lnTo>
                    <a:lnTo>
                      <a:pt x="346847" y="176548"/>
                    </a:lnTo>
                    <a:lnTo>
                      <a:pt x="346909" y="176784"/>
                    </a:lnTo>
                    <a:lnTo>
                      <a:pt x="346996" y="177032"/>
                    </a:lnTo>
                    <a:lnTo>
                      <a:pt x="347083" y="177281"/>
                    </a:lnTo>
                    <a:lnTo>
                      <a:pt x="347170" y="177541"/>
                    </a:lnTo>
                    <a:lnTo>
                      <a:pt x="347257" y="177790"/>
                    </a:lnTo>
                    <a:lnTo>
                      <a:pt x="347344" y="178038"/>
                    </a:lnTo>
                    <a:lnTo>
                      <a:pt x="347443" y="178287"/>
                    </a:lnTo>
                    <a:lnTo>
                      <a:pt x="347530" y="178523"/>
                    </a:lnTo>
                    <a:lnTo>
                      <a:pt x="347617" y="178771"/>
                    </a:lnTo>
                    <a:lnTo>
                      <a:pt x="347729" y="179045"/>
                    </a:lnTo>
                    <a:lnTo>
                      <a:pt x="347816" y="179268"/>
                    </a:lnTo>
                    <a:lnTo>
                      <a:pt x="347915" y="179517"/>
                    </a:lnTo>
                    <a:lnTo>
                      <a:pt x="348027" y="179765"/>
                    </a:lnTo>
                    <a:lnTo>
                      <a:pt x="348114" y="179989"/>
                    </a:lnTo>
                    <a:lnTo>
                      <a:pt x="348226" y="180262"/>
                    </a:lnTo>
                    <a:lnTo>
                      <a:pt x="348338" y="180498"/>
                    </a:lnTo>
                    <a:lnTo>
                      <a:pt x="348437" y="180734"/>
                    </a:lnTo>
                    <a:lnTo>
                      <a:pt x="348536" y="180970"/>
                    </a:lnTo>
                    <a:lnTo>
                      <a:pt x="348648" y="181218"/>
                    </a:lnTo>
                    <a:lnTo>
                      <a:pt x="348760" y="181467"/>
                    </a:lnTo>
                    <a:lnTo>
                      <a:pt x="348872" y="181703"/>
                    </a:lnTo>
                    <a:lnTo>
                      <a:pt x="348984" y="181927"/>
                    </a:lnTo>
                    <a:lnTo>
                      <a:pt x="349095" y="182175"/>
                    </a:lnTo>
                    <a:lnTo>
                      <a:pt x="349232" y="182436"/>
                    </a:lnTo>
                    <a:lnTo>
                      <a:pt x="349331" y="182647"/>
                    </a:lnTo>
                    <a:lnTo>
                      <a:pt x="349456" y="182896"/>
                    </a:lnTo>
                    <a:lnTo>
                      <a:pt x="349592" y="183132"/>
                    </a:lnTo>
                    <a:lnTo>
                      <a:pt x="349692" y="183355"/>
                    </a:lnTo>
                    <a:lnTo>
                      <a:pt x="349828" y="183616"/>
                    </a:lnTo>
                    <a:lnTo>
                      <a:pt x="349965" y="183852"/>
                    </a:lnTo>
                    <a:lnTo>
                      <a:pt x="350077" y="184063"/>
                    </a:lnTo>
                    <a:lnTo>
                      <a:pt x="350213" y="184312"/>
                    </a:lnTo>
                    <a:lnTo>
                      <a:pt x="350350" y="184535"/>
                    </a:lnTo>
                    <a:lnTo>
                      <a:pt x="350474" y="184771"/>
                    </a:lnTo>
                    <a:lnTo>
                      <a:pt x="350611" y="185020"/>
                    </a:lnTo>
                    <a:lnTo>
                      <a:pt x="350735" y="185231"/>
                    </a:lnTo>
                    <a:lnTo>
                      <a:pt x="350884" y="185455"/>
                    </a:lnTo>
                    <a:lnTo>
                      <a:pt x="351033" y="185715"/>
                    </a:lnTo>
                    <a:lnTo>
                      <a:pt x="351170" y="185927"/>
                    </a:lnTo>
                    <a:lnTo>
                      <a:pt x="351307" y="186163"/>
                    </a:lnTo>
                    <a:lnTo>
                      <a:pt x="351456" y="186386"/>
                    </a:lnTo>
                    <a:lnTo>
                      <a:pt x="351580" y="186597"/>
                    </a:lnTo>
                    <a:lnTo>
                      <a:pt x="351741" y="186846"/>
                    </a:lnTo>
                    <a:lnTo>
                      <a:pt x="351890" y="187069"/>
                    </a:lnTo>
                    <a:lnTo>
                      <a:pt x="352027" y="187281"/>
                    </a:lnTo>
                    <a:lnTo>
                      <a:pt x="352189" y="187517"/>
                    </a:lnTo>
                    <a:lnTo>
                      <a:pt x="352338" y="187728"/>
                    </a:lnTo>
                    <a:lnTo>
                      <a:pt x="352499" y="187964"/>
                    </a:lnTo>
                    <a:lnTo>
                      <a:pt x="352661" y="188187"/>
                    </a:lnTo>
                    <a:lnTo>
                      <a:pt x="352810" y="188386"/>
                    </a:lnTo>
                    <a:lnTo>
                      <a:pt x="352959" y="188622"/>
                    </a:lnTo>
                    <a:lnTo>
                      <a:pt x="353133" y="188858"/>
                    </a:lnTo>
                    <a:lnTo>
                      <a:pt x="353294" y="189082"/>
                    </a:lnTo>
                    <a:lnTo>
                      <a:pt x="353456" y="189281"/>
                    </a:lnTo>
                    <a:lnTo>
                      <a:pt x="353617" y="189504"/>
                    </a:lnTo>
                    <a:lnTo>
                      <a:pt x="353779" y="189715"/>
                    </a:lnTo>
                    <a:lnTo>
                      <a:pt x="353940" y="189927"/>
                    </a:lnTo>
                    <a:lnTo>
                      <a:pt x="354114" y="190138"/>
                    </a:lnTo>
                    <a:lnTo>
                      <a:pt x="354288" y="190349"/>
                    </a:lnTo>
                    <a:lnTo>
                      <a:pt x="354462" y="190573"/>
                    </a:lnTo>
                    <a:lnTo>
                      <a:pt x="354648" y="190796"/>
                    </a:lnTo>
                    <a:lnTo>
                      <a:pt x="354822" y="190995"/>
                    </a:lnTo>
                    <a:lnTo>
                      <a:pt x="354984" y="191194"/>
                    </a:lnTo>
                    <a:lnTo>
                      <a:pt x="355182" y="191430"/>
                    </a:lnTo>
                    <a:lnTo>
                      <a:pt x="355356" y="191628"/>
                    </a:lnTo>
                    <a:lnTo>
                      <a:pt x="355530" y="191827"/>
                    </a:lnTo>
                    <a:lnTo>
                      <a:pt x="355704" y="192026"/>
                    </a:lnTo>
                    <a:lnTo>
                      <a:pt x="355891" y="192237"/>
                    </a:lnTo>
                    <a:lnTo>
                      <a:pt x="356077" y="192448"/>
                    </a:lnTo>
                    <a:lnTo>
                      <a:pt x="356276" y="192647"/>
                    </a:lnTo>
                    <a:lnTo>
                      <a:pt x="356462" y="192858"/>
                    </a:lnTo>
                    <a:lnTo>
                      <a:pt x="356661" y="193057"/>
                    </a:lnTo>
                    <a:lnTo>
                      <a:pt x="356835" y="193243"/>
                    </a:lnTo>
                    <a:lnTo>
                      <a:pt x="357033" y="193455"/>
                    </a:lnTo>
                    <a:lnTo>
                      <a:pt x="357232" y="193653"/>
                    </a:lnTo>
                    <a:lnTo>
                      <a:pt x="357418" y="193840"/>
                    </a:lnTo>
                    <a:lnTo>
                      <a:pt x="357630" y="194051"/>
                    </a:lnTo>
                    <a:lnTo>
                      <a:pt x="357841" y="194250"/>
                    </a:lnTo>
                    <a:lnTo>
                      <a:pt x="358027" y="194436"/>
                    </a:lnTo>
                    <a:lnTo>
                      <a:pt x="358226" y="194635"/>
                    </a:lnTo>
                    <a:lnTo>
                      <a:pt x="358425" y="194821"/>
                    </a:lnTo>
                    <a:lnTo>
                      <a:pt x="358623" y="194995"/>
                    </a:lnTo>
                    <a:lnTo>
                      <a:pt x="358822" y="195194"/>
                    </a:lnTo>
                    <a:lnTo>
                      <a:pt x="359046" y="195380"/>
                    </a:lnTo>
                    <a:lnTo>
                      <a:pt x="359232" y="195566"/>
                    </a:lnTo>
                    <a:lnTo>
                      <a:pt x="359443" y="195753"/>
                    </a:lnTo>
                    <a:lnTo>
                      <a:pt x="359655" y="195927"/>
                    </a:lnTo>
                    <a:lnTo>
                      <a:pt x="359853" y="196101"/>
                    </a:lnTo>
                    <a:lnTo>
                      <a:pt x="360064" y="196287"/>
                    </a:lnTo>
                    <a:lnTo>
                      <a:pt x="360288" y="196473"/>
                    </a:lnTo>
                    <a:lnTo>
                      <a:pt x="360499" y="196635"/>
                    </a:lnTo>
                    <a:lnTo>
                      <a:pt x="360710" y="196809"/>
                    </a:lnTo>
                    <a:lnTo>
                      <a:pt x="360909" y="196983"/>
                    </a:lnTo>
                    <a:lnTo>
                      <a:pt x="361120" y="197144"/>
                    </a:lnTo>
                    <a:lnTo>
                      <a:pt x="361356" y="197330"/>
                    </a:lnTo>
                    <a:lnTo>
                      <a:pt x="361568" y="197492"/>
                    </a:lnTo>
                    <a:lnTo>
                      <a:pt x="361779" y="197666"/>
                    </a:lnTo>
                    <a:lnTo>
                      <a:pt x="362002" y="197827"/>
                    </a:lnTo>
                    <a:lnTo>
                      <a:pt x="362201" y="197976"/>
                    </a:lnTo>
                    <a:lnTo>
                      <a:pt x="362437" y="198150"/>
                    </a:lnTo>
                    <a:lnTo>
                      <a:pt x="362648" y="198312"/>
                    </a:lnTo>
                    <a:lnTo>
                      <a:pt x="362860" y="198461"/>
                    </a:lnTo>
                    <a:lnTo>
                      <a:pt x="363096" y="198622"/>
                    </a:lnTo>
                    <a:lnTo>
                      <a:pt x="363319" y="198784"/>
                    </a:lnTo>
                    <a:lnTo>
                      <a:pt x="363543" y="198945"/>
                    </a:lnTo>
                    <a:lnTo>
                      <a:pt x="363754" y="199082"/>
                    </a:lnTo>
                    <a:lnTo>
                      <a:pt x="363990" y="199243"/>
                    </a:lnTo>
                    <a:lnTo>
                      <a:pt x="364214" y="199393"/>
                    </a:lnTo>
                    <a:lnTo>
                      <a:pt x="364437" y="199529"/>
                    </a:lnTo>
                    <a:lnTo>
                      <a:pt x="364661" y="199678"/>
                    </a:lnTo>
                    <a:lnTo>
                      <a:pt x="364897" y="199827"/>
                    </a:lnTo>
                    <a:lnTo>
                      <a:pt x="365133" y="199976"/>
                    </a:lnTo>
                    <a:lnTo>
                      <a:pt x="365344" y="200113"/>
                    </a:lnTo>
                    <a:lnTo>
                      <a:pt x="365568" y="200250"/>
                    </a:lnTo>
                    <a:lnTo>
                      <a:pt x="365816" y="200386"/>
                    </a:lnTo>
                    <a:lnTo>
                      <a:pt x="366040" y="200535"/>
                    </a:lnTo>
                    <a:lnTo>
                      <a:pt x="366263" y="200660"/>
                    </a:lnTo>
                    <a:lnTo>
                      <a:pt x="366512" y="200809"/>
                    </a:lnTo>
                    <a:lnTo>
                      <a:pt x="366735" y="200933"/>
                    </a:lnTo>
                    <a:lnTo>
                      <a:pt x="366971" y="201070"/>
                    </a:lnTo>
                    <a:lnTo>
                      <a:pt x="367207" y="201194"/>
                    </a:lnTo>
                    <a:lnTo>
                      <a:pt x="367431" y="201318"/>
                    </a:lnTo>
                    <a:lnTo>
                      <a:pt x="367667" y="201442"/>
                    </a:lnTo>
                    <a:lnTo>
                      <a:pt x="367903" y="201566"/>
                    </a:lnTo>
                    <a:lnTo>
                      <a:pt x="368151" y="201703"/>
                    </a:lnTo>
                    <a:lnTo>
                      <a:pt x="368387" y="201815"/>
                    </a:lnTo>
                    <a:lnTo>
                      <a:pt x="368624" y="201939"/>
                    </a:lnTo>
                    <a:lnTo>
                      <a:pt x="368860" y="202063"/>
                    </a:lnTo>
                    <a:lnTo>
                      <a:pt x="369096" y="202175"/>
                    </a:lnTo>
                    <a:lnTo>
                      <a:pt x="369344" y="202287"/>
                    </a:lnTo>
                    <a:lnTo>
                      <a:pt x="369580" y="202399"/>
                    </a:lnTo>
                    <a:lnTo>
                      <a:pt x="369816" y="202523"/>
                    </a:lnTo>
                    <a:lnTo>
                      <a:pt x="370065" y="202635"/>
                    </a:lnTo>
                    <a:lnTo>
                      <a:pt x="370301" y="202734"/>
                    </a:lnTo>
                    <a:lnTo>
                      <a:pt x="370537" y="202846"/>
                    </a:lnTo>
                    <a:lnTo>
                      <a:pt x="370797" y="202945"/>
                    </a:lnTo>
                    <a:lnTo>
                      <a:pt x="371021" y="203045"/>
                    </a:lnTo>
                    <a:lnTo>
                      <a:pt x="371257" y="203157"/>
                    </a:lnTo>
                    <a:lnTo>
                      <a:pt x="371518" y="203268"/>
                    </a:lnTo>
                    <a:lnTo>
                      <a:pt x="371766" y="203368"/>
                    </a:lnTo>
                    <a:lnTo>
                      <a:pt x="372002" y="203455"/>
                    </a:lnTo>
                    <a:lnTo>
                      <a:pt x="372251" y="203554"/>
                    </a:lnTo>
                    <a:lnTo>
                      <a:pt x="372499" y="203653"/>
                    </a:lnTo>
                    <a:lnTo>
                      <a:pt x="372748" y="203740"/>
                    </a:lnTo>
                    <a:lnTo>
                      <a:pt x="372984" y="203827"/>
                    </a:lnTo>
                    <a:lnTo>
                      <a:pt x="373245" y="203927"/>
                    </a:lnTo>
                    <a:lnTo>
                      <a:pt x="373493" y="204014"/>
                    </a:lnTo>
                    <a:lnTo>
                      <a:pt x="373729" y="204101"/>
                    </a:lnTo>
                    <a:lnTo>
                      <a:pt x="373990" y="204188"/>
                    </a:lnTo>
                    <a:lnTo>
                      <a:pt x="374238" y="204275"/>
                    </a:lnTo>
                    <a:lnTo>
                      <a:pt x="374474" y="204361"/>
                    </a:lnTo>
                    <a:lnTo>
                      <a:pt x="374723" y="204436"/>
                    </a:lnTo>
                    <a:lnTo>
                      <a:pt x="374984" y="204511"/>
                    </a:lnTo>
                    <a:lnTo>
                      <a:pt x="375232" y="204598"/>
                    </a:lnTo>
                    <a:lnTo>
                      <a:pt x="375493" y="204672"/>
                    </a:lnTo>
                    <a:lnTo>
                      <a:pt x="375729" y="204747"/>
                    </a:lnTo>
                    <a:lnTo>
                      <a:pt x="375978" y="204821"/>
                    </a:lnTo>
                    <a:lnTo>
                      <a:pt x="376226" y="204896"/>
                    </a:lnTo>
                    <a:lnTo>
                      <a:pt x="376487" y="204958"/>
                    </a:lnTo>
                    <a:lnTo>
                      <a:pt x="376748" y="205032"/>
                    </a:lnTo>
                    <a:lnTo>
                      <a:pt x="376996" y="205094"/>
                    </a:lnTo>
                    <a:lnTo>
                      <a:pt x="377245" y="205169"/>
                    </a:lnTo>
                    <a:lnTo>
                      <a:pt x="377506" y="205231"/>
                    </a:lnTo>
                    <a:lnTo>
                      <a:pt x="377754" y="205231"/>
                    </a:lnTo>
                    <a:lnTo>
                      <a:pt x="378002" y="205293"/>
                    </a:lnTo>
                    <a:lnTo>
                      <a:pt x="378263" y="205355"/>
                    </a:lnTo>
                    <a:lnTo>
                      <a:pt x="378512" y="205355"/>
                    </a:lnTo>
                    <a:lnTo>
                      <a:pt x="378773" y="205417"/>
                    </a:lnTo>
                    <a:lnTo>
                      <a:pt x="379021" y="205417"/>
                    </a:lnTo>
                    <a:lnTo>
                      <a:pt x="379282" y="205479"/>
                    </a:lnTo>
                    <a:lnTo>
                      <a:pt x="379530" y="205479"/>
                    </a:lnTo>
                    <a:lnTo>
                      <a:pt x="379791" y="205479"/>
                    </a:lnTo>
                    <a:lnTo>
                      <a:pt x="380052" y="205479"/>
                    </a:lnTo>
                    <a:lnTo>
                      <a:pt x="380301" y="205479"/>
                    </a:lnTo>
                    <a:lnTo>
                      <a:pt x="380561" y="205479"/>
                    </a:lnTo>
                    <a:lnTo>
                      <a:pt x="380822" y="205479"/>
                    </a:lnTo>
                    <a:lnTo>
                      <a:pt x="381071" y="205479"/>
                    </a:lnTo>
                    <a:lnTo>
                      <a:pt x="381332" y="205479"/>
                    </a:lnTo>
                    <a:lnTo>
                      <a:pt x="381593" y="205479"/>
                    </a:lnTo>
                    <a:lnTo>
                      <a:pt x="381841" y="205479"/>
                    </a:lnTo>
                    <a:lnTo>
                      <a:pt x="382102" y="205479"/>
                    </a:lnTo>
                    <a:lnTo>
                      <a:pt x="382363" y="205479"/>
                    </a:lnTo>
                    <a:lnTo>
                      <a:pt x="382611" y="205479"/>
                    </a:lnTo>
                    <a:lnTo>
                      <a:pt x="382872" y="205479"/>
                    </a:lnTo>
                    <a:lnTo>
                      <a:pt x="383133" y="205479"/>
                    </a:lnTo>
                    <a:lnTo>
                      <a:pt x="383381" y="205479"/>
                    </a:lnTo>
                    <a:lnTo>
                      <a:pt x="383655" y="205479"/>
                    </a:lnTo>
                    <a:lnTo>
                      <a:pt x="383903" y="205479"/>
                    </a:lnTo>
                    <a:lnTo>
                      <a:pt x="384164" y="205479"/>
                    </a:lnTo>
                    <a:lnTo>
                      <a:pt x="384425" y="205479"/>
                    </a:lnTo>
                    <a:lnTo>
                      <a:pt x="384686" y="205479"/>
                    </a:lnTo>
                    <a:lnTo>
                      <a:pt x="384934" y="205479"/>
                    </a:lnTo>
                    <a:lnTo>
                      <a:pt x="385207" y="205479"/>
                    </a:lnTo>
                    <a:lnTo>
                      <a:pt x="385456" y="205479"/>
                    </a:lnTo>
                    <a:lnTo>
                      <a:pt x="385717" y="205479"/>
                    </a:lnTo>
                    <a:lnTo>
                      <a:pt x="390388" y="205479"/>
                    </a:lnTo>
                    <a:lnTo>
                      <a:pt x="390649" y="205479"/>
                    </a:lnTo>
                    <a:lnTo>
                      <a:pt x="390897" y="205479"/>
                    </a:lnTo>
                    <a:lnTo>
                      <a:pt x="391158" y="205479"/>
                    </a:lnTo>
                    <a:lnTo>
                      <a:pt x="391456" y="205479"/>
                    </a:lnTo>
                    <a:lnTo>
                      <a:pt x="391717" y="205479"/>
                    </a:lnTo>
                    <a:lnTo>
                      <a:pt x="391978" y="205479"/>
                    </a:lnTo>
                    <a:lnTo>
                      <a:pt x="392239" y="205479"/>
                    </a:lnTo>
                    <a:lnTo>
                      <a:pt x="392487" y="205479"/>
                    </a:lnTo>
                    <a:lnTo>
                      <a:pt x="392748" y="205479"/>
                    </a:lnTo>
                    <a:lnTo>
                      <a:pt x="393009" y="205479"/>
                    </a:lnTo>
                    <a:lnTo>
                      <a:pt x="393270" y="205479"/>
                    </a:lnTo>
                    <a:lnTo>
                      <a:pt x="393531" y="205479"/>
                    </a:lnTo>
                    <a:lnTo>
                      <a:pt x="393767" y="205479"/>
                    </a:lnTo>
                    <a:lnTo>
                      <a:pt x="394027" y="205479"/>
                    </a:lnTo>
                    <a:lnTo>
                      <a:pt x="394301" y="205479"/>
                    </a:lnTo>
                    <a:lnTo>
                      <a:pt x="394549" y="205479"/>
                    </a:lnTo>
                    <a:lnTo>
                      <a:pt x="394810" y="205479"/>
                    </a:lnTo>
                    <a:lnTo>
                      <a:pt x="395071" y="205479"/>
                    </a:lnTo>
                    <a:lnTo>
                      <a:pt x="395319" y="205479"/>
                    </a:lnTo>
                    <a:lnTo>
                      <a:pt x="395580" y="205479"/>
                    </a:lnTo>
                    <a:lnTo>
                      <a:pt x="395841" y="205479"/>
                    </a:lnTo>
                    <a:lnTo>
                      <a:pt x="396090" y="205479"/>
                    </a:lnTo>
                    <a:lnTo>
                      <a:pt x="396338" y="205479"/>
                    </a:lnTo>
                    <a:lnTo>
                      <a:pt x="396611" y="205479"/>
                    </a:lnTo>
                    <a:lnTo>
                      <a:pt x="396860" y="205479"/>
                    </a:lnTo>
                    <a:lnTo>
                      <a:pt x="397108" y="205417"/>
                    </a:lnTo>
                    <a:lnTo>
                      <a:pt x="397369" y="205417"/>
                    </a:lnTo>
                    <a:lnTo>
                      <a:pt x="397617" y="205355"/>
                    </a:lnTo>
                    <a:lnTo>
                      <a:pt x="397878" y="205355"/>
                    </a:lnTo>
                    <a:lnTo>
                      <a:pt x="398139" y="205293"/>
                    </a:lnTo>
                    <a:lnTo>
                      <a:pt x="398388" y="205231"/>
                    </a:lnTo>
                    <a:lnTo>
                      <a:pt x="398649" y="205231"/>
                    </a:lnTo>
                    <a:lnTo>
                      <a:pt x="398885" y="205169"/>
                    </a:lnTo>
                    <a:lnTo>
                      <a:pt x="399145" y="205107"/>
                    </a:lnTo>
                    <a:lnTo>
                      <a:pt x="399394" y="205032"/>
                    </a:lnTo>
                    <a:lnTo>
                      <a:pt x="399655" y="204958"/>
                    </a:lnTo>
                    <a:lnTo>
                      <a:pt x="399903" y="204896"/>
                    </a:lnTo>
                    <a:lnTo>
                      <a:pt x="400164" y="204821"/>
                    </a:lnTo>
                    <a:lnTo>
                      <a:pt x="400413" y="204747"/>
                    </a:lnTo>
                    <a:lnTo>
                      <a:pt x="400649" y="204672"/>
                    </a:lnTo>
                    <a:lnTo>
                      <a:pt x="400909" y="204598"/>
                    </a:lnTo>
                    <a:lnTo>
                      <a:pt x="401158" y="204511"/>
                    </a:lnTo>
                    <a:lnTo>
                      <a:pt x="401419" y="204436"/>
                    </a:lnTo>
                    <a:lnTo>
                      <a:pt x="401655" y="204361"/>
                    </a:lnTo>
                    <a:lnTo>
                      <a:pt x="401903" y="204275"/>
                    </a:lnTo>
                    <a:lnTo>
                      <a:pt x="402152" y="204188"/>
                    </a:lnTo>
                    <a:lnTo>
                      <a:pt x="402413" y="204101"/>
                    </a:lnTo>
                    <a:lnTo>
                      <a:pt x="402661" y="204014"/>
                    </a:lnTo>
                    <a:lnTo>
                      <a:pt x="402897" y="203927"/>
                    </a:lnTo>
                    <a:lnTo>
                      <a:pt x="403145" y="203840"/>
                    </a:lnTo>
                    <a:lnTo>
                      <a:pt x="403394" y="203740"/>
                    </a:lnTo>
                    <a:lnTo>
                      <a:pt x="403642" y="203653"/>
                    </a:lnTo>
                    <a:lnTo>
                      <a:pt x="403891" y="203554"/>
                    </a:lnTo>
                    <a:lnTo>
                      <a:pt x="404127" y="203467"/>
                    </a:lnTo>
                    <a:lnTo>
                      <a:pt x="404388" y="203355"/>
                    </a:lnTo>
                    <a:lnTo>
                      <a:pt x="404624" y="203256"/>
                    </a:lnTo>
                    <a:lnTo>
                      <a:pt x="404872" y="203157"/>
                    </a:lnTo>
                    <a:lnTo>
                      <a:pt x="405108" y="203057"/>
                    </a:lnTo>
                    <a:lnTo>
                      <a:pt x="405344" y="202945"/>
                    </a:lnTo>
                    <a:lnTo>
                      <a:pt x="405605" y="202846"/>
                    </a:lnTo>
                    <a:lnTo>
                      <a:pt x="405841" y="202734"/>
                    </a:lnTo>
                    <a:lnTo>
                      <a:pt x="406077" y="202635"/>
                    </a:lnTo>
                    <a:lnTo>
                      <a:pt x="406313" y="202523"/>
                    </a:lnTo>
                    <a:lnTo>
                      <a:pt x="406562" y="202399"/>
                    </a:lnTo>
                    <a:lnTo>
                      <a:pt x="406798" y="202287"/>
                    </a:lnTo>
                    <a:lnTo>
                      <a:pt x="407046" y="202175"/>
                    </a:lnTo>
                    <a:lnTo>
                      <a:pt x="407282" y="202063"/>
                    </a:lnTo>
                    <a:lnTo>
                      <a:pt x="407518" y="201939"/>
                    </a:lnTo>
                    <a:lnTo>
                      <a:pt x="407767" y="201815"/>
                    </a:lnTo>
                    <a:lnTo>
                      <a:pt x="408003" y="201691"/>
                    </a:lnTo>
                    <a:lnTo>
                      <a:pt x="408226" y="201579"/>
                    </a:lnTo>
                    <a:lnTo>
                      <a:pt x="408462" y="201455"/>
                    </a:lnTo>
                    <a:lnTo>
                      <a:pt x="408698" y="201318"/>
                    </a:lnTo>
                    <a:lnTo>
                      <a:pt x="408934" y="201194"/>
                    </a:lnTo>
                    <a:lnTo>
                      <a:pt x="409170" y="201070"/>
                    </a:lnTo>
                    <a:lnTo>
                      <a:pt x="409406" y="200920"/>
                    </a:lnTo>
                    <a:lnTo>
                      <a:pt x="409642" y="200796"/>
                    </a:lnTo>
                    <a:lnTo>
                      <a:pt x="409866" y="200672"/>
                    </a:lnTo>
                    <a:lnTo>
                      <a:pt x="410090" y="200535"/>
                    </a:lnTo>
                    <a:lnTo>
                      <a:pt x="410326" y="200386"/>
                    </a:lnTo>
                    <a:lnTo>
                      <a:pt x="410574" y="200250"/>
                    </a:lnTo>
                    <a:lnTo>
                      <a:pt x="410798" y="200113"/>
                    </a:lnTo>
                    <a:lnTo>
                      <a:pt x="411021" y="199976"/>
                    </a:lnTo>
                    <a:lnTo>
                      <a:pt x="411245" y="199827"/>
                    </a:lnTo>
                    <a:lnTo>
                      <a:pt x="411468" y="199691"/>
                    </a:lnTo>
                    <a:lnTo>
                      <a:pt x="411705" y="199529"/>
                    </a:lnTo>
                    <a:lnTo>
                      <a:pt x="411916" y="199393"/>
                    </a:lnTo>
                    <a:lnTo>
                      <a:pt x="412152" y="199243"/>
                    </a:lnTo>
                    <a:lnTo>
                      <a:pt x="412388" y="199082"/>
                    </a:lnTo>
                    <a:lnTo>
                      <a:pt x="412611" y="198920"/>
                    </a:lnTo>
                    <a:lnTo>
                      <a:pt x="412773" y="198809"/>
                    </a:lnTo>
                    <a:cubicBezTo>
                      <a:pt x="417294" y="206134"/>
                      <a:pt x="419686" y="214573"/>
                      <a:pt x="419680" y="223181"/>
                    </a:cubicBezTo>
                    <a:lnTo>
                      <a:pt x="419680" y="236511"/>
                    </a:lnTo>
                    <a:lnTo>
                      <a:pt x="433009" y="236511"/>
                    </a:lnTo>
                    <a:cubicBezTo>
                      <a:pt x="458768" y="236931"/>
                      <a:pt x="479308" y="258153"/>
                      <a:pt x="478888" y="283912"/>
                    </a:cubicBezTo>
                    <a:cubicBezTo>
                      <a:pt x="478477" y="309078"/>
                      <a:pt x="458175" y="329380"/>
                      <a:pt x="433009" y="329791"/>
                    </a:cubicBezTo>
                    <a:lnTo>
                      <a:pt x="103255" y="329791"/>
                    </a:lnTo>
                    <a:cubicBezTo>
                      <a:pt x="60939" y="329654"/>
                      <a:pt x="26745" y="295238"/>
                      <a:pt x="26883" y="252921"/>
                    </a:cubicBezTo>
                    <a:cubicBezTo>
                      <a:pt x="27003" y="215674"/>
                      <a:pt x="53893" y="183909"/>
                      <a:pt x="90609" y="177641"/>
                    </a:cubicBezTo>
                    <a:lnTo>
                      <a:pt x="90672" y="177840"/>
                    </a:lnTo>
                    <a:lnTo>
                      <a:pt x="90771" y="178088"/>
                    </a:lnTo>
                    <a:lnTo>
                      <a:pt x="90845" y="178312"/>
                    </a:lnTo>
                    <a:lnTo>
                      <a:pt x="90957" y="178597"/>
                    </a:lnTo>
                    <a:lnTo>
                      <a:pt x="91044" y="178846"/>
                    </a:lnTo>
                    <a:lnTo>
                      <a:pt x="91131" y="179069"/>
                    </a:lnTo>
                    <a:lnTo>
                      <a:pt x="91231" y="179318"/>
                    </a:lnTo>
                    <a:lnTo>
                      <a:pt x="91330" y="179566"/>
                    </a:lnTo>
                    <a:lnTo>
                      <a:pt x="91429" y="179815"/>
                    </a:lnTo>
                    <a:lnTo>
                      <a:pt x="91529" y="180063"/>
                    </a:lnTo>
                    <a:lnTo>
                      <a:pt x="91628" y="180274"/>
                    </a:lnTo>
                    <a:lnTo>
                      <a:pt x="91740" y="180535"/>
                    </a:lnTo>
                    <a:lnTo>
                      <a:pt x="91852" y="180784"/>
                    </a:lnTo>
                    <a:lnTo>
                      <a:pt x="91951" y="181020"/>
                    </a:lnTo>
                    <a:lnTo>
                      <a:pt x="92063" y="181268"/>
                    </a:lnTo>
                    <a:lnTo>
                      <a:pt x="92175" y="181517"/>
                    </a:lnTo>
                    <a:lnTo>
                      <a:pt x="92299" y="181753"/>
                    </a:lnTo>
                    <a:lnTo>
                      <a:pt x="92411" y="182001"/>
                    </a:lnTo>
                    <a:lnTo>
                      <a:pt x="92522" y="182250"/>
                    </a:lnTo>
                    <a:lnTo>
                      <a:pt x="92634" y="182461"/>
                    </a:lnTo>
                    <a:lnTo>
                      <a:pt x="92759" y="182697"/>
                    </a:lnTo>
                    <a:lnTo>
                      <a:pt x="92870" y="182945"/>
                    </a:lnTo>
                    <a:lnTo>
                      <a:pt x="92995" y="183181"/>
                    </a:lnTo>
                    <a:lnTo>
                      <a:pt x="93119" y="183430"/>
                    </a:lnTo>
                    <a:lnTo>
                      <a:pt x="93243" y="183641"/>
                    </a:lnTo>
                    <a:lnTo>
                      <a:pt x="93367" y="183877"/>
                    </a:lnTo>
                    <a:lnTo>
                      <a:pt x="93491" y="184113"/>
                    </a:lnTo>
                    <a:lnTo>
                      <a:pt x="93628" y="184361"/>
                    </a:lnTo>
                    <a:lnTo>
                      <a:pt x="93765" y="184585"/>
                    </a:lnTo>
                    <a:lnTo>
                      <a:pt x="93889" y="184821"/>
                    </a:lnTo>
                    <a:lnTo>
                      <a:pt x="94038" y="185069"/>
                    </a:lnTo>
                    <a:lnTo>
                      <a:pt x="94162" y="185293"/>
                    </a:lnTo>
                    <a:lnTo>
                      <a:pt x="94311" y="185529"/>
                    </a:lnTo>
                    <a:lnTo>
                      <a:pt x="94436" y="185740"/>
                    </a:lnTo>
                    <a:lnTo>
                      <a:pt x="94585" y="185976"/>
                    </a:lnTo>
                    <a:lnTo>
                      <a:pt x="94721" y="186212"/>
                    </a:lnTo>
                    <a:lnTo>
                      <a:pt x="94870" y="186436"/>
                    </a:lnTo>
                    <a:lnTo>
                      <a:pt x="95007" y="186672"/>
                    </a:lnTo>
                    <a:lnTo>
                      <a:pt x="95144" y="186871"/>
                    </a:lnTo>
                    <a:lnTo>
                      <a:pt x="95305" y="187107"/>
                    </a:lnTo>
                    <a:lnTo>
                      <a:pt x="95454" y="187355"/>
                    </a:lnTo>
                    <a:lnTo>
                      <a:pt x="95603" y="187566"/>
                    </a:lnTo>
                    <a:lnTo>
                      <a:pt x="95752" y="187778"/>
                    </a:lnTo>
                    <a:lnTo>
                      <a:pt x="95914" y="188014"/>
                    </a:lnTo>
                    <a:lnTo>
                      <a:pt x="96063" y="188225"/>
                    </a:lnTo>
                    <a:lnTo>
                      <a:pt x="96237" y="188461"/>
                    </a:lnTo>
                    <a:lnTo>
                      <a:pt x="96386" y="188684"/>
                    </a:lnTo>
                    <a:lnTo>
                      <a:pt x="96535" y="188883"/>
                    </a:lnTo>
                    <a:lnTo>
                      <a:pt x="96709" y="189107"/>
                    </a:lnTo>
                    <a:lnTo>
                      <a:pt x="96870" y="189330"/>
                    </a:lnTo>
                    <a:lnTo>
                      <a:pt x="97032" y="189554"/>
                    </a:lnTo>
                    <a:lnTo>
                      <a:pt x="97193" y="189765"/>
                    </a:lnTo>
                    <a:lnTo>
                      <a:pt x="97355" y="189976"/>
                    </a:lnTo>
                    <a:lnTo>
                      <a:pt x="97529" y="190187"/>
                    </a:lnTo>
                    <a:lnTo>
                      <a:pt x="97715" y="190424"/>
                    </a:lnTo>
                    <a:lnTo>
                      <a:pt x="97889" y="190635"/>
                    </a:lnTo>
                    <a:lnTo>
                      <a:pt x="98063" y="190833"/>
                    </a:lnTo>
                    <a:lnTo>
                      <a:pt x="98237" y="191045"/>
                    </a:lnTo>
                    <a:lnTo>
                      <a:pt x="98411" y="191256"/>
                    </a:lnTo>
                    <a:lnTo>
                      <a:pt x="98572" y="191455"/>
                    </a:lnTo>
                    <a:lnTo>
                      <a:pt x="98759" y="191666"/>
                    </a:lnTo>
                    <a:lnTo>
                      <a:pt x="98957" y="191889"/>
                    </a:lnTo>
                    <a:lnTo>
                      <a:pt x="99119" y="192076"/>
                    </a:lnTo>
                    <a:lnTo>
                      <a:pt x="99305" y="192287"/>
                    </a:lnTo>
                    <a:lnTo>
                      <a:pt x="99504" y="192498"/>
                    </a:lnTo>
                    <a:lnTo>
                      <a:pt x="99678" y="192684"/>
                    </a:lnTo>
                    <a:lnTo>
                      <a:pt x="99877" y="192908"/>
                    </a:lnTo>
                    <a:lnTo>
                      <a:pt x="100075" y="193107"/>
                    </a:lnTo>
                    <a:lnTo>
                      <a:pt x="100262" y="193293"/>
                    </a:lnTo>
                    <a:lnTo>
                      <a:pt x="100448" y="193504"/>
                    </a:lnTo>
                    <a:lnTo>
                      <a:pt x="100647" y="193703"/>
                    </a:lnTo>
                    <a:lnTo>
                      <a:pt x="100846" y="193902"/>
                    </a:lnTo>
                    <a:lnTo>
                      <a:pt x="101044" y="194101"/>
                    </a:lnTo>
                    <a:lnTo>
                      <a:pt x="101231" y="194287"/>
                    </a:lnTo>
                    <a:lnTo>
                      <a:pt x="101442" y="194486"/>
                    </a:lnTo>
                    <a:lnTo>
                      <a:pt x="101641" y="194684"/>
                    </a:lnTo>
                    <a:lnTo>
                      <a:pt x="101839" y="194871"/>
                    </a:lnTo>
                    <a:lnTo>
                      <a:pt x="102050" y="195057"/>
                    </a:lnTo>
                    <a:lnTo>
                      <a:pt x="102237" y="195243"/>
                    </a:lnTo>
                    <a:lnTo>
                      <a:pt x="102448" y="195417"/>
                    </a:lnTo>
                    <a:lnTo>
                      <a:pt x="102672" y="195629"/>
                    </a:lnTo>
                    <a:lnTo>
                      <a:pt x="102858" y="195802"/>
                    </a:lnTo>
                    <a:lnTo>
                      <a:pt x="103057" y="195976"/>
                    </a:lnTo>
                    <a:lnTo>
                      <a:pt x="103280" y="196163"/>
                    </a:lnTo>
                    <a:lnTo>
                      <a:pt x="103479" y="196337"/>
                    </a:lnTo>
                    <a:lnTo>
                      <a:pt x="103690" y="196498"/>
                    </a:lnTo>
                    <a:lnTo>
                      <a:pt x="103901" y="196684"/>
                    </a:lnTo>
                    <a:lnTo>
                      <a:pt x="104125" y="196858"/>
                    </a:lnTo>
                    <a:lnTo>
                      <a:pt x="104336" y="197045"/>
                    </a:lnTo>
                    <a:lnTo>
                      <a:pt x="104547" y="197206"/>
                    </a:lnTo>
                    <a:lnTo>
                      <a:pt x="104759" y="197368"/>
                    </a:lnTo>
                    <a:lnTo>
                      <a:pt x="104982" y="197542"/>
                    </a:lnTo>
                    <a:lnTo>
                      <a:pt x="105193" y="197715"/>
                    </a:lnTo>
                    <a:lnTo>
                      <a:pt x="105405" y="197865"/>
                    </a:lnTo>
                    <a:lnTo>
                      <a:pt x="105616" y="198026"/>
                    </a:lnTo>
                    <a:lnTo>
                      <a:pt x="105852" y="198200"/>
                    </a:lnTo>
                    <a:lnTo>
                      <a:pt x="106075" y="198361"/>
                    </a:lnTo>
                    <a:lnTo>
                      <a:pt x="106299" y="198523"/>
                    </a:lnTo>
                    <a:lnTo>
                      <a:pt x="106510" y="198672"/>
                    </a:lnTo>
                    <a:lnTo>
                      <a:pt x="106721" y="198821"/>
                    </a:lnTo>
                    <a:lnTo>
                      <a:pt x="106945" y="198970"/>
                    </a:lnTo>
                    <a:lnTo>
                      <a:pt x="107169" y="199132"/>
                    </a:lnTo>
                    <a:lnTo>
                      <a:pt x="107405" y="199293"/>
                    </a:lnTo>
                    <a:lnTo>
                      <a:pt x="107628" y="199442"/>
                    </a:lnTo>
                    <a:lnTo>
                      <a:pt x="107839" y="199579"/>
                    </a:lnTo>
                    <a:lnTo>
                      <a:pt x="108088" y="199740"/>
                    </a:lnTo>
                    <a:lnTo>
                      <a:pt x="108311" y="199877"/>
                    </a:lnTo>
                    <a:lnTo>
                      <a:pt x="108535" y="200026"/>
                    </a:lnTo>
                    <a:lnTo>
                      <a:pt x="108759" y="200163"/>
                    </a:lnTo>
                    <a:lnTo>
                      <a:pt x="108995" y="200299"/>
                    </a:lnTo>
                    <a:lnTo>
                      <a:pt x="109231" y="200436"/>
                    </a:lnTo>
                    <a:lnTo>
                      <a:pt x="109454" y="200585"/>
                    </a:lnTo>
                    <a:lnTo>
                      <a:pt x="109690" y="200722"/>
                    </a:lnTo>
                    <a:lnTo>
                      <a:pt x="109914" y="200846"/>
                    </a:lnTo>
                    <a:lnTo>
                      <a:pt x="110150" y="200970"/>
                    </a:lnTo>
                    <a:lnTo>
                      <a:pt x="110386" y="201119"/>
                    </a:lnTo>
                    <a:lnTo>
                      <a:pt x="110622" y="201243"/>
                    </a:lnTo>
                    <a:lnTo>
                      <a:pt x="110846" y="201368"/>
                    </a:lnTo>
                    <a:lnTo>
                      <a:pt x="111094" y="201504"/>
                    </a:lnTo>
                    <a:lnTo>
                      <a:pt x="111330" y="201629"/>
                    </a:lnTo>
                    <a:lnTo>
                      <a:pt x="111554" y="201740"/>
                    </a:lnTo>
                    <a:lnTo>
                      <a:pt x="111802" y="201865"/>
                    </a:lnTo>
                    <a:lnTo>
                      <a:pt x="112038" y="201989"/>
                    </a:lnTo>
                    <a:lnTo>
                      <a:pt x="112262" y="202101"/>
                    </a:lnTo>
                    <a:lnTo>
                      <a:pt x="112510" y="202225"/>
                    </a:lnTo>
                    <a:lnTo>
                      <a:pt x="112759" y="202337"/>
                    </a:lnTo>
                    <a:lnTo>
                      <a:pt x="112995" y="202448"/>
                    </a:lnTo>
                    <a:lnTo>
                      <a:pt x="113231" y="202573"/>
                    </a:lnTo>
                    <a:lnTo>
                      <a:pt x="113479" y="202684"/>
                    </a:lnTo>
                    <a:lnTo>
                      <a:pt x="113715" y="202784"/>
                    </a:lnTo>
                    <a:lnTo>
                      <a:pt x="113951" y="202896"/>
                    </a:lnTo>
                    <a:lnTo>
                      <a:pt x="114212" y="202995"/>
                    </a:lnTo>
                    <a:lnTo>
                      <a:pt x="114448" y="203107"/>
                    </a:lnTo>
                    <a:lnTo>
                      <a:pt x="114684" y="203206"/>
                    </a:lnTo>
                    <a:lnTo>
                      <a:pt x="114933" y="203306"/>
                    </a:lnTo>
                    <a:lnTo>
                      <a:pt x="115169" y="203405"/>
                    </a:lnTo>
                    <a:lnTo>
                      <a:pt x="115429" y="203517"/>
                    </a:lnTo>
                    <a:lnTo>
                      <a:pt x="115678" y="203604"/>
                    </a:lnTo>
                    <a:lnTo>
                      <a:pt x="115902" y="203703"/>
                    </a:lnTo>
                    <a:lnTo>
                      <a:pt x="116162" y="203790"/>
                    </a:lnTo>
                    <a:lnTo>
                      <a:pt x="116411" y="203889"/>
                    </a:lnTo>
                    <a:lnTo>
                      <a:pt x="116647" y="203976"/>
                    </a:lnTo>
                    <a:lnTo>
                      <a:pt x="116895" y="204063"/>
                    </a:lnTo>
                    <a:lnTo>
                      <a:pt x="117156" y="204150"/>
                    </a:lnTo>
                    <a:lnTo>
                      <a:pt x="117405" y="204237"/>
                    </a:lnTo>
                    <a:lnTo>
                      <a:pt x="117653" y="204324"/>
                    </a:lnTo>
                    <a:lnTo>
                      <a:pt x="117902" y="204411"/>
                    </a:lnTo>
                    <a:lnTo>
                      <a:pt x="118138" y="204486"/>
                    </a:lnTo>
                    <a:lnTo>
                      <a:pt x="118398" y="204560"/>
                    </a:lnTo>
                    <a:lnTo>
                      <a:pt x="118647" y="204647"/>
                    </a:lnTo>
                    <a:lnTo>
                      <a:pt x="118895" y="204722"/>
                    </a:lnTo>
                    <a:lnTo>
                      <a:pt x="119144" y="204796"/>
                    </a:lnTo>
                    <a:lnTo>
                      <a:pt x="119405" y="204871"/>
                    </a:lnTo>
                    <a:lnTo>
                      <a:pt x="119653" y="204945"/>
                    </a:lnTo>
                    <a:lnTo>
                      <a:pt x="119902" y="205007"/>
                    </a:lnTo>
                    <a:lnTo>
                      <a:pt x="120162" y="205082"/>
                    </a:lnTo>
                    <a:lnTo>
                      <a:pt x="120411" y="205144"/>
                    </a:lnTo>
                    <a:lnTo>
                      <a:pt x="120659" y="205219"/>
                    </a:lnTo>
                    <a:lnTo>
                      <a:pt x="120908" y="205281"/>
                    </a:lnTo>
                    <a:lnTo>
                      <a:pt x="121169" y="205281"/>
                    </a:lnTo>
                    <a:lnTo>
                      <a:pt x="121430" y="205343"/>
                    </a:lnTo>
                    <a:lnTo>
                      <a:pt x="121678" y="205405"/>
                    </a:lnTo>
                    <a:lnTo>
                      <a:pt x="121926" y="205405"/>
                    </a:lnTo>
                    <a:lnTo>
                      <a:pt x="122187" y="205467"/>
                    </a:lnTo>
                    <a:lnTo>
                      <a:pt x="122448" y="205467"/>
                    </a:lnTo>
                    <a:lnTo>
                      <a:pt x="122697" y="205529"/>
                    </a:lnTo>
                    <a:lnTo>
                      <a:pt x="122945" y="205529"/>
                    </a:lnTo>
                    <a:lnTo>
                      <a:pt x="123206" y="205529"/>
                    </a:lnTo>
                    <a:lnTo>
                      <a:pt x="123467" y="205529"/>
                    </a:lnTo>
                    <a:lnTo>
                      <a:pt x="123728" y="205529"/>
                    </a:lnTo>
                    <a:lnTo>
                      <a:pt x="123964" y="205529"/>
                    </a:lnTo>
                    <a:lnTo>
                      <a:pt x="124225" y="205529"/>
                    </a:lnTo>
                    <a:lnTo>
                      <a:pt x="124485" y="205529"/>
                    </a:lnTo>
                    <a:lnTo>
                      <a:pt x="124746" y="205529"/>
                    </a:lnTo>
                    <a:lnTo>
                      <a:pt x="125007" y="205529"/>
                    </a:lnTo>
                    <a:lnTo>
                      <a:pt x="125268" y="205529"/>
                    </a:lnTo>
                    <a:lnTo>
                      <a:pt x="125516" y="205529"/>
                    </a:lnTo>
                    <a:lnTo>
                      <a:pt x="125777" y="205529"/>
                    </a:lnTo>
                    <a:lnTo>
                      <a:pt x="126026" y="205529"/>
                    </a:lnTo>
                    <a:lnTo>
                      <a:pt x="126287" y="205529"/>
                    </a:lnTo>
                    <a:lnTo>
                      <a:pt x="126548" y="205529"/>
                    </a:lnTo>
                    <a:lnTo>
                      <a:pt x="126796" y="205529"/>
                    </a:lnTo>
                    <a:lnTo>
                      <a:pt x="127069" y="205529"/>
                    </a:lnTo>
                    <a:lnTo>
                      <a:pt x="127318" y="205529"/>
                    </a:lnTo>
                    <a:lnTo>
                      <a:pt x="127579" y="205529"/>
                    </a:lnTo>
                    <a:lnTo>
                      <a:pt x="127839" y="205529"/>
                    </a:lnTo>
                    <a:lnTo>
                      <a:pt x="128088" y="205529"/>
                    </a:lnTo>
                    <a:lnTo>
                      <a:pt x="128361" y="205529"/>
                    </a:lnTo>
                    <a:lnTo>
                      <a:pt x="128622" y="205529"/>
                    </a:lnTo>
                    <a:lnTo>
                      <a:pt x="128871" y="205529"/>
                    </a:lnTo>
                    <a:lnTo>
                      <a:pt x="129131" y="205529"/>
                    </a:lnTo>
                    <a:lnTo>
                      <a:pt x="133802" y="205529"/>
                    </a:lnTo>
                    <a:lnTo>
                      <a:pt x="134063" y="205529"/>
                    </a:lnTo>
                    <a:lnTo>
                      <a:pt x="134312" y="205529"/>
                    </a:lnTo>
                    <a:lnTo>
                      <a:pt x="134572" y="205529"/>
                    </a:lnTo>
                    <a:lnTo>
                      <a:pt x="134833" y="205529"/>
                    </a:lnTo>
                    <a:lnTo>
                      <a:pt x="135094" y="205529"/>
                    </a:lnTo>
                    <a:lnTo>
                      <a:pt x="135355" y="205529"/>
                    </a:lnTo>
                    <a:lnTo>
                      <a:pt x="135603" y="205529"/>
                    </a:lnTo>
                    <a:lnTo>
                      <a:pt x="135864" y="205529"/>
                    </a:lnTo>
                    <a:lnTo>
                      <a:pt x="136125" y="205529"/>
                    </a:lnTo>
                    <a:lnTo>
                      <a:pt x="136386" y="205529"/>
                    </a:lnTo>
                    <a:lnTo>
                      <a:pt x="136647" y="205529"/>
                    </a:lnTo>
                    <a:lnTo>
                      <a:pt x="136908" y="205529"/>
                    </a:lnTo>
                    <a:lnTo>
                      <a:pt x="137156" y="205529"/>
                    </a:lnTo>
                    <a:lnTo>
                      <a:pt x="137417" y="205529"/>
                    </a:lnTo>
                    <a:lnTo>
                      <a:pt x="137678" y="205529"/>
                    </a:lnTo>
                    <a:lnTo>
                      <a:pt x="137926" y="205529"/>
                    </a:lnTo>
                    <a:lnTo>
                      <a:pt x="138187" y="205529"/>
                    </a:lnTo>
                    <a:lnTo>
                      <a:pt x="138436" y="205529"/>
                    </a:lnTo>
                    <a:lnTo>
                      <a:pt x="138697" y="205529"/>
                    </a:lnTo>
                    <a:lnTo>
                      <a:pt x="138958" y="205529"/>
                    </a:lnTo>
                    <a:lnTo>
                      <a:pt x="139218" y="205529"/>
                    </a:lnTo>
                    <a:lnTo>
                      <a:pt x="139467" y="205529"/>
                    </a:lnTo>
                    <a:lnTo>
                      <a:pt x="139728" y="205529"/>
                    </a:lnTo>
                    <a:lnTo>
                      <a:pt x="139976" y="205529"/>
                    </a:lnTo>
                    <a:lnTo>
                      <a:pt x="140237" y="205529"/>
                    </a:lnTo>
                    <a:lnTo>
                      <a:pt x="140498" y="205467"/>
                    </a:lnTo>
                    <a:lnTo>
                      <a:pt x="140746" y="205467"/>
                    </a:lnTo>
                    <a:lnTo>
                      <a:pt x="140995" y="205405"/>
                    </a:lnTo>
                    <a:lnTo>
                      <a:pt x="141256" y="205405"/>
                    </a:lnTo>
                    <a:lnTo>
                      <a:pt x="141517" y="205343"/>
                    </a:lnTo>
                    <a:lnTo>
                      <a:pt x="141765" y="205281"/>
                    </a:lnTo>
                    <a:lnTo>
                      <a:pt x="142013" y="205281"/>
                    </a:lnTo>
                    <a:lnTo>
                      <a:pt x="142274" y="205219"/>
                    </a:lnTo>
                    <a:lnTo>
                      <a:pt x="142523" y="205144"/>
                    </a:lnTo>
                    <a:lnTo>
                      <a:pt x="142771" y="205082"/>
                    </a:lnTo>
                    <a:lnTo>
                      <a:pt x="143020" y="205007"/>
                    </a:lnTo>
                    <a:lnTo>
                      <a:pt x="143281" y="204945"/>
                    </a:lnTo>
                    <a:lnTo>
                      <a:pt x="143529" y="204871"/>
                    </a:lnTo>
                    <a:lnTo>
                      <a:pt x="143790" y="204796"/>
                    </a:lnTo>
                    <a:lnTo>
                      <a:pt x="144026" y="204722"/>
                    </a:lnTo>
                    <a:lnTo>
                      <a:pt x="144287" y="204647"/>
                    </a:lnTo>
                    <a:lnTo>
                      <a:pt x="144535" y="204560"/>
                    </a:lnTo>
                    <a:lnTo>
                      <a:pt x="144796" y="204486"/>
                    </a:lnTo>
                    <a:lnTo>
                      <a:pt x="145032" y="204411"/>
                    </a:lnTo>
                    <a:lnTo>
                      <a:pt x="145281" y="204324"/>
                    </a:lnTo>
                    <a:lnTo>
                      <a:pt x="145541" y="204237"/>
                    </a:lnTo>
                    <a:lnTo>
                      <a:pt x="145790" y="204150"/>
                    </a:lnTo>
                    <a:lnTo>
                      <a:pt x="146026" y="204063"/>
                    </a:lnTo>
                    <a:lnTo>
                      <a:pt x="146274" y="203976"/>
                    </a:lnTo>
                    <a:lnTo>
                      <a:pt x="146523" y="203889"/>
                    </a:lnTo>
                    <a:lnTo>
                      <a:pt x="146771" y="203790"/>
                    </a:lnTo>
                    <a:lnTo>
                      <a:pt x="147020" y="203703"/>
                    </a:lnTo>
                    <a:lnTo>
                      <a:pt x="147268" y="203604"/>
                    </a:lnTo>
                    <a:lnTo>
                      <a:pt x="147504" y="203504"/>
                    </a:lnTo>
                    <a:lnTo>
                      <a:pt x="147753" y="203417"/>
                    </a:lnTo>
                    <a:lnTo>
                      <a:pt x="148001" y="203318"/>
                    </a:lnTo>
                    <a:lnTo>
                      <a:pt x="148262" y="203206"/>
                    </a:lnTo>
                    <a:lnTo>
                      <a:pt x="148486" y="203107"/>
                    </a:lnTo>
                    <a:lnTo>
                      <a:pt x="148734" y="202995"/>
                    </a:lnTo>
                    <a:lnTo>
                      <a:pt x="148995" y="202883"/>
                    </a:lnTo>
                    <a:lnTo>
                      <a:pt x="149218" y="202784"/>
                    </a:lnTo>
                    <a:lnTo>
                      <a:pt x="149455" y="202684"/>
                    </a:lnTo>
                    <a:lnTo>
                      <a:pt x="149691" y="202573"/>
                    </a:lnTo>
                    <a:lnTo>
                      <a:pt x="149939" y="202448"/>
                    </a:lnTo>
                    <a:lnTo>
                      <a:pt x="150175" y="202337"/>
                    </a:lnTo>
                    <a:lnTo>
                      <a:pt x="150423" y="202225"/>
                    </a:lnTo>
                    <a:lnTo>
                      <a:pt x="150659" y="202113"/>
                    </a:lnTo>
                    <a:lnTo>
                      <a:pt x="150896" y="201989"/>
                    </a:lnTo>
                    <a:lnTo>
                      <a:pt x="151132" y="201865"/>
                    </a:lnTo>
                    <a:lnTo>
                      <a:pt x="151368" y="201753"/>
                    </a:lnTo>
                    <a:lnTo>
                      <a:pt x="151616" y="201616"/>
                    </a:lnTo>
                    <a:lnTo>
                      <a:pt x="151852" y="201492"/>
                    </a:lnTo>
                    <a:lnTo>
                      <a:pt x="152076" y="201368"/>
                    </a:lnTo>
                    <a:lnTo>
                      <a:pt x="152312" y="201243"/>
                    </a:lnTo>
                    <a:lnTo>
                      <a:pt x="152548" y="201119"/>
                    </a:lnTo>
                    <a:lnTo>
                      <a:pt x="152784" y="200983"/>
                    </a:lnTo>
                    <a:lnTo>
                      <a:pt x="153007" y="200858"/>
                    </a:lnTo>
                    <a:lnTo>
                      <a:pt x="153256" y="200709"/>
                    </a:lnTo>
                    <a:lnTo>
                      <a:pt x="153479" y="200585"/>
                    </a:lnTo>
                    <a:lnTo>
                      <a:pt x="153703" y="200436"/>
                    </a:lnTo>
                    <a:lnTo>
                      <a:pt x="153939" y="200299"/>
                    </a:lnTo>
                    <a:lnTo>
                      <a:pt x="154175" y="200163"/>
                    </a:lnTo>
                    <a:lnTo>
                      <a:pt x="154399" y="200026"/>
                    </a:lnTo>
                    <a:lnTo>
                      <a:pt x="154622" y="199877"/>
                    </a:lnTo>
                    <a:lnTo>
                      <a:pt x="154858" y="199728"/>
                    </a:lnTo>
                    <a:lnTo>
                      <a:pt x="155082" y="199579"/>
                    </a:lnTo>
                    <a:lnTo>
                      <a:pt x="155293" y="199442"/>
                    </a:lnTo>
                    <a:lnTo>
                      <a:pt x="155529" y="199293"/>
                    </a:lnTo>
                    <a:lnTo>
                      <a:pt x="155753" y="199132"/>
                    </a:lnTo>
                    <a:lnTo>
                      <a:pt x="155976" y="198995"/>
                    </a:lnTo>
                    <a:lnTo>
                      <a:pt x="156200" y="198833"/>
                    </a:lnTo>
                    <a:lnTo>
                      <a:pt x="156424" y="198672"/>
                    </a:lnTo>
                    <a:lnTo>
                      <a:pt x="156647" y="198510"/>
                    </a:lnTo>
                    <a:lnTo>
                      <a:pt x="156871" y="198361"/>
                    </a:lnTo>
                    <a:lnTo>
                      <a:pt x="157082" y="198200"/>
                    </a:lnTo>
                    <a:lnTo>
                      <a:pt x="157305" y="198026"/>
                    </a:lnTo>
                    <a:lnTo>
                      <a:pt x="157517" y="197877"/>
                    </a:lnTo>
                    <a:lnTo>
                      <a:pt x="157728" y="197715"/>
                    </a:lnTo>
                    <a:lnTo>
                      <a:pt x="157914" y="197517"/>
                    </a:lnTo>
                    <a:lnTo>
                      <a:pt x="158138" y="197343"/>
                    </a:lnTo>
                    <a:lnTo>
                      <a:pt x="158361" y="197169"/>
                    </a:lnTo>
                    <a:lnTo>
                      <a:pt x="158560" y="197007"/>
                    </a:lnTo>
                    <a:lnTo>
                      <a:pt x="158771" y="196833"/>
                    </a:lnTo>
                    <a:lnTo>
                      <a:pt x="158983" y="196660"/>
                    </a:lnTo>
                    <a:lnTo>
                      <a:pt x="159194" y="196498"/>
                    </a:lnTo>
                    <a:lnTo>
                      <a:pt x="159417" y="196312"/>
                    </a:lnTo>
                    <a:lnTo>
                      <a:pt x="159628" y="196125"/>
                    </a:lnTo>
                    <a:lnTo>
                      <a:pt x="159827" y="195951"/>
                    </a:lnTo>
                    <a:lnTo>
                      <a:pt x="160026" y="195778"/>
                    </a:lnTo>
                    <a:lnTo>
                      <a:pt x="160250" y="195591"/>
                    </a:lnTo>
                    <a:lnTo>
                      <a:pt x="160436" y="195405"/>
                    </a:lnTo>
                    <a:lnTo>
                      <a:pt x="160647" y="195219"/>
                    </a:lnTo>
                    <a:lnTo>
                      <a:pt x="160858" y="195020"/>
                    </a:lnTo>
                    <a:lnTo>
                      <a:pt x="161057" y="194846"/>
                    </a:lnTo>
                    <a:lnTo>
                      <a:pt x="161256" y="194660"/>
                    </a:lnTo>
                    <a:lnTo>
                      <a:pt x="161455" y="194461"/>
                    </a:lnTo>
                    <a:lnTo>
                      <a:pt x="161641" y="194274"/>
                    </a:lnTo>
                    <a:lnTo>
                      <a:pt x="161852" y="194076"/>
                    </a:lnTo>
                    <a:lnTo>
                      <a:pt x="162063" y="193865"/>
                    </a:lnTo>
                    <a:lnTo>
                      <a:pt x="162250" y="193678"/>
                    </a:lnTo>
                    <a:lnTo>
                      <a:pt x="162436" y="193492"/>
                    </a:lnTo>
                    <a:lnTo>
                      <a:pt x="162647" y="193268"/>
                    </a:lnTo>
                    <a:lnTo>
                      <a:pt x="162833" y="193069"/>
                    </a:lnTo>
                    <a:lnTo>
                      <a:pt x="163020" y="192883"/>
                    </a:lnTo>
                    <a:lnTo>
                      <a:pt x="163206" y="192672"/>
                    </a:lnTo>
                    <a:lnTo>
                      <a:pt x="163392" y="192473"/>
                    </a:lnTo>
                    <a:lnTo>
                      <a:pt x="163579" y="192262"/>
                    </a:lnTo>
                    <a:lnTo>
                      <a:pt x="163765" y="192051"/>
                    </a:lnTo>
                    <a:lnTo>
                      <a:pt x="163951" y="191852"/>
                    </a:lnTo>
                    <a:lnTo>
                      <a:pt x="164125" y="191653"/>
                    </a:lnTo>
                    <a:lnTo>
                      <a:pt x="164299" y="191455"/>
                    </a:lnTo>
                    <a:lnTo>
                      <a:pt x="164486" y="191231"/>
                    </a:lnTo>
                    <a:lnTo>
                      <a:pt x="164660" y="191020"/>
                    </a:lnTo>
                    <a:lnTo>
                      <a:pt x="164846" y="190809"/>
                    </a:lnTo>
                    <a:lnTo>
                      <a:pt x="165020" y="190597"/>
                    </a:lnTo>
                    <a:lnTo>
                      <a:pt x="165194" y="190374"/>
                    </a:lnTo>
                    <a:lnTo>
                      <a:pt x="165368" y="190163"/>
                    </a:lnTo>
                    <a:lnTo>
                      <a:pt x="165517" y="189964"/>
                    </a:lnTo>
                    <a:lnTo>
                      <a:pt x="165691" y="189740"/>
                    </a:lnTo>
                    <a:lnTo>
                      <a:pt x="165877" y="189504"/>
                    </a:lnTo>
                    <a:lnTo>
                      <a:pt x="166026" y="189305"/>
                    </a:lnTo>
                    <a:lnTo>
                      <a:pt x="166188" y="189107"/>
                    </a:lnTo>
                    <a:lnTo>
                      <a:pt x="166337" y="188883"/>
                    </a:lnTo>
                    <a:lnTo>
                      <a:pt x="166511" y="188647"/>
                    </a:lnTo>
                    <a:lnTo>
                      <a:pt x="166672" y="188411"/>
                    </a:lnTo>
                    <a:lnTo>
                      <a:pt x="166833" y="188212"/>
                    </a:lnTo>
                    <a:lnTo>
                      <a:pt x="166983" y="187989"/>
                    </a:lnTo>
                    <a:lnTo>
                      <a:pt x="167144" y="187753"/>
                    </a:lnTo>
                    <a:lnTo>
                      <a:pt x="167293" y="187541"/>
                    </a:lnTo>
                    <a:lnTo>
                      <a:pt x="167442" y="187305"/>
                    </a:lnTo>
                    <a:lnTo>
                      <a:pt x="167591" y="187094"/>
                    </a:lnTo>
                    <a:lnTo>
                      <a:pt x="167740" y="186871"/>
                    </a:lnTo>
                    <a:lnTo>
                      <a:pt x="167889" y="186622"/>
                    </a:lnTo>
                    <a:lnTo>
                      <a:pt x="168026" y="186411"/>
                    </a:lnTo>
                    <a:lnTo>
                      <a:pt x="168163" y="186200"/>
                    </a:lnTo>
                    <a:lnTo>
                      <a:pt x="168324" y="185951"/>
                    </a:lnTo>
                    <a:lnTo>
                      <a:pt x="168461" y="185715"/>
                    </a:lnTo>
                    <a:lnTo>
                      <a:pt x="168597" y="185479"/>
                    </a:lnTo>
                    <a:lnTo>
                      <a:pt x="168747" y="185256"/>
                    </a:lnTo>
                    <a:lnTo>
                      <a:pt x="168871" y="185045"/>
                    </a:lnTo>
                    <a:lnTo>
                      <a:pt x="168995" y="184796"/>
                    </a:lnTo>
                    <a:lnTo>
                      <a:pt x="169132" y="184560"/>
                    </a:lnTo>
                    <a:lnTo>
                      <a:pt x="169268" y="184337"/>
                    </a:lnTo>
                    <a:lnTo>
                      <a:pt x="169405" y="184088"/>
                    </a:lnTo>
                    <a:lnTo>
                      <a:pt x="169517" y="183877"/>
                    </a:lnTo>
                    <a:lnTo>
                      <a:pt x="169641" y="183641"/>
                    </a:lnTo>
                    <a:lnTo>
                      <a:pt x="169778" y="183405"/>
                    </a:lnTo>
                    <a:lnTo>
                      <a:pt x="169902" y="183156"/>
                    </a:lnTo>
                    <a:lnTo>
                      <a:pt x="170014" y="182920"/>
                    </a:lnTo>
                    <a:lnTo>
                      <a:pt x="170150" y="182672"/>
                    </a:lnTo>
                    <a:lnTo>
                      <a:pt x="170262" y="182436"/>
                    </a:lnTo>
                    <a:lnTo>
                      <a:pt x="170374" y="182200"/>
                    </a:lnTo>
                    <a:lnTo>
                      <a:pt x="170498" y="181951"/>
                    </a:lnTo>
                    <a:lnTo>
                      <a:pt x="170610" y="181728"/>
                    </a:lnTo>
                    <a:lnTo>
                      <a:pt x="170722" y="181492"/>
                    </a:lnTo>
                    <a:lnTo>
                      <a:pt x="170834" y="181243"/>
                    </a:lnTo>
                    <a:lnTo>
                      <a:pt x="170933" y="180995"/>
                    </a:lnTo>
                    <a:lnTo>
                      <a:pt x="171045" y="180759"/>
                    </a:lnTo>
                    <a:lnTo>
                      <a:pt x="171144" y="180523"/>
                    </a:lnTo>
                    <a:lnTo>
                      <a:pt x="171256" y="180287"/>
                    </a:lnTo>
                    <a:lnTo>
                      <a:pt x="171368" y="180014"/>
                    </a:lnTo>
                    <a:lnTo>
                      <a:pt x="171455" y="179790"/>
                    </a:lnTo>
                    <a:lnTo>
                      <a:pt x="171566" y="179541"/>
                    </a:lnTo>
                    <a:lnTo>
                      <a:pt x="171653" y="179293"/>
                    </a:lnTo>
                    <a:lnTo>
                      <a:pt x="171753" y="179069"/>
                    </a:lnTo>
                    <a:lnTo>
                      <a:pt x="171865" y="178796"/>
                    </a:lnTo>
                    <a:lnTo>
                      <a:pt x="171952" y="178548"/>
                    </a:lnTo>
                    <a:lnTo>
                      <a:pt x="172038" y="178312"/>
                    </a:lnTo>
                    <a:lnTo>
                      <a:pt x="172138" y="178063"/>
                    </a:lnTo>
                    <a:lnTo>
                      <a:pt x="172212" y="177815"/>
                    </a:lnTo>
                    <a:lnTo>
                      <a:pt x="172299" y="177566"/>
                    </a:lnTo>
                    <a:lnTo>
                      <a:pt x="172386" y="177305"/>
                    </a:lnTo>
                    <a:lnTo>
                      <a:pt x="172473" y="177082"/>
                    </a:lnTo>
                    <a:lnTo>
                      <a:pt x="172560" y="176833"/>
                    </a:lnTo>
                    <a:lnTo>
                      <a:pt x="172647" y="176560"/>
                    </a:lnTo>
                    <a:lnTo>
                      <a:pt x="172722" y="176299"/>
                    </a:lnTo>
                    <a:lnTo>
                      <a:pt x="172796" y="176076"/>
                    </a:lnTo>
                    <a:lnTo>
                      <a:pt x="172883" y="175815"/>
                    </a:lnTo>
                    <a:lnTo>
                      <a:pt x="172883" y="175566"/>
                    </a:lnTo>
                    <a:lnTo>
                      <a:pt x="172958" y="175330"/>
                    </a:lnTo>
                    <a:lnTo>
                      <a:pt x="173032" y="175082"/>
                    </a:lnTo>
                    <a:lnTo>
                      <a:pt x="173107" y="174796"/>
                    </a:lnTo>
                    <a:lnTo>
                      <a:pt x="173169" y="174560"/>
                    </a:lnTo>
                    <a:lnTo>
                      <a:pt x="173243" y="174312"/>
                    </a:lnTo>
                    <a:lnTo>
                      <a:pt x="173306" y="174051"/>
                    </a:lnTo>
                    <a:lnTo>
                      <a:pt x="173368" y="173827"/>
                    </a:lnTo>
                    <a:lnTo>
                      <a:pt x="173368" y="173541"/>
                    </a:lnTo>
                    <a:lnTo>
                      <a:pt x="173430" y="173281"/>
                    </a:lnTo>
                    <a:lnTo>
                      <a:pt x="173430" y="173044"/>
                    </a:lnTo>
                    <a:lnTo>
                      <a:pt x="173430" y="172796"/>
                    </a:lnTo>
                    <a:lnTo>
                      <a:pt x="173430" y="172535"/>
                    </a:lnTo>
                    <a:lnTo>
                      <a:pt x="173492" y="172274"/>
                    </a:lnTo>
                    <a:lnTo>
                      <a:pt x="173492" y="172013"/>
                    </a:lnTo>
                    <a:lnTo>
                      <a:pt x="173492" y="171753"/>
                    </a:lnTo>
                    <a:lnTo>
                      <a:pt x="173492" y="171492"/>
                    </a:lnTo>
                    <a:lnTo>
                      <a:pt x="173492" y="171256"/>
                    </a:lnTo>
                    <a:lnTo>
                      <a:pt x="173492" y="171007"/>
                    </a:lnTo>
                    <a:lnTo>
                      <a:pt x="173492" y="170746"/>
                    </a:lnTo>
                    <a:lnTo>
                      <a:pt x="173492" y="170485"/>
                    </a:lnTo>
                    <a:lnTo>
                      <a:pt x="173492" y="170225"/>
                    </a:lnTo>
                    <a:lnTo>
                      <a:pt x="173492" y="169989"/>
                    </a:lnTo>
                    <a:lnTo>
                      <a:pt x="173492" y="169728"/>
                    </a:lnTo>
                    <a:lnTo>
                      <a:pt x="173492" y="169442"/>
                    </a:lnTo>
                    <a:lnTo>
                      <a:pt x="173492" y="169181"/>
                    </a:lnTo>
                    <a:lnTo>
                      <a:pt x="173492" y="168945"/>
                    </a:lnTo>
                    <a:lnTo>
                      <a:pt x="173492" y="168684"/>
                    </a:lnTo>
                    <a:lnTo>
                      <a:pt x="173492" y="168423"/>
                    </a:lnTo>
                    <a:lnTo>
                      <a:pt x="173492" y="168187"/>
                    </a:lnTo>
                    <a:lnTo>
                      <a:pt x="173492" y="167926"/>
                    </a:lnTo>
                    <a:lnTo>
                      <a:pt x="173492" y="167641"/>
                    </a:lnTo>
                    <a:lnTo>
                      <a:pt x="173492" y="167380"/>
                    </a:lnTo>
                    <a:lnTo>
                      <a:pt x="173492" y="167131"/>
                    </a:lnTo>
                    <a:lnTo>
                      <a:pt x="173492" y="166871"/>
                    </a:lnTo>
                    <a:lnTo>
                      <a:pt x="173492" y="166622"/>
                    </a:lnTo>
                    <a:lnTo>
                      <a:pt x="173492" y="166113"/>
                    </a:lnTo>
                    <a:lnTo>
                      <a:pt x="173492" y="165827"/>
                    </a:lnTo>
                    <a:lnTo>
                      <a:pt x="173492" y="160672"/>
                    </a:lnTo>
                    <a:lnTo>
                      <a:pt x="173492" y="160386"/>
                    </a:lnTo>
                    <a:lnTo>
                      <a:pt x="173492" y="159889"/>
                    </a:lnTo>
                    <a:lnTo>
                      <a:pt x="173492" y="159628"/>
                    </a:lnTo>
                    <a:lnTo>
                      <a:pt x="173492" y="159355"/>
                    </a:lnTo>
                    <a:lnTo>
                      <a:pt x="173492" y="159131"/>
                    </a:lnTo>
                    <a:lnTo>
                      <a:pt x="173492" y="158871"/>
                    </a:lnTo>
                    <a:lnTo>
                      <a:pt x="173492" y="158572"/>
                    </a:lnTo>
                    <a:lnTo>
                      <a:pt x="173492" y="158312"/>
                    </a:lnTo>
                    <a:lnTo>
                      <a:pt x="173492" y="158075"/>
                    </a:lnTo>
                    <a:lnTo>
                      <a:pt x="173492" y="157815"/>
                    </a:lnTo>
                    <a:lnTo>
                      <a:pt x="173492" y="157554"/>
                    </a:lnTo>
                    <a:lnTo>
                      <a:pt x="173492" y="157318"/>
                    </a:lnTo>
                    <a:lnTo>
                      <a:pt x="173492" y="157057"/>
                    </a:lnTo>
                    <a:lnTo>
                      <a:pt x="173492" y="156771"/>
                    </a:lnTo>
                    <a:lnTo>
                      <a:pt x="173492" y="156510"/>
                    </a:lnTo>
                    <a:lnTo>
                      <a:pt x="173492" y="156274"/>
                    </a:lnTo>
                    <a:lnTo>
                      <a:pt x="173492" y="156013"/>
                    </a:lnTo>
                    <a:lnTo>
                      <a:pt x="173492" y="155752"/>
                    </a:lnTo>
                    <a:lnTo>
                      <a:pt x="173492" y="155492"/>
                    </a:lnTo>
                    <a:lnTo>
                      <a:pt x="173492" y="155231"/>
                    </a:lnTo>
                    <a:lnTo>
                      <a:pt x="173492" y="155007"/>
                    </a:lnTo>
                    <a:lnTo>
                      <a:pt x="173492" y="154746"/>
                    </a:lnTo>
                    <a:lnTo>
                      <a:pt x="173492" y="154485"/>
                    </a:lnTo>
                    <a:lnTo>
                      <a:pt x="173492" y="154225"/>
                    </a:lnTo>
                    <a:lnTo>
                      <a:pt x="173430" y="153964"/>
                    </a:lnTo>
                    <a:lnTo>
                      <a:pt x="173430" y="153715"/>
                    </a:lnTo>
                    <a:lnTo>
                      <a:pt x="173430" y="153454"/>
                    </a:lnTo>
                    <a:lnTo>
                      <a:pt x="173430" y="153218"/>
                    </a:lnTo>
                    <a:lnTo>
                      <a:pt x="173368" y="152970"/>
                    </a:lnTo>
                    <a:lnTo>
                      <a:pt x="173368" y="152672"/>
                    </a:lnTo>
                    <a:lnTo>
                      <a:pt x="173306" y="152448"/>
                    </a:lnTo>
                    <a:lnTo>
                      <a:pt x="173243" y="152187"/>
                    </a:lnTo>
                    <a:lnTo>
                      <a:pt x="173169" y="151939"/>
                    </a:lnTo>
                    <a:lnTo>
                      <a:pt x="173107" y="151703"/>
                    </a:lnTo>
                    <a:lnTo>
                      <a:pt x="173032" y="151429"/>
                    </a:lnTo>
                    <a:lnTo>
                      <a:pt x="172958" y="151169"/>
                    </a:lnTo>
                    <a:lnTo>
                      <a:pt x="172883" y="150933"/>
                    </a:lnTo>
                    <a:lnTo>
                      <a:pt x="172883" y="150684"/>
                    </a:lnTo>
                    <a:lnTo>
                      <a:pt x="172796" y="150436"/>
                    </a:lnTo>
                    <a:lnTo>
                      <a:pt x="172722" y="150200"/>
                    </a:lnTo>
                    <a:lnTo>
                      <a:pt x="172647" y="149951"/>
                    </a:lnTo>
                    <a:lnTo>
                      <a:pt x="172560" y="149666"/>
                    </a:lnTo>
                    <a:lnTo>
                      <a:pt x="172473" y="149417"/>
                    </a:lnTo>
                    <a:lnTo>
                      <a:pt x="172386" y="149181"/>
                    </a:lnTo>
                    <a:lnTo>
                      <a:pt x="172299" y="148945"/>
                    </a:lnTo>
                    <a:lnTo>
                      <a:pt x="172212" y="148684"/>
                    </a:lnTo>
                    <a:lnTo>
                      <a:pt x="172125" y="148436"/>
                    </a:lnTo>
                    <a:lnTo>
                      <a:pt x="172038" y="148175"/>
                    </a:lnTo>
                    <a:lnTo>
                      <a:pt x="171952" y="147964"/>
                    </a:lnTo>
                    <a:lnTo>
                      <a:pt x="171865" y="147703"/>
                    </a:lnTo>
                    <a:lnTo>
                      <a:pt x="171753" y="147429"/>
                    </a:lnTo>
                    <a:lnTo>
                      <a:pt x="171653" y="147206"/>
                    </a:lnTo>
                    <a:lnTo>
                      <a:pt x="171566" y="146957"/>
                    </a:lnTo>
                    <a:lnTo>
                      <a:pt x="171455" y="146709"/>
                    </a:lnTo>
                    <a:lnTo>
                      <a:pt x="171368" y="146485"/>
                    </a:lnTo>
                    <a:lnTo>
                      <a:pt x="171256" y="146212"/>
                    </a:lnTo>
                    <a:lnTo>
                      <a:pt x="171144" y="145964"/>
                    </a:lnTo>
                    <a:lnTo>
                      <a:pt x="171057" y="145752"/>
                    </a:lnTo>
                    <a:lnTo>
                      <a:pt x="170933" y="145504"/>
                    </a:lnTo>
                    <a:lnTo>
                      <a:pt x="170834" y="145256"/>
                    </a:lnTo>
                    <a:lnTo>
                      <a:pt x="170722" y="145019"/>
                    </a:lnTo>
                    <a:lnTo>
                      <a:pt x="170598" y="144771"/>
                    </a:lnTo>
                    <a:lnTo>
                      <a:pt x="170498" y="144547"/>
                    </a:lnTo>
                    <a:lnTo>
                      <a:pt x="170374" y="144311"/>
                    </a:lnTo>
                    <a:lnTo>
                      <a:pt x="170337" y="144100"/>
                    </a:lnTo>
                    <a:lnTo>
                      <a:pt x="170212" y="143864"/>
                    </a:lnTo>
                    <a:lnTo>
                      <a:pt x="170088" y="143616"/>
                    </a:lnTo>
                    <a:lnTo>
                      <a:pt x="169976" y="143380"/>
                    </a:lnTo>
                    <a:lnTo>
                      <a:pt x="169852" y="143144"/>
                    </a:lnTo>
                    <a:lnTo>
                      <a:pt x="169716" y="142895"/>
                    </a:lnTo>
                    <a:lnTo>
                      <a:pt x="169591" y="142659"/>
                    </a:lnTo>
                    <a:lnTo>
                      <a:pt x="169479" y="142448"/>
                    </a:lnTo>
                    <a:lnTo>
                      <a:pt x="169343" y="142212"/>
                    </a:lnTo>
                    <a:lnTo>
                      <a:pt x="169206" y="141976"/>
                    </a:lnTo>
                    <a:lnTo>
                      <a:pt x="169070" y="141740"/>
                    </a:lnTo>
                    <a:lnTo>
                      <a:pt x="168945" y="141504"/>
                    </a:lnTo>
                    <a:lnTo>
                      <a:pt x="168821" y="141293"/>
                    </a:lnTo>
                    <a:lnTo>
                      <a:pt x="168672" y="141057"/>
                    </a:lnTo>
                    <a:lnTo>
                      <a:pt x="168535" y="140821"/>
                    </a:lnTo>
                    <a:lnTo>
                      <a:pt x="168399" y="140585"/>
                    </a:lnTo>
                    <a:lnTo>
                      <a:pt x="168237" y="140336"/>
                    </a:lnTo>
                    <a:lnTo>
                      <a:pt x="168101" y="140125"/>
                    </a:lnTo>
                    <a:lnTo>
                      <a:pt x="167964" y="139914"/>
                    </a:lnTo>
                    <a:lnTo>
                      <a:pt x="167815" y="139665"/>
                    </a:lnTo>
                    <a:lnTo>
                      <a:pt x="167653" y="139429"/>
                    </a:lnTo>
                    <a:lnTo>
                      <a:pt x="167517" y="139231"/>
                    </a:lnTo>
                    <a:lnTo>
                      <a:pt x="167368" y="139007"/>
                    </a:lnTo>
                    <a:lnTo>
                      <a:pt x="167219" y="138771"/>
                    </a:lnTo>
                    <a:lnTo>
                      <a:pt x="167057" y="138547"/>
                    </a:lnTo>
                    <a:lnTo>
                      <a:pt x="166908" y="138324"/>
                    </a:lnTo>
                    <a:lnTo>
                      <a:pt x="166747" y="138113"/>
                    </a:lnTo>
                    <a:lnTo>
                      <a:pt x="166610" y="137889"/>
                    </a:lnTo>
                    <a:lnTo>
                      <a:pt x="166424" y="137641"/>
                    </a:lnTo>
                    <a:lnTo>
                      <a:pt x="166274" y="137429"/>
                    </a:lnTo>
                    <a:lnTo>
                      <a:pt x="166113" y="137218"/>
                    </a:lnTo>
                    <a:lnTo>
                      <a:pt x="165964" y="137019"/>
                    </a:lnTo>
                    <a:lnTo>
                      <a:pt x="165778" y="136783"/>
                    </a:lnTo>
                    <a:lnTo>
                      <a:pt x="165604" y="136560"/>
                    </a:lnTo>
                    <a:lnTo>
                      <a:pt x="165455" y="136361"/>
                    </a:lnTo>
                    <a:lnTo>
                      <a:pt x="165281" y="136150"/>
                    </a:lnTo>
                    <a:lnTo>
                      <a:pt x="165107" y="135926"/>
                    </a:lnTo>
                    <a:lnTo>
                      <a:pt x="164933" y="135715"/>
                    </a:lnTo>
                    <a:lnTo>
                      <a:pt x="164747" y="135504"/>
                    </a:lnTo>
                    <a:lnTo>
                      <a:pt x="164573" y="135293"/>
                    </a:lnTo>
                    <a:lnTo>
                      <a:pt x="164399" y="135082"/>
                    </a:lnTo>
                    <a:lnTo>
                      <a:pt x="164212" y="134870"/>
                    </a:lnTo>
                    <a:lnTo>
                      <a:pt x="164038" y="134672"/>
                    </a:lnTo>
                    <a:lnTo>
                      <a:pt x="163852" y="134460"/>
                    </a:lnTo>
                    <a:lnTo>
                      <a:pt x="163666" y="134262"/>
                    </a:lnTo>
                    <a:lnTo>
                      <a:pt x="163479" y="134050"/>
                    </a:lnTo>
                    <a:lnTo>
                      <a:pt x="163293" y="133852"/>
                    </a:lnTo>
                    <a:lnTo>
                      <a:pt x="163094" y="133641"/>
                    </a:lnTo>
                    <a:lnTo>
                      <a:pt x="162920" y="133454"/>
                    </a:lnTo>
                    <a:lnTo>
                      <a:pt x="162734" y="133255"/>
                    </a:lnTo>
                    <a:lnTo>
                      <a:pt x="162523" y="133044"/>
                    </a:lnTo>
                    <a:lnTo>
                      <a:pt x="162337" y="132858"/>
                    </a:lnTo>
                    <a:lnTo>
                      <a:pt x="162150" y="132659"/>
                    </a:lnTo>
                    <a:lnTo>
                      <a:pt x="161939" y="132448"/>
                    </a:lnTo>
                    <a:lnTo>
                      <a:pt x="161740" y="132249"/>
                    </a:lnTo>
                    <a:lnTo>
                      <a:pt x="161554" y="132075"/>
                    </a:lnTo>
                    <a:lnTo>
                      <a:pt x="161343" y="131877"/>
                    </a:lnTo>
                    <a:lnTo>
                      <a:pt x="161144" y="131678"/>
                    </a:lnTo>
                    <a:lnTo>
                      <a:pt x="160945" y="131504"/>
                    </a:lnTo>
                    <a:lnTo>
                      <a:pt x="160734" y="131305"/>
                    </a:lnTo>
                    <a:lnTo>
                      <a:pt x="160523" y="131119"/>
                    </a:lnTo>
                    <a:lnTo>
                      <a:pt x="160337" y="130945"/>
                    </a:lnTo>
                    <a:lnTo>
                      <a:pt x="160125" y="130759"/>
                    </a:lnTo>
                    <a:lnTo>
                      <a:pt x="159914" y="130572"/>
                    </a:lnTo>
                    <a:lnTo>
                      <a:pt x="159703" y="130398"/>
                    </a:lnTo>
                    <a:lnTo>
                      <a:pt x="159492" y="130212"/>
                    </a:lnTo>
                    <a:lnTo>
                      <a:pt x="159281" y="130038"/>
                    </a:lnTo>
                    <a:lnTo>
                      <a:pt x="159069" y="129864"/>
                    </a:lnTo>
                    <a:lnTo>
                      <a:pt x="158858" y="129690"/>
                    </a:lnTo>
                    <a:lnTo>
                      <a:pt x="158647" y="129516"/>
                    </a:lnTo>
                    <a:lnTo>
                      <a:pt x="158448" y="129355"/>
                    </a:lnTo>
                    <a:lnTo>
                      <a:pt x="158225" y="129181"/>
                    </a:lnTo>
                    <a:lnTo>
                      <a:pt x="158001" y="129007"/>
                    </a:lnTo>
                    <a:lnTo>
                      <a:pt x="157778" y="128833"/>
                    </a:lnTo>
                    <a:lnTo>
                      <a:pt x="157566" y="128672"/>
                    </a:lnTo>
                    <a:lnTo>
                      <a:pt x="157355" y="128510"/>
                    </a:lnTo>
                    <a:lnTo>
                      <a:pt x="157132" y="128349"/>
                    </a:lnTo>
                    <a:lnTo>
                      <a:pt x="156908" y="128187"/>
                    </a:lnTo>
                    <a:lnTo>
                      <a:pt x="156709" y="128038"/>
                    </a:lnTo>
                    <a:lnTo>
                      <a:pt x="156473" y="127877"/>
                    </a:lnTo>
                    <a:lnTo>
                      <a:pt x="156237" y="127715"/>
                    </a:lnTo>
                    <a:lnTo>
                      <a:pt x="156026" y="127566"/>
                    </a:lnTo>
                    <a:lnTo>
                      <a:pt x="155802" y="127417"/>
                    </a:lnTo>
                    <a:lnTo>
                      <a:pt x="155579" y="127255"/>
                    </a:lnTo>
                    <a:lnTo>
                      <a:pt x="155355" y="127106"/>
                    </a:lnTo>
                    <a:lnTo>
                      <a:pt x="155132" y="126957"/>
                    </a:lnTo>
                    <a:lnTo>
                      <a:pt x="154908" y="126821"/>
                    </a:lnTo>
                    <a:lnTo>
                      <a:pt x="154672" y="126672"/>
                    </a:lnTo>
                    <a:lnTo>
                      <a:pt x="154448" y="126535"/>
                    </a:lnTo>
                    <a:lnTo>
                      <a:pt x="154225" y="126386"/>
                    </a:lnTo>
                    <a:lnTo>
                      <a:pt x="153976" y="126249"/>
                    </a:lnTo>
                    <a:lnTo>
                      <a:pt x="153753" y="126113"/>
                    </a:lnTo>
                    <a:lnTo>
                      <a:pt x="153541" y="125976"/>
                    </a:lnTo>
                    <a:lnTo>
                      <a:pt x="153355" y="125864"/>
                    </a:lnTo>
                    <a:cubicBezTo>
                      <a:pt x="164329" y="96801"/>
                      <a:pt x="187376" y="73930"/>
                      <a:pt x="216523" y="63181"/>
                    </a:cubicBezTo>
                    <a:lnTo>
                      <a:pt x="216523" y="63181"/>
                    </a:lnTo>
                    <a:lnTo>
                      <a:pt x="216647" y="63429"/>
                    </a:lnTo>
                    <a:lnTo>
                      <a:pt x="216759" y="63640"/>
                    </a:lnTo>
                    <a:lnTo>
                      <a:pt x="216883" y="63876"/>
                    </a:lnTo>
                    <a:lnTo>
                      <a:pt x="217033" y="64137"/>
                    </a:lnTo>
                    <a:lnTo>
                      <a:pt x="217144" y="64361"/>
                    </a:lnTo>
                    <a:lnTo>
                      <a:pt x="217281" y="64584"/>
                    </a:lnTo>
                    <a:lnTo>
                      <a:pt x="217418" y="64820"/>
                    </a:lnTo>
                    <a:lnTo>
                      <a:pt x="217542" y="65044"/>
                    </a:lnTo>
                    <a:lnTo>
                      <a:pt x="217691" y="65292"/>
                    </a:lnTo>
                    <a:lnTo>
                      <a:pt x="217828" y="65528"/>
                    </a:lnTo>
                    <a:lnTo>
                      <a:pt x="217952" y="65740"/>
                    </a:lnTo>
                    <a:lnTo>
                      <a:pt x="218101" y="65976"/>
                    </a:lnTo>
                    <a:lnTo>
                      <a:pt x="218238" y="66212"/>
                    </a:lnTo>
                    <a:lnTo>
                      <a:pt x="218387" y="66435"/>
                    </a:lnTo>
                    <a:lnTo>
                      <a:pt x="218536" y="66671"/>
                    </a:lnTo>
                    <a:lnTo>
                      <a:pt x="218672" y="66882"/>
                    </a:lnTo>
                    <a:lnTo>
                      <a:pt x="218821" y="67106"/>
                    </a:lnTo>
                    <a:lnTo>
                      <a:pt x="218983" y="67354"/>
                    </a:lnTo>
                    <a:lnTo>
                      <a:pt x="219132" y="67566"/>
                    </a:lnTo>
                    <a:lnTo>
                      <a:pt x="219269" y="67789"/>
                    </a:lnTo>
                    <a:lnTo>
                      <a:pt x="219430" y="68013"/>
                    </a:lnTo>
                    <a:lnTo>
                      <a:pt x="219579" y="68224"/>
                    </a:lnTo>
                    <a:lnTo>
                      <a:pt x="219753" y="68460"/>
                    </a:lnTo>
                    <a:lnTo>
                      <a:pt x="219915" y="68684"/>
                    </a:lnTo>
                    <a:lnTo>
                      <a:pt x="220064" y="68882"/>
                    </a:lnTo>
                    <a:lnTo>
                      <a:pt x="220225" y="69106"/>
                    </a:lnTo>
                    <a:lnTo>
                      <a:pt x="220387" y="69330"/>
                    </a:lnTo>
                    <a:lnTo>
                      <a:pt x="220548" y="69553"/>
                    </a:lnTo>
                    <a:lnTo>
                      <a:pt x="220722" y="69764"/>
                    </a:lnTo>
                    <a:lnTo>
                      <a:pt x="220896" y="69988"/>
                    </a:lnTo>
                    <a:lnTo>
                      <a:pt x="221070" y="70212"/>
                    </a:lnTo>
                    <a:lnTo>
                      <a:pt x="221231" y="70398"/>
                    </a:lnTo>
                    <a:lnTo>
                      <a:pt x="221405" y="70622"/>
                    </a:lnTo>
                    <a:lnTo>
                      <a:pt x="221579" y="70833"/>
                    </a:lnTo>
                    <a:lnTo>
                      <a:pt x="221753" y="71044"/>
                    </a:lnTo>
                    <a:lnTo>
                      <a:pt x="221927" y="71255"/>
                    </a:lnTo>
                    <a:lnTo>
                      <a:pt x="222101" y="71454"/>
                    </a:lnTo>
                    <a:lnTo>
                      <a:pt x="222275" y="71665"/>
                    </a:lnTo>
                    <a:lnTo>
                      <a:pt x="222474" y="71889"/>
                    </a:lnTo>
                    <a:lnTo>
                      <a:pt x="222660" y="72100"/>
                    </a:lnTo>
                    <a:lnTo>
                      <a:pt x="222834" y="72286"/>
                    </a:lnTo>
                    <a:lnTo>
                      <a:pt x="223008" y="72485"/>
                    </a:lnTo>
                    <a:lnTo>
                      <a:pt x="223206" y="72709"/>
                    </a:lnTo>
                    <a:lnTo>
                      <a:pt x="223405" y="72907"/>
                    </a:lnTo>
                    <a:lnTo>
                      <a:pt x="223579" y="73094"/>
                    </a:lnTo>
                    <a:lnTo>
                      <a:pt x="223778" y="73292"/>
                    </a:lnTo>
                    <a:lnTo>
                      <a:pt x="223977" y="73504"/>
                    </a:lnTo>
                    <a:lnTo>
                      <a:pt x="224175" y="73715"/>
                    </a:lnTo>
                    <a:lnTo>
                      <a:pt x="224374" y="73901"/>
                    </a:lnTo>
                    <a:lnTo>
                      <a:pt x="224548" y="74087"/>
                    </a:lnTo>
                    <a:lnTo>
                      <a:pt x="224747" y="74286"/>
                    </a:lnTo>
                    <a:lnTo>
                      <a:pt x="224958" y="74485"/>
                    </a:lnTo>
                    <a:lnTo>
                      <a:pt x="225157" y="74671"/>
                    </a:lnTo>
                    <a:lnTo>
                      <a:pt x="225368" y="74870"/>
                    </a:lnTo>
                    <a:lnTo>
                      <a:pt x="225567" y="75069"/>
                    </a:lnTo>
                    <a:lnTo>
                      <a:pt x="225766" y="75243"/>
                    </a:lnTo>
                    <a:lnTo>
                      <a:pt x="225977" y="75429"/>
                    </a:lnTo>
                    <a:lnTo>
                      <a:pt x="226188" y="75615"/>
                    </a:lnTo>
                    <a:lnTo>
                      <a:pt x="226387" y="75802"/>
                    </a:lnTo>
                    <a:lnTo>
                      <a:pt x="226585" y="75976"/>
                    </a:lnTo>
                    <a:lnTo>
                      <a:pt x="226797" y="76150"/>
                    </a:lnTo>
                    <a:lnTo>
                      <a:pt x="227008" y="76336"/>
                    </a:lnTo>
                    <a:lnTo>
                      <a:pt x="227219" y="76522"/>
                    </a:lnTo>
                    <a:lnTo>
                      <a:pt x="227430" y="76684"/>
                    </a:lnTo>
                    <a:lnTo>
                      <a:pt x="227641" y="76858"/>
                    </a:lnTo>
                    <a:lnTo>
                      <a:pt x="227865" y="77044"/>
                    </a:lnTo>
                    <a:lnTo>
                      <a:pt x="228064" y="77205"/>
                    </a:lnTo>
                    <a:lnTo>
                      <a:pt x="228275" y="77367"/>
                    </a:lnTo>
                    <a:lnTo>
                      <a:pt x="228498" y="77541"/>
                    </a:lnTo>
                    <a:lnTo>
                      <a:pt x="228722" y="77715"/>
                    </a:lnTo>
                    <a:lnTo>
                      <a:pt x="228933" y="77864"/>
                    </a:lnTo>
                    <a:lnTo>
                      <a:pt x="229157" y="78038"/>
                    </a:lnTo>
                    <a:lnTo>
                      <a:pt x="229368" y="78199"/>
                    </a:lnTo>
                    <a:lnTo>
                      <a:pt x="229592" y="78361"/>
                    </a:lnTo>
                    <a:lnTo>
                      <a:pt x="229815" y="78522"/>
                    </a:lnTo>
                    <a:lnTo>
                      <a:pt x="230026" y="78671"/>
                    </a:lnTo>
                    <a:lnTo>
                      <a:pt x="230250" y="78833"/>
                    </a:lnTo>
                    <a:lnTo>
                      <a:pt x="230486" y="78994"/>
                    </a:lnTo>
                    <a:lnTo>
                      <a:pt x="230710" y="79143"/>
                    </a:lnTo>
                    <a:lnTo>
                      <a:pt x="230921" y="79280"/>
                    </a:lnTo>
                    <a:lnTo>
                      <a:pt x="231144" y="79429"/>
                    </a:lnTo>
                    <a:lnTo>
                      <a:pt x="231368" y="79578"/>
                    </a:lnTo>
                    <a:lnTo>
                      <a:pt x="231604" y="79740"/>
                    </a:lnTo>
                    <a:lnTo>
                      <a:pt x="231840" y="79876"/>
                    </a:lnTo>
                    <a:lnTo>
                      <a:pt x="232051" y="80013"/>
                    </a:lnTo>
                    <a:lnTo>
                      <a:pt x="232300" y="80162"/>
                    </a:lnTo>
                    <a:lnTo>
                      <a:pt x="232523" y="80311"/>
                    </a:lnTo>
                    <a:lnTo>
                      <a:pt x="232735" y="80435"/>
                    </a:lnTo>
                    <a:lnTo>
                      <a:pt x="232971" y="80584"/>
                    </a:lnTo>
                    <a:lnTo>
                      <a:pt x="233219" y="80721"/>
                    </a:lnTo>
                    <a:lnTo>
                      <a:pt x="233430" y="80845"/>
                    </a:lnTo>
                    <a:lnTo>
                      <a:pt x="233666" y="80982"/>
                    </a:lnTo>
                    <a:lnTo>
                      <a:pt x="233915" y="81119"/>
                    </a:lnTo>
                    <a:lnTo>
                      <a:pt x="234151" y="81243"/>
                    </a:lnTo>
                    <a:lnTo>
                      <a:pt x="234374" y="81367"/>
                    </a:lnTo>
                    <a:lnTo>
                      <a:pt x="234610" y="81491"/>
                    </a:lnTo>
                    <a:lnTo>
                      <a:pt x="234859" y="81628"/>
                    </a:lnTo>
                    <a:lnTo>
                      <a:pt x="235082" y="81752"/>
                    </a:lnTo>
                    <a:lnTo>
                      <a:pt x="235331" y="81864"/>
                    </a:lnTo>
                    <a:lnTo>
                      <a:pt x="235554" y="81988"/>
                    </a:lnTo>
                    <a:lnTo>
                      <a:pt x="235790" y="82100"/>
                    </a:lnTo>
                    <a:lnTo>
                      <a:pt x="236026" y="82224"/>
                    </a:lnTo>
                    <a:lnTo>
                      <a:pt x="236275" y="82336"/>
                    </a:lnTo>
                    <a:lnTo>
                      <a:pt x="236511" y="82448"/>
                    </a:lnTo>
                    <a:lnTo>
                      <a:pt x="236759" y="82572"/>
                    </a:lnTo>
                    <a:lnTo>
                      <a:pt x="236995" y="82671"/>
                    </a:lnTo>
                    <a:lnTo>
                      <a:pt x="237244" y="82783"/>
                    </a:lnTo>
                    <a:lnTo>
                      <a:pt x="237480" y="82895"/>
                    </a:lnTo>
                    <a:lnTo>
                      <a:pt x="237728" y="82994"/>
                    </a:lnTo>
                    <a:lnTo>
                      <a:pt x="237977" y="83106"/>
                    </a:lnTo>
                    <a:lnTo>
                      <a:pt x="238213" y="83218"/>
                    </a:lnTo>
                    <a:lnTo>
                      <a:pt x="238449" y="83305"/>
                    </a:lnTo>
                    <a:lnTo>
                      <a:pt x="238685" y="83404"/>
                    </a:lnTo>
                    <a:lnTo>
                      <a:pt x="238946" y="83504"/>
                    </a:lnTo>
                    <a:lnTo>
                      <a:pt x="239194" y="83603"/>
                    </a:lnTo>
                    <a:lnTo>
                      <a:pt x="239443" y="83702"/>
                    </a:lnTo>
                    <a:lnTo>
                      <a:pt x="239679" y="83789"/>
                    </a:lnTo>
                    <a:lnTo>
                      <a:pt x="239927" y="83889"/>
                    </a:lnTo>
                    <a:lnTo>
                      <a:pt x="240176" y="83976"/>
                    </a:lnTo>
                    <a:lnTo>
                      <a:pt x="240412" y="84063"/>
                    </a:lnTo>
                    <a:lnTo>
                      <a:pt x="240685" y="84162"/>
                    </a:lnTo>
                    <a:lnTo>
                      <a:pt x="240921" y="84237"/>
                    </a:lnTo>
                    <a:lnTo>
                      <a:pt x="241157" y="84323"/>
                    </a:lnTo>
                    <a:lnTo>
                      <a:pt x="241418" y="84410"/>
                    </a:lnTo>
                    <a:lnTo>
                      <a:pt x="241679" y="84497"/>
                    </a:lnTo>
                    <a:lnTo>
                      <a:pt x="241927" y="84497"/>
                    </a:lnTo>
                    <a:lnTo>
                      <a:pt x="242163" y="84584"/>
                    </a:lnTo>
                    <a:lnTo>
                      <a:pt x="242424" y="84659"/>
                    </a:lnTo>
                    <a:lnTo>
                      <a:pt x="242672" y="84733"/>
                    </a:lnTo>
                    <a:lnTo>
                      <a:pt x="242921" y="84808"/>
                    </a:lnTo>
                    <a:lnTo>
                      <a:pt x="243182" y="84882"/>
                    </a:lnTo>
                    <a:lnTo>
                      <a:pt x="243430" y="84945"/>
                    </a:lnTo>
                    <a:lnTo>
                      <a:pt x="243679" y="85019"/>
                    </a:lnTo>
                    <a:lnTo>
                      <a:pt x="243927" y="85094"/>
                    </a:lnTo>
                    <a:lnTo>
                      <a:pt x="244188" y="85094"/>
                    </a:lnTo>
                    <a:lnTo>
                      <a:pt x="244436" y="85156"/>
                    </a:lnTo>
                    <a:lnTo>
                      <a:pt x="244685" y="85156"/>
                    </a:lnTo>
                    <a:lnTo>
                      <a:pt x="244946" y="85218"/>
                    </a:lnTo>
                    <a:lnTo>
                      <a:pt x="245207" y="85280"/>
                    </a:lnTo>
                    <a:lnTo>
                      <a:pt x="245455" y="85280"/>
                    </a:lnTo>
                    <a:lnTo>
                      <a:pt x="245704" y="85280"/>
                    </a:lnTo>
                    <a:lnTo>
                      <a:pt x="245964" y="85280"/>
                    </a:lnTo>
                    <a:lnTo>
                      <a:pt x="246225" y="85280"/>
                    </a:lnTo>
                    <a:lnTo>
                      <a:pt x="246461" y="85280"/>
                    </a:lnTo>
                    <a:lnTo>
                      <a:pt x="246735" y="85280"/>
                    </a:lnTo>
                    <a:lnTo>
                      <a:pt x="246995" y="85280"/>
                    </a:lnTo>
                    <a:lnTo>
                      <a:pt x="247244" y="85280"/>
                    </a:lnTo>
                    <a:lnTo>
                      <a:pt x="247492" y="85280"/>
                    </a:lnTo>
                    <a:lnTo>
                      <a:pt x="247753" y="85280"/>
                    </a:lnTo>
                    <a:lnTo>
                      <a:pt x="248014" y="85280"/>
                    </a:lnTo>
                    <a:lnTo>
                      <a:pt x="248275" y="85280"/>
                    </a:lnTo>
                    <a:lnTo>
                      <a:pt x="248523" y="85280"/>
                    </a:lnTo>
                    <a:lnTo>
                      <a:pt x="248784" y="85280"/>
                    </a:lnTo>
                    <a:lnTo>
                      <a:pt x="249033" y="85280"/>
                    </a:lnTo>
                    <a:lnTo>
                      <a:pt x="249294" y="85280"/>
                    </a:lnTo>
                    <a:lnTo>
                      <a:pt x="249554" y="85280"/>
                    </a:lnTo>
                    <a:lnTo>
                      <a:pt x="249815" y="85280"/>
                    </a:lnTo>
                    <a:lnTo>
                      <a:pt x="250076" y="85280"/>
                    </a:lnTo>
                    <a:lnTo>
                      <a:pt x="250325" y="85280"/>
                    </a:lnTo>
                    <a:lnTo>
                      <a:pt x="250586" y="85280"/>
                    </a:lnTo>
                    <a:lnTo>
                      <a:pt x="250846" y="85280"/>
                    </a:lnTo>
                    <a:lnTo>
                      <a:pt x="251095" y="85280"/>
                    </a:lnTo>
                    <a:lnTo>
                      <a:pt x="251368" y="85280"/>
                    </a:lnTo>
                    <a:lnTo>
                      <a:pt x="251617" y="85280"/>
                    </a:lnTo>
                    <a:lnTo>
                      <a:pt x="251877" y="85280"/>
                    </a:lnTo>
                    <a:lnTo>
                      <a:pt x="252138" y="85280"/>
                    </a:lnTo>
                    <a:lnTo>
                      <a:pt x="252387" y="85280"/>
                    </a:lnTo>
                    <a:lnTo>
                      <a:pt x="252660" y="85280"/>
                    </a:lnTo>
                    <a:lnTo>
                      <a:pt x="257294" y="85280"/>
                    </a:lnTo>
                    <a:lnTo>
                      <a:pt x="257567" y="85280"/>
                    </a:lnTo>
                    <a:lnTo>
                      <a:pt x="257803" y="85280"/>
                    </a:lnTo>
                    <a:lnTo>
                      <a:pt x="258076" y="85280"/>
                    </a:lnTo>
                    <a:lnTo>
                      <a:pt x="258337" y="85280"/>
                    </a:lnTo>
                    <a:lnTo>
                      <a:pt x="258586" y="85280"/>
                    </a:lnTo>
                    <a:lnTo>
                      <a:pt x="258859" y="85280"/>
                    </a:lnTo>
                    <a:lnTo>
                      <a:pt x="259107" y="85280"/>
                    </a:lnTo>
                    <a:lnTo>
                      <a:pt x="259356" y="85280"/>
                    </a:lnTo>
                    <a:lnTo>
                      <a:pt x="259629" y="85280"/>
                    </a:lnTo>
                    <a:lnTo>
                      <a:pt x="259878" y="85280"/>
                    </a:lnTo>
                    <a:lnTo>
                      <a:pt x="260138" y="85280"/>
                    </a:lnTo>
                    <a:lnTo>
                      <a:pt x="260399" y="85280"/>
                    </a:lnTo>
                    <a:lnTo>
                      <a:pt x="260660" y="85280"/>
                    </a:lnTo>
                    <a:lnTo>
                      <a:pt x="260909" y="85280"/>
                    </a:lnTo>
                    <a:lnTo>
                      <a:pt x="261169" y="85280"/>
                    </a:lnTo>
                    <a:lnTo>
                      <a:pt x="261430" y="85280"/>
                    </a:lnTo>
                    <a:lnTo>
                      <a:pt x="261691" y="85280"/>
                    </a:lnTo>
                    <a:lnTo>
                      <a:pt x="261940" y="85280"/>
                    </a:lnTo>
                    <a:lnTo>
                      <a:pt x="262188" y="85280"/>
                    </a:lnTo>
                    <a:lnTo>
                      <a:pt x="262461" y="85280"/>
                    </a:lnTo>
                    <a:lnTo>
                      <a:pt x="262710" y="85280"/>
                    </a:lnTo>
                    <a:lnTo>
                      <a:pt x="262971" y="85280"/>
                    </a:lnTo>
                    <a:lnTo>
                      <a:pt x="263219" y="85280"/>
                    </a:lnTo>
                    <a:lnTo>
                      <a:pt x="263480" y="85280"/>
                    </a:lnTo>
                    <a:lnTo>
                      <a:pt x="263741" y="85280"/>
                    </a:lnTo>
                    <a:lnTo>
                      <a:pt x="263989" y="85280"/>
                    </a:lnTo>
                    <a:lnTo>
                      <a:pt x="264250" y="85280"/>
                    </a:lnTo>
                    <a:lnTo>
                      <a:pt x="264499" y="85280"/>
                    </a:lnTo>
                    <a:lnTo>
                      <a:pt x="264747" y="85280"/>
                    </a:lnTo>
                    <a:lnTo>
                      <a:pt x="265008" y="85218"/>
                    </a:lnTo>
                    <a:lnTo>
                      <a:pt x="265269" y="85156"/>
                    </a:lnTo>
                    <a:lnTo>
                      <a:pt x="265505" y="85156"/>
                    </a:lnTo>
                    <a:lnTo>
                      <a:pt x="265766" y="85094"/>
                    </a:lnTo>
                    <a:lnTo>
                      <a:pt x="266027" y="85094"/>
                    </a:lnTo>
                    <a:lnTo>
                      <a:pt x="266275" y="85019"/>
                    </a:lnTo>
                    <a:lnTo>
                      <a:pt x="266524" y="84945"/>
                    </a:lnTo>
                    <a:lnTo>
                      <a:pt x="266784" y="84882"/>
                    </a:lnTo>
                    <a:lnTo>
                      <a:pt x="267033" y="84808"/>
                    </a:lnTo>
                    <a:lnTo>
                      <a:pt x="267281" y="84733"/>
                    </a:lnTo>
                    <a:lnTo>
                      <a:pt x="267542" y="84659"/>
                    </a:lnTo>
                    <a:lnTo>
                      <a:pt x="267791" y="84584"/>
                    </a:lnTo>
                    <a:lnTo>
                      <a:pt x="268027" y="84497"/>
                    </a:lnTo>
                    <a:lnTo>
                      <a:pt x="268288" y="84423"/>
                    </a:lnTo>
                    <a:lnTo>
                      <a:pt x="268536" y="84348"/>
                    </a:lnTo>
                    <a:lnTo>
                      <a:pt x="268784" y="84261"/>
                    </a:lnTo>
                    <a:lnTo>
                      <a:pt x="269033" y="84174"/>
                    </a:lnTo>
                    <a:lnTo>
                      <a:pt x="269281" y="84087"/>
                    </a:lnTo>
                    <a:lnTo>
                      <a:pt x="269517" y="84000"/>
                    </a:lnTo>
                    <a:lnTo>
                      <a:pt x="269778" y="83914"/>
                    </a:lnTo>
                    <a:lnTo>
                      <a:pt x="270027" y="83827"/>
                    </a:lnTo>
                    <a:lnTo>
                      <a:pt x="270263" y="83727"/>
                    </a:lnTo>
                    <a:lnTo>
                      <a:pt x="270511" y="83640"/>
                    </a:lnTo>
                    <a:lnTo>
                      <a:pt x="270772" y="83541"/>
                    </a:lnTo>
                    <a:lnTo>
                      <a:pt x="271008" y="83441"/>
                    </a:lnTo>
                    <a:lnTo>
                      <a:pt x="271244" y="83355"/>
                    </a:lnTo>
                    <a:lnTo>
                      <a:pt x="271493" y="83255"/>
                    </a:lnTo>
                    <a:lnTo>
                      <a:pt x="271729" y="83156"/>
                    </a:lnTo>
                    <a:lnTo>
                      <a:pt x="271977" y="83044"/>
                    </a:lnTo>
                    <a:lnTo>
                      <a:pt x="272238" y="82932"/>
                    </a:lnTo>
                    <a:lnTo>
                      <a:pt x="272474" y="82833"/>
                    </a:lnTo>
                    <a:lnTo>
                      <a:pt x="272722" y="82721"/>
                    </a:lnTo>
                    <a:lnTo>
                      <a:pt x="272958" y="82609"/>
                    </a:lnTo>
                    <a:lnTo>
                      <a:pt x="273194" y="82510"/>
                    </a:lnTo>
                    <a:lnTo>
                      <a:pt x="273443" y="82386"/>
                    </a:lnTo>
                    <a:lnTo>
                      <a:pt x="273679" y="82274"/>
                    </a:lnTo>
                    <a:lnTo>
                      <a:pt x="273927" y="82162"/>
                    </a:lnTo>
                    <a:lnTo>
                      <a:pt x="274151" y="82050"/>
                    </a:lnTo>
                    <a:lnTo>
                      <a:pt x="274387" y="81926"/>
                    </a:lnTo>
                    <a:lnTo>
                      <a:pt x="274623" y="81802"/>
                    </a:lnTo>
                    <a:lnTo>
                      <a:pt x="274871" y="81690"/>
                    </a:lnTo>
                    <a:lnTo>
                      <a:pt x="275107" y="81553"/>
                    </a:lnTo>
                    <a:lnTo>
                      <a:pt x="275343" y="81429"/>
                    </a:lnTo>
                    <a:lnTo>
                      <a:pt x="275579" y="81305"/>
                    </a:lnTo>
                    <a:lnTo>
                      <a:pt x="275816" y="81181"/>
                    </a:lnTo>
                    <a:lnTo>
                      <a:pt x="276039" y="81056"/>
                    </a:lnTo>
                    <a:lnTo>
                      <a:pt x="276275" y="80920"/>
                    </a:lnTo>
                    <a:lnTo>
                      <a:pt x="276511" y="80796"/>
                    </a:lnTo>
                    <a:lnTo>
                      <a:pt x="276747" y="80646"/>
                    </a:lnTo>
                    <a:lnTo>
                      <a:pt x="276983" y="80522"/>
                    </a:lnTo>
                    <a:lnTo>
                      <a:pt x="277207" y="80373"/>
                    </a:lnTo>
                    <a:lnTo>
                      <a:pt x="277430" y="80249"/>
                    </a:lnTo>
                    <a:lnTo>
                      <a:pt x="277666" y="80100"/>
                    </a:lnTo>
                    <a:lnTo>
                      <a:pt x="277902" y="79951"/>
                    </a:lnTo>
                    <a:lnTo>
                      <a:pt x="278126" y="79814"/>
                    </a:lnTo>
                    <a:lnTo>
                      <a:pt x="278362" y="79665"/>
                    </a:lnTo>
                    <a:lnTo>
                      <a:pt x="278573" y="79528"/>
                    </a:lnTo>
                    <a:lnTo>
                      <a:pt x="278797" y="79379"/>
                    </a:lnTo>
                    <a:lnTo>
                      <a:pt x="279033" y="79218"/>
                    </a:lnTo>
                    <a:lnTo>
                      <a:pt x="279257" y="79069"/>
                    </a:lnTo>
                    <a:lnTo>
                      <a:pt x="279480" y="78932"/>
                    </a:lnTo>
                    <a:lnTo>
                      <a:pt x="279691" y="78771"/>
                    </a:lnTo>
                    <a:lnTo>
                      <a:pt x="279927" y="78609"/>
                    </a:lnTo>
                    <a:lnTo>
                      <a:pt x="280151" y="78448"/>
                    </a:lnTo>
                    <a:lnTo>
                      <a:pt x="280375" y="78299"/>
                    </a:lnTo>
                    <a:lnTo>
                      <a:pt x="280586" y="78137"/>
                    </a:lnTo>
                    <a:lnTo>
                      <a:pt x="280809" y="77976"/>
                    </a:lnTo>
                    <a:lnTo>
                      <a:pt x="281021" y="77802"/>
                    </a:lnTo>
                    <a:lnTo>
                      <a:pt x="281232" y="77653"/>
                    </a:lnTo>
                    <a:lnTo>
                      <a:pt x="281455" y="77479"/>
                    </a:lnTo>
                    <a:lnTo>
                      <a:pt x="281679" y="77305"/>
                    </a:lnTo>
                    <a:lnTo>
                      <a:pt x="281878" y="77143"/>
                    </a:lnTo>
                    <a:lnTo>
                      <a:pt x="282139" y="77019"/>
                    </a:lnTo>
                    <a:lnTo>
                      <a:pt x="282350" y="76845"/>
                    </a:lnTo>
                    <a:lnTo>
                      <a:pt x="282561" y="76671"/>
                    </a:lnTo>
                    <a:lnTo>
                      <a:pt x="282760" y="76510"/>
                    </a:lnTo>
                    <a:lnTo>
                      <a:pt x="282983" y="76323"/>
                    </a:lnTo>
                    <a:lnTo>
                      <a:pt x="283194" y="76137"/>
                    </a:lnTo>
                    <a:lnTo>
                      <a:pt x="283393" y="75963"/>
                    </a:lnTo>
                    <a:lnTo>
                      <a:pt x="283604" y="75789"/>
                    </a:lnTo>
                    <a:lnTo>
                      <a:pt x="283816" y="75591"/>
                    </a:lnTo>
                    <a:lnTo>
                      <a:pt x="284014" y="75417"/>
                    </a:lnTo>
                    <a:lnTo>
                      <a:pt x="284213" y="75243"/>
                    </a:lnTo>
                    <a:lnTo>
                      <a:pt x="284437" y="75044"/>
                    </a:lnTo>
                    <a:lnTo>
                      <a:pt x="284635" y="74845"/>
                    </a:lnTo>
                    <a:lnTo>
                      <a:pt x="284834" y="74659"/>
                    </a:lnTo>
                    <a:lnTo>
                      <a:pt x="285033" y="74472"/>
                    </a:lnTo>
                    <a:lnTo>
                      <a:pt x="285219" y="74286"/>
                    </a:lnTo>
                    <a:lnTo>
                      <a:pt x="285418" y="74087"/>
                    </a:lnTo>
                    <a:lnTo>
                      <a:pt x="285642" y="73876"/>
                    </a:lnTo>
                    <a:lnTo>
                      <a:pt x="285828" y="73690"/>
                    </a:lnTo>
                    <a:lnTo>
                      <a:pt x="286014" y="73504"/>
                    </a:lnTo>
                    <a:lnTo>
                      <a:pt x="286201" y="73305"/>
                    </a:lnTo>
                    <a:lnTo>
                      <a:pt x="286412" y="73081"/>
                    </a:lnTo>
                    <a:lnTo>
                      <a:pt x="286598" y="72882"/>
                    </a:lnTo>
                    <a:lnTo>
                      <a:pt x="286772" y="72696"/>
                    </a:lnTo>
                    <a:lnTo>
                      <a:pt x="286971" y="72485"/>
                    </a:lnTo>
                    <a:lnTo>
                      <a:pt x="287157" y="72274"/>
                    </a:lnTo>
                    <a:lnTo>
                      <a:pt x="287344" y="72063"/>
                    </a:lnTo>
                    <a:lnTo>
                      <a:pt x="287530" y="71864"/>
                    </a:lnTo>
                    <a:lnTo>
                      <a:pt x="287691" y="71665"/>
                    </a:lnTo>
                    <a:lnTo>
                      <a:pt x="287878" y="71466"/>
                    </a:lnTo>
                    <a:lnTo>
                      <a:pt x="288064" y="71243"/>
                    </a:lnTo>
                    <a:lnTo>
                      <a:pt x="288238" y="71031"/>
                    </a:lnTo>
                    <a:lnTo>
                      <a:pt x="288412" y="70820"/>
                    </a:lnTo>
                    <a:lnTo>
                      <a:pt x="288586" y="70609"/>
                    </a:lnTo>
                    <a:lnTo>
                      <a:pt x="288760" y="70386"/>
                    </a:lnTo>
                    <a:lnTo>
                      <a:pt x="288921" y="70199"/>
                    </a:lnTo>
                    <a:lnTo>
                      <a:pt x="289095" y="69976"/>
                    </a:lnTo>
                    <a:lnTo>
                      <a:pt x="289269" y="69740"/>
                    </a:lnTo>
                    <a:lnTo>
                      <a:pt x="289430" y="69541"/>
                    </a:lnTo>
                    <a:lnTo>
                      <a:pt x="289604" y="69317"/>
                    </a:lnTo>
                    <a:lnTo>
                      <a:pt x="289766" y="69094"/>
                    </a:lnTo>
                    <a:lnTo>
                      <a:pt x="289915" y="68895"/>
                    </a:lnTo>
                    <a:lnTo>
                      <a:pt x="290089" y="68659"/>
                    </a:lnTo>
                    <a:lnTo>
                      <a:pt x="290250" y="68435"/>
                    </a:lnTo>
                    <a:lnTo>
                      <a:pt x="290399" y="68224"/>
                    </a:lnTo>
                    <a:lnTo>
                      <a:pt x="290549" y="68000"/>
                    </a:lnTo>
                    <a:lnTo>
                      <a:pt x="290710" y="67777"/>
                    </a:lnTo>
                    <a:lnTo>
                      <a:pt x="290872" y="67553"/>
                    </a:lnTo>
                    <a:lnTo>
                      <a:pt x="291021" y="67317"/>
                    </a:lnTo>
                    <a:lnTo>
                      <a:pt x="291157" y="67106"/>
                    </a:lnTo>
                    <a:lnTo>
                      <a:pt x="291306" y="66895"/>
                    </a:lnTo>
                    <a:lnTo>
                      <a:pt x="291455" y="66659"/>
                    </a:lnTo>
                    <a:lnTo>
                      <a:pt x="291604" y="66423"/>
                    </a:lnTo>
                    <a:lnTo>
                      <a:pt x="291741" y="66199"/>
                    </a:lnTo>
                    <a:lnTo>
                      <a:pt x="291890" y="65963"/>
                    </a:lnTo>
                    <a:lnTo>
                      <a:pt x="292027" y="65727"/>
                    </a:lnTo>
                    <a:lnTo>
                      <a:pt x="292176" y="65491"/>
                    </a:lnTo>
                    <a:lnTo>
                      <a:pt x="292300" y="65280"/>
                    </a:lnTo>
                    <a:lnTo>
                      <a:pt x="292437" y="65056"/>
                    </a:lnTo>
                    <a:lnTo>
                      <a:pt x="292586" y="64795"/>
                    </a:lnTo>
                    <a:lnTo>
                      <a:pt x="292710" y="64572"/>
                    </a:lnTo>
                    <a:lnTo>
                      <a:pt x="292822" y="64361"/>
                    </a:lnTo>
                    <a:lnTo>
                      <a:pt x="292884" y="64274"/>
                    </a:lnTo>
                    <a:cubicBezTo>
                      <a:pt x="323566" y="76690"/>
                      <a:pt x="346783" y="102595"/>
                      <a:pt x="355779" y="134448"/>
                    </a:cubicBezTo>
                    <a:close/>
                  </a:path>
                </a:pathLst>
              </a:custGeom>
              <a:grp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grpSp>
      </p:grpSp>
      <p:grpSp>
        <p:nvGrpSpPr>
          <p:cNvPr id="42" name="Groupe 41">
            <a:extLst>
              <a:ext uri="{FF2B5EF4-FFF2-40B4-BE49-F238E27FC236}">
                <a16:creationId xmlns:a16="http://schemas.microsoft.com/office/drawing/2014/main" id="{DBCB8D83-7DDC-2082-DC7B-63B965584209}"/>
              </a:ext>
            </a:extLst>
          </p:cNvPr>
          <p:cNvGrpSpPr/>
          <p:nvPr/>
        </p:nvGrpSpPr>
        <p:grpSpPr>
          <a:xfrm>
            <a:off x="6651589" y="4119888"/>
            <a:ext cx="591763" cy="591763"/>
            <a:chOff x="5143207" y="2908327"/>
            <a:chExt cx="802129" cy="802129"/>
          </a:xfrm>
        </p:grpSpPr>
        <p:sp>
          <p:nvSpPr>
            <p:cNvPr id="19" name="Ellipse 18">
              <a:extLst>
                <a:ext uri="{FF2B5EF4-FFF2-40B4-BE49-F238E27FC236}">
                  <a16:creationId xmlns:a16="http://schemas.microsoft.com/office/drawing/2014/main" id="{FFC46BCB-9D25-03E6-BDB8-CDC526A72FA8}"/>
                </a:ext>
              </a:extLst>
            </p:cNvPr>
            <p:cNvSpPr/>
            <p:nvPr/>
          </p:nvSpPr>
          <p:spPr>
            <a:xfrm>
              <a:off x="5143207" y="2908327"/>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8" name="Image 27">
              <a:extLst>
                <a:ext uri="{FF2B5EF4-FFF2-40B4-BE49-F238E27FC236}">
                  <a16:creationId xmlns:a16="http://schemas.microsoft.com/office/drawing/2014/main" id="{9DFDEA06-9977-E047-0D4D-791738622281}"/>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5286342" y="3051462"/>
              <a:ext cx="515858" cy="515858"/>
            </a:xfrm>
            <a:prstGeom prst="rect">
              <a:avLst/>
            </a:prstGeom>
          </p:spPr>
        </p:pic>
      </p:grpSp>
      <p:sp>
        <p:nvSpPr>
          <p:cNvPr id="5" name="ZoneTexte 4">
            <a:extLst>
              <a:ext uri="{FF2B5EF4-FFF2-40B4-BE49-F238E27FC236}">
                <a16:creationId xmlns:a16="http://schemas.microsoft.com/office/drawing/2014/main" id="{943D9E2E-B4DB-DEB4-E3B0-2041873A2821}"/>
              </a:ext>
            </a:extLst>
          </p:cNvPr>
          <p:cNvSpPr txBox="1"/>
          <p:nvPr/>
        </p:nvSpPr>
        <p:spPr>
          <a:xfrm>
            <a:off x="848578" y="3582759"/>
            <a:ext cx="4243100" cy="1477328"/>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Uma </a:t>
            </a:r>
            <a:r>
              <a:rPr lang="pt-BR" sz="3200" b="1" dirty="0">
                <a:solidFill>
                  <a:prstClr val="white"/>
                </a:solidFill>
                <a:latin typeface="Segoe UI" panose="020B0502040204020203" pitchFamily="34" charset="0"/>
              </a:rPr>
              <a:t>v</a:t>
            </a: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isão </a:t>
            </a:r>
            <a:r>
              <a:rPr lang="pt-BR" sz="3200" b="1" dirty="0">
                <a:solidFill>
                  <a:prstClr val="white"/>
                </a:solidFill>
                <a:latin typeface="Segoe UI" panose="020B0502040204020203" pitchFamily="34" charset="0"/>
              </a:rPr>
              <a:t>pragmática e </a:t>
            </a: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de futuro</a:t>
            </a:r>
          </a:p>
        </p:txBody>
      </p:sp>
      <p:sp>
        <p:nvSpPr>
          <p:cNvPr id="3" name="Ellipse 2">
            <a:extLst>
              <a:ext uri="{FF2B5EF4-FFF2-40B4-BE49-F238E27FC236}">
                <a16:creationId xmlns:a16="http://schemas.microsoft.com/office/drawing/2014/main" id="{80C74FCF-5534-D701-C897-DEE7DD92D785}"/>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 name="ZoneTexte 6">
            <a:extLst>
              <a:ext uri="{FF2B5EF4-FFF2-40B4-BE49-F238E27FC236}">
                <a16:creationId xmlns:a16="http://schemas.microsoft.com/office/drawing/2014/main" id="{DA098D9F-5B26-E219-8B7A-F95F3338C764}"/>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cap="none" normalizeH="0" baseline="0" noProof="0">
                <a:ln>
                  <a:noFill/>
                </a:ln>
                <a:solidFill>
                  <a:prstClr val="white"/>
                </a:solidFill>
                <a:uLnTx/>
                <a:uFillTx/>
                <a:latin typeface="Segoe UI"/>
                <a:ea typeface="+mn-ea"/>
                <a:cs typeface="+mn-cs"/>
              </a:rPr>
              <a:t>02</a:t>
            </a:r>
          </a:p>
        </p:txBody>
      </p:sp>
    </p:spTree>
    <p:extLst>
      <p:ext uri="{BB962C8B-B14F-4D97-AF65-F5344CB8AC3E}">
        <p14:creationId xmlns:p14="http://schemas.microsoft.com/office/powerpoint/2010/main" val="331386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Ellipse 130">
            <a:extLst>
              <a:ext uri="{FF2B5EF4-FFF2-40B4-BE49-F238E27FC236}">
                <a16:creationId xmlns:a16="http://schemas.microsoft.com/office/drawing/2014/main" id="{F94B8A12-8EFE-7B5D-7879-E2A38BF28ED2}"/>
              </a:ext>
            </a:extLst>
          </p:cNvPr>
          <p:cNvSpPr/>
          <p:nvPr/>
        </p:nvSpPr>
        <p:spPr>
          <a:xfrm>
            <a:off x="-1645695" y="-3725989"/>
            <a:ext cx="6081905" cy="60819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a:extLst>
              <a:ext uri="{FF2B5EF4-FFF2-40B4-BE49-F238E27FC236}">
                <a16:creationId xmlns:a16="http://schemas.microsoft.com/office/drawing/2014/main" id="{5AB1EB9B-9A94-A388-93E2-0F5615161B6E}"/>
              </a:ext>
            </a:extLst>
          </p:cNvPr>
          <p:cNvSpPr/>
          <p:nvPr/>
        </p:nvSpPr>
        <p:spPr>
          <a:xfrm>
            <a:off x="7026642" y="2929878"/>
            <a:ext cx="1672784" cy="1508846"/>
          </a:xfrm>
          <a:prstGeom prst="roundRect">
            <a:avLst>
              <a:gd name="adj" fmla="val 8359"/>
            </a:avLst>
          </a:prstGeom>
          <a:solidFill>
            <a:schemeClr val="bg1"/>
          </a:solidFill>
          <a:ln>
            <a:noFill/>
          </a:ln>
          <a:effectLst>
            <a:outerShdw blurRad="317500" dist="152400" dir="2760000" sx="91000" sy="91000" algn="ctr" rotWithShape="0">
              <a:schemeClr val="tx1">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 coins arrondis 20">
            <a:extLst>
              <a:ext uri="{FF2B5EF4-FFF2-40B4-BE49-F238E27FC236}">
                <a16:creationId xmlns:a16="http://schemas.microsoft.com/office/drawing/2014/main" id="{7D691BD8-81EC-374A-E2B6-B507442A0E66}"/>
              </a:ext>
            </a:extLst>
          </p:cNvPr>
          <p:cNvSpPr/>
          <p:nvPr/>
        </p:nvSpPr>
        <p:spPr>
          <a:xfrm>
            <a:off x="7011593" y="1238161"/>
            <a:ext cx="1672784" cy="1508846"/>
          </a:xfrm>
          <a:prstGeom prst="roundRect">
            <a:avLst>
              <a:gd name="adj" fmla="val 9336"/>
            </a:avLst>
          </a:prstGeom>
          <a:solidFill>
            <a:schemeClr val="bg1"/>
          </a:solidFill>
          <a:ln>
            <a:noFill/>
          </a:ln>
          <a:effectLst>
            <a:outerShdw blurRad="317500" dist="152400" dir="2760000" sx="91000" sy="91000" algn="ctr" rotWithShape="0">
              <a:schemeClr val="tx1">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0" name="ZoneTexte 159">
            <a:extLst>
              <a:ext uri="{FF2B5EF4-FFF2-40B4-BE49-F238E27FC236}">
                <a16:creationId xmlns:a16="http://schemas.microsoft.com/office/drawing/2014/main" id="{EDC47887-EDF9-C598-D483-EE5C12D34130}"/>
              </a:ext>
            </a:extLst>
          </p:cNvPr>
          <p:cNvSpPr txBox="1"/>
          <p:nvPr/>
        </p:nvSpPr>
        <p:spPr>
          <a:xfrm>
            <a:off x="7206630" y="3443239"/>
            <a:ext cx="1301467" cy="7848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200" b="1" u="none" strike="noStrike" cap="none" normalizeH="0" baseline="0" dirty="0">
                <a:ln>
                  <a:noFill/>
                </a:ln>
                <a:solidFill>
                  <a:schemeClr val="tx2"/>
                </a:solidFill>
                <a:uLnTx/>
                <a:uFillTx/>
                <a:latin typeface="Segoe UI" panose="020B0502040204020203" pitchFamily="34" charset="0"/>
                <a:ea typeface="+mn-ea"/>
                <a:cs typeface="Segoe UI" panose="020B0502040204020203" pitchFamily="34" charset="0"/>
              </a:rPr>
              <a:t>22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b="1" u="none" strike="noStrike" cap="none" normalizeH="0" baseline="0" dirty="0">
                <a:ln>
                  <a:noFill/>
                </a:ln>
                <a:solidFill>
                  <a:schemeClr val="tx2"/>
                </a:solidFill>
                <a:uLnTx/>
                <a:uFillTx/>
                <a:latin typeface="Segoe UI" panose="020B0502040204020203" pitchFamily="34" charset="0"/>
                <a:ea typeface="+mn-ea"/>
                <a:cs typeface="Segoe UI" panose="020B0502040204020203" pitchFamily="34" charset="0"/>
              </a:rPr>
              <a:t>países</a:t>
            </a:r>
          </a:p>
        </p:txBody>
      </p:sp>
      <p:sp>
        <p:nvSpPr>
          <p:cNvPr id="161" name="ZoneTexte 160">
            <a:extLst>
              <a:ext uri="{FF2B5EF4-FFF2-40B4-BE49-F238E27FC236}">
                <a16:creationId xmlns:a16="http://schemas.microsoft.com/office/drawing/2014/main" id="{FA4A1158-33BD-35DF-0C77-52B03B09FBF2}"/>
              </a:ext>
            </a:extLst>
          </p:cNvPr>
          <p:cNvSpPr txBox="1"/>
          <p:nvPr/>
        </p:nvSpPr>
        <p:spPr>
          <a:xfrm>
            <a:off x="7108652" y="1786920"/>
            <a:ext cx="1497424" cy="7848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200" b="1" u="none" strike="noStrike" cap="none" normalizeH="0" baseline="0" dirty="0">
                <a:ln>
                  <a:noFill/>
                </a:ln>
                <a:solidFill>
                  <a:schemeClr val="tx2"/>
                </a:solidFill>
                <a:uLnTx/>
                <a:uFillTx/>
                <a:latin typeface="Segoe UI" panose="020B0502040204020203" pitchFamily="34" charset="0"/>
                <a:ea typeface="+mn-ea"/>
                <a:cs typeface="Segoe UI" panose="020B0502040204020203" pitchFamily="34" charset="0"/>
              </a:rPr>
              <a:t>+130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b="1" u="none" strike="noStrike" cap="none" normalizeH="0" baseline="0" dirty="0">
                <a:ln>
                  <a:noFill/>
                </a:ln>
                <a:solidFill>
                  <a:schemeClr val="tx2"/>
                </a:solidFill>
                <a:uLnTx/>
                <a:uFillTx/>
                <a:latin typeface="Segoe UI" panose="020B0502040204020203" pitchFamily="34" charset="0"/>
                <a:ea typeface="+mn-ea"/>
                <a:cs typeface="Segoe UI" panose="020B0502040204020203" pitchFamily="34" charset="0"/>
              </a:rPr>
              <a:t>países</a:t>
            </a:r>
          </a:p>
        </p:txBody>
      </p:sp>
      <p:sp>
        <p:nvSpPr>
          <p:cNvPr id="165" name="ZoneTexte 164">
            <a:extLst>
              <a:ext uri="{FF2B5EF4-FFF2-40B4-BE49-F238E27FC236}">
                <a16:creationId xmlns:a16="http://schemas.microsoft.com/office/drawing/2014/main" id="{B100F70C-BA93-1C26-5E1F-25E99F304415}"/>
              </a:ext>
            </a:extLst>
          </p:cNvPr>
          <p:cNvSpPr txBox="1"/>
          <p:nvPr/>
        </p:nvSpPr>
        <p:spPr>
          <a:xfrm>
            <a:off x="7011593" y="3166240"/>
            <a:ext cx="1701388"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200" u="none" strike="noStrike" cap="none" normalizeH="0" baseline="0" dirty="0">
                <a:ln>
                  <a:noFill/>
                </a:ln>
                <a:solidFill>
                  <a:schemeClr val="tx1"/>
                </a:solidFill>
                <a:uLnTx/>
                <a:uFillTx/>
                <a:latin typeface="Segoe UI" panose="020B0502040204020203" pitchFamily="34" charset="0"/>
                <a:ea typeface="+mn-ea"/>
                <a:cs typeface="Segoe UI" panose="020B0502040204020203" pitchFamily="34" charset="0"/>
              </a:rPr>
              <a:t>Escritórios em  </a:t>
            </a:r>
          </a:p>
        </p:txBody>
      </p:sp>
      <p:sp>
        <p:nvSpPr>
          <p:cNvPr id="166" name="ZoneTexte 165">
            <a:extLst>
              <a:ext uri="{FF2B5EF4-FFF2-40B4-BE49-F238E27FC236}">
                <a16:creationId xmlns:a16="http://schemas.microsoft.com/office/drawing/2014/main" id="{65E8151A-B9FB-B3D7-6BD3-BBABA3119E27}"/>
              </a:ext>
            </a:extLst>
          </p:cNvPr>
          <p:cNvSpPr txBox="1"/>
          <p:nvPr/>
        </p:nvSpPr>
        <p:spPr>
          <a:xfrm>
            <a:off x="6982989" y="1495298"/>
            <a:ext cx="1701388"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200" u="none" strike="noStrike" cap="none" normalizeH="0" baseline="0" dirty="0">
                <a:ln>
                  <a:noFill/>
                </a:ln>
                <a:solidFill>
                  <a:schemeClr val="tx1"/>
                </a:solidFill>
                <a:uLnTx/>
                <a:uFillTx/>
                <a:latin typeface="Segoe UI" panose="020B0502040204020203" pitchFamily="34" charset="0"/>
                <a:ea typeface="+mn-ea"/>
                <a:cs typeface="Segoe UI" panose="020B0502040204020203" pitchFamily="34" charset="0"/>
              </a:rPr>
              <a:t>Abrangendo</a:t>
            </a:r>
          </a:p>
        </p:txBody>
      </p:sp>
      <p:sp>
        <p:nvSpPr>
          <p:cNvPr id="5" name="ZoneTexte 4">
            <a:extLst>
              <a:ext uri="{FF2B5EF4-FFF2-40B4-BE49-F238E27FC236}">
                <a16:creationId xmlns:a16="http://schemas.microsoft.com/office/drawing/2014/main" id="{6BF8E00E-9436-5A9A-682A-21223AB7B6F9}"/>
              </a:ext>
            </a:extLst>
          </p:cNvPr>
          <p:cNvSpPr txBox="1"/>
          <p:nvPr/>
        </p:nvSpPr>
        <p:spPr>
          <a:xfrm rot="16200000">
            <a:off x="-1152179" y="3615052"/>
            <a:ext cx="2594227" cy="138499"/>
          </a:xfrm>
          <a:prstGeom prst="rect">
            <a:avLst/>
          </a:prstGeom>
          <a:solidFill>
            <a:schemeClr val="tx2"/>
          </a:solidFill>
        </p:spPr>
        <p:txBody>
          <a:bodyPr wrap="none" lIns="36000" tIns="0" rIns="36000" bIns="0" rtlCol="0">
            <a:spAutoFit/>
          </a:bodyPr>
          <a:lstStyle/>
          <a:p>
            <a:r>
              <a:rPr lang="fr-FR" sz="900" dirty="0" err="1">
                <a:solidFill>
                  <a:schemeClr val="bg1"/>
                </a:solidFill>
              </a:rPr>
              <a:t>Números</a:t>
            </a:r>
            <a:r>
              <a:rPr lang="fr-FR" sz="900" dirty="0">
                <a:solidFill>
                  <a:schemeClr val="bg1"/>
                </a:solidFill>
              </a:rPr>
              <a:t> </a:t>
            </a:r>
            <a:r>
              <a:rPr lang="fr-FR" sz="900" dirty="0" err="1">
                <a:solidFill>
                  <a:schemeClr val="bg1"/>
                </a:solidFill>
              </a:rPr>
              <a:t>estimados</a:t>
            </a:r>
            <a:r>
              <a:rPr lang="fr-FR" sz="900" dirty="0">
                <a:solidFill>
                  <a:schemeClr val="bg1"/>
                </a:solidFill>
              </a:rPr>
              <a:t> </a:t>
            </a:r>
            <a:r>
              <a:rPr lang="fr-FR" sz="900" dirty="0" err="1">
                <a:solidFill>
                  <a:schemeClr val="bg1"/>
                </a:solidFill>
              </a:rPr>
              <a:t>em</a:t>
            </a:r>
            <a:r>
              <a:rPr lang="fr-FR" sz="900" dirty="0">
                <a:solidFill>
                  <a:schemeClr val="bg1"/>
                </a:solidFill>
              </a:rPr>
              <a:t> 31 de </a:t>
            </a:r>
            <a:r>
              <a:rPr lang="fr-FR" sz="900" dirty="0" err="1">
                <a:solidFill>
                  <a:schemeClr val="bg1"/>
                </a:solidFill>
              </a:rPr>
              <a:t>dezembro</a:t>
            </a:r>
            <a:r>
              <a:rPr lang="fr-FR" sz="900" dirty="0">
                <a:solidFill>
                  <a:schemeClr val="bg1"/>
                </a:solidFill>
              </a:rPr>
              <a:t> de 2025</a:t>
            </a:r>
            <a:endParaRPr lang="pt-BR" sz="900" i="1" dirty="0">
              <a:solidFill>
                <a:schemeClr val="bg1"/>
              </a:solidFill>
            </a:endParaRPr>
          </a:p>
        </p:txBody>
      </p:sp>
      <p:pic>
        <p:nvPicPr>
          <p:cNvPr id="13" name="Graphique 12">
            <a:extLst>
              <a:ext uri="{FF2B5EF4-FFF2-40B4-BE49-F238E27FC236}">
                <a16:creationId xmlns:a16="http://schemas.microsoft.com/office/drawing/2014/main" id="{CC14D303-FBE4-09C1-62B4-6F2DB6104E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2028" y="313421"/>
            <a:ext cx="1253978" cy="997691"/>
          </a:xfrm>
          <a:prstGeom prst="rect">
            <a:avLst/>
          </a:prstGeom>
        </p:spPr>
      </p:pic>
      <p:sp>
        <p:nvSpPr>
          <p:cNvPr id="7" name="ZoneTexte 6">
            <a:extLst>
              <a:ext uri="{FF2B5EF4-FFF2-40B4-BE49-F238E27FC236}">
                <a16:creationId xmlns:a16="http://schemas.microsoft.com/office/drawing/2014/main" id="{B0F47D34-5466-0425-8C5A-A71CE04A5A5D}"/>
              </a:ext>
            </a:extLst>
          </p:cNvPr>
          <p:cNvSpPr txBox="1"/>
          <p:nvPr/>
        </p:nvSpPr>
        <p:spPr>
          <a:xfrm>
            <a:off x="393214" y="955292"/>
            <a:ext cx="2614787" cy="861774"/>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u="none" strike="noStrike" cap="none" normalizeH="0" baseline="0" dirty="0">
                <a:ln>
                  <a:noFill/>
                </a:ln>
                <a:solidFill>
                  <a:prstClr val="white"/>
                </a:solidFill>
                <a:uLnTx/>
                <a:uFillTx/>
                <a:latin typeface="Segoe UI" panose="020B0502040204020203" pitchFamily="34" charset="0"/>
                <a:ea typeface="+mn-ea"/>
                <a:cs typeface="+mn-cs"/>
              </a:rPr>
              <a:t>Fornecedor de soluções de gestão empresarial na cloud ao serviço dos nossos clientes em todo o mundo.</a:t>
            </a:r>
          </a:p>
        </p:txBody>
      </p:sp>
      <p:sp>
        <p:nvSpPr>
          <p:cNvPr id="6" name="ZoneTexte 5">
            <a:extLst>
              <a:ext uri="{FF2B5EF4-FFF2-40B4-BE49-F238E27FC236}">
                <a16:creationId xmlns:a16="http://schemas.microsoft.com/office/drawing/2014/main" id="{38B773C9-B323-BA32-5107-C29FC5845AEF}"/>
              </a:ext>
            </a:extLst>
          </p:cNvPr>
          <p:cNvSpPr txBox="1"/>
          <p:nvPr/>
        </p:nvSpPr>
        <p:spPr>
          <a:xfrm>
            <a:off x="4642649" y="1633798"/>
            <a:ext cx="2090660" cy="646331"/>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pt-BR" sz="4000" b="1" dirty="0">
                <a:solidFill>
                  <a:prstClr val="white"/>
                </a:solidFill>
                <a:latin typeface="Segoe UI" panose="020B0502040204020203" pitchFamily="34" charset="0"/>
                <a:cs typeface="Segoe UI" panose="020B0502040204020203" pitchFamily="34" charset="0"/>
              </a:rPr>
              <a:t>75</a:t>
            </a:r>
            <a:r>
              <a:rPr kumimoji="0" lang="pt-BR"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0.000</a:t>
            </a:r>
          </a:p>
        </p:txBody>
      </p:sp>
      <p:sp>
        <p:nvSpPr>
          <p:cNvPr id="8" name="ZoneTexte 7">
            <a:extLst>
              <a:ext uri="{FF2B5EF4-FFF2-40B4-BE49-F238E27FC236}">
                <a16:creationId xmlns:a16="http://schemas.microsoft.com/office/drawing/2014/main" id="{EF00DD1A-8A78-D7B0-EC24-4AEA552091A4}"/>
              </a:ext>
            </a:extLst>
          </p:cNvPr>
          <p:cNvSpPr txBox="1"/>
          <p:nvPr/>
        </p:nvSpPr>
        <p:spPr>
          <a:xfrm>
            <a:off x="3348087" y="3293628"/>
            <a:ext cx="1884652"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pt-BR" sz="4000" b="1" dirty="0">
                <a:solidFill>
                  <a:prstClr val="white"/>
                </a:solidFill>
                <a:latin typeface="Segoe UI" panose="020B0502040204020203" pitchFamily="34" charset="0"/>
                <a:cs typeface="Segoe UI" panose="020B0502040204020203" pitchFamily="34" charset="0"/>
              </a:rPr>
              <a:t>16</a:t>
            </a:r>
            <a:r>
              <a:rPr kumimoji="0" lang="pt-BR"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.000</a:t>
            </a:r>
          </a:p>
        </p:txBody>
      </p:sp>
      <p:sp>
        <p:nvSpPr>
          <p:cNvPr id="9" name="ZoneTexte 8">
            <a:extLst>
              <a:ext uri="{FF2B5EF4-FFF2-40B4-BE49-F238E27FC236}">
                <a16:creationId xmlns:a16="http://schemas.microsoft.com/office/drawing/2014/main" id="{0DB9A883-8B99-8837-BD08-44E022ACB3C8}"/>
              </a:ext>
            </a:extLst>
          </p:cNvPr>
          <p:cNvSpPr txBox="1"/>
          <p:nvPr/>
        </p:nvSpPr>
        <p:spPr>
          <a:xfrm>
            <a:off x="773055" y="3835654"/>
            <a:ext cx="1934502" cy="646331"/>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pt-BR" sz="4000" b="1" dirty="0">
                <a:solidFill>
                  <a:prstClr val="white"/>
                </a:solidFill>
                <a:latin typeface="Segoe UI" panose="020B0502040204020203" pitchFamily="34" charset="0"/>
                <a:cs typeface="Segoe UI" panose="020B0502040204020203" pitchFamily="34" charset="0"/>
              </a:rPr>
              <a:t>+5.</a:t>
            </a:r>
            <a:r>
              <a:rPr kumimoji="0" lang="pt-BR"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000</a:t>
            </a:r>
          </a:p>
        </p:txBody>
      </p:sp>
      <p:sp>
        <p:nvSpPr>
          <p:cNvPr id="11" name="ZoneTexte 10">
            <a:extLst>
              <a:ext uri="{FF2B5EF4-FFF2-40B4-BE49-F238E27FC236}">
                <a16:creationId xmlns:a16="http://schemas.microsoft.com/office/drawing/2014/main" id="{792E868D-EE85-114F-8762-E1A9BB2A8CFB}"/>
              </a:ext>
            </a:extLst>
          </p:cNvPr>
          <p:cNvSpPr txBox="1"/>
          <p:nvPr/>
        </p:nvSpPr>
        <p:spPr>
          <a:xfrm>
            <a:off x="4642649" y="2193127"/>
            <a:ext cx="2153813"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prstClr val="white"/>
                </a:solidFill>
                <a:latin typeface="Segoe UI" panose="020B0502040204020203" pitchFamily="34" charset="0"/>
                <a:cs typeface="Segoe UI" panose="020B0502040204020203" pitchFamily="34" charset="0"/>
              </a:rPr>
              <a:t>c</a:t>
            </a:r>
            <a:r>
              <a:rPr lang="pt-BR" sz="1200" dirty="0">
                <a:solidFill>
                  <a:prstClr val="white"/>
                </a:solidFill>
                <a:latin typeface="Segoe UI" panose="020B0502040204020203" pitchFamily="34" charset="0"/>
                <a:ea typeface="+mn-ea"/>
                <a:cs typeface="Segoe UI" panose="020B0502040204020203" pitchFamily="34" charset="0"/>
              </a:rPr>
              <a:t>lientes </a:t>
            </a:r>
            <a:r>
              <a:rPr lang="pt-BR" sz="1200" dirty="0">
                <a:solidFill>
                  <a:prstClr val="white"/>
                </a:solidFill>
                <a:latin typeface="Segoe UI" panose="020B0502040204020203" pitchFamily="34" charset="0"/>
                <a:cs typeface="Segoe UI" panose="020B0502040204020203" pitchFamily="34" charset="0"/>
              </a:rPr>
              <a:t>em todo o mundo</a:t>
            </a:r>
            <a:endParaRPr lang="pt-BR" sz="1200" dirty="0">
              <a:solidFill>
                <a:prstClr val="white"/>
              </a:solidFill>
              <a:latin typeface="Segoe UI" panose="020B0502040204020203" pitchFamily="34" charset="0"/>
              <a:ea typeface="+mn-ea"/>
              <a:cs typeface="Segoe UI" panose="020B0502040204020203" pitchFamily="34" charset="0"/>
            </a:endParaRPr>
          </a:p>
        </p:txBody>
      </p:sp>
      <p:sp>
        <p:nvSpPr>
          <p:cNvPr id="14" name="ZoneTexte 13">
            <a:extLst>
              <a:ext uri="{FF2B5EF4-FFF2-40B4-BE49-F238E27FC236}">
                <a16:creationId xmlns:a16="http://schemas.microsoft.com/office/drawing/2014/main" id="{56AF8BC8-874A-13BC-AE85-C1A27017DF2B}"/>
              </a:ext>
            </a:extLst>
          </p:cNvPr>
          <p:cNvSpPr txBox="1"/>
          <p:nvPr/>
        </p:nvSpPr>
        <p:spPr>
          <a:xfrm>
            <a:off x="3348087" y="3858289"/>
            <a:ext cx="2437019" cy="461665"/>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parceiros a nível mundial (revendedores, integradores, etc.)</a:t>
            </a:r>
          </a:p>
        </p:txBody>
      </p:sp>
      <p:sp>
        <p:nvSpPr>
          <p:cNvPr id="15" name="ZoneTexte 14">
            <a:extLst>
              <a:ext uri="{FF2B5EF4-FFF2-40B4-BE49-F238E27FC236}">
                <a16:creationId xmlns:a16="http://schemas.microsoft.com/office/drawing/2014/main" id="{2CAB8993-9506-5216-9675-063E6B9766B3}"/>
              </a:ext>
            </a:extLst>
          </p:cNvPr>
          <p:cNvSpPr txBox="1"/>
          <p:nvPr/>
        </p:nvSpPr>
        <p:spPr>
          <a:xfrm>
            <a:off x="773055" y="4399040"/>
            <a:ext cx="2585841"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prstClr val="white"/>
                </a:solidFill>
                <a:latin typeface="Segoe UI" panose="020B0502040204020203" pitchFamily="34" charset="0"/>
                <a:cs typeface="Segoe UI" panose="020B0502040204020203" pitchFamily="34" charset="0"/>
              </a:rPr>
              <a:t>colaboradores em todo o mundo</a:t>
            </a:r>
            <a:endParaRPr kumimoji="0" lang="pt-BR" sz="120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endParaRPr>
          </a:p>
        </p:txBody>
      </p:sp>
      <p:pic>
        <p:nvPicPr>
          <p:cNvPr id="10" name="Graphique 9">
            <a:extLst>
              <a:ext uri="{FF2B5EF4-FFF2-40B4-BE49-F238E27FC236}">
                <a16:creationId xmlns:a16="http://schemas.microsoft.com/office/drawing/2014/main" id="{4B59C4E7-A2AE-8399-D30B-DFFE69617E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214" y="313421"/>
            <a:ext cx="3345931" cy="479282"/>
          </a:xfrm>
          <a:prstGeom prst="rect">
            <a:avLst/>
          </a:prstGeom>
        </p:spPr>
      </p:pic>
      <p:pic>
        <p:nvPicPr>
          <p:cNvPr id="3" name="Graphique 2">
            <a:extLst>
              <a:ext uri="{FF2B5EF4-FFF2-40B4-BE49-F238E27FC236}">
                <a16:creationId xmlns:a16="http://schemas.microsoft.com/office/drawing/2014/main" id="{9B6D5B54-7B76-6353-4F83-9862AF331F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63793" y="1915361"/>
            <a:ext cx="1669476" cy="1347877"/>
          </a:xfrm>
          <a:prstGeom prst="rect">
            <a:avLst/>
          </a:prstGeom>
        </p:spPr>
      </p:pic>
      <p:pic>
        <p:nvPicPr>
          <p:cNvPr id="4" name="Graphique 3">
            <a:extLst>
              <a:ext uri="{FF2B5EF4-FFF2-40B4-BE49-F238E27FC236}">
                <a16:creationId xmlns:a16="http://schemas.microsoft.com/office/drawing/2014/main" id="{26294B0A-7853-ADFD-87DD-3069CA7CBE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3055" y="2744164"/>
            <a:ext cx="1531866" cy="1104710"/>
          </a:xfrm>
          <a:prstGeom prst="rect">
            <a:avLst/>
          </a:prstGeom>
        </p:spPr>
      </p:pic>
      <p:pic>
        <p:nvPicPr>
          <p:cNvPr id="12" name="Graphique 11">
            <a:extLst>
              <a:ext uri="{FF2B5EF4-FFF2-40B4-BE49-F238E27FC236}">
                <a16:creationId xmlns:a16="http://schemas.microsoft.com/office/drawing/2014/main" id="{AD2C248E-5AB0-B53C-648D-C50DDAED8A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83486" y="250126"/>
            <a:ext cx="1954350" cy="1351497"/>
          </a:xfrm>
          <a:prstGeom prst="rect">
            <a:avLst/>
          </a:prstGeom>
        </p:spPr>
      </p:pic>
    </p:spTree>
    <p:extLst>
      <p:ext uri="{BB962C8B-B14F-4D97-AF65-F5344CB8AC3E}">
        <p14:creationId xmlns:p14="http://schemas.microsoft.com/office/powerpoint/2010/main" val="398158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ttyImages-1320305276 (1)">
            <a:hlinkClick r:id="" action="ppaction://media"/>
            <a:extLst>
              <a:ext uri="{FF2B5EF4-FFF2-40B4-BE49-F238E27FC236}">
                <a16:creationId xmlns:a16="http://schemas.microsoft.com/office/drawing/2014/main" id="{E8EE0564-FA39-6061-71EA-A5602382063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1191" y="4762"/>
            <a:ext cx="9142809" cy="5142830"/>
          </a:xfrm>
          <a:prstGeom prst="rect">
            <a:avLst/>
          </a:prstGeom>
        </p:spPr>
      </p:pic>
      <p:pic>
        <p:nvPicPr>
          <p:cNvPr id="4" name="Image 3" descr="Une image contenant lune, objet astronomique, Événement céleste, clair de lune&#10;&#10;Description générée automatiquement">
            <a:extLst>
              <a:ext uri="{FF2B5EF4-FFF2-40B4-BE49-F238E27FC236}">
                <a16:creationId xmlns:a16="http://schemas.microsoft.com/office/drawing/2014/main" id="{DE39842B-8A71-47D5-A879-89B7AFC71FC2}"/>
              </a:ext>
            </a:extLst>
          </p:cNvPr>
          <p:cNvPicPr>
            <a:picLocks noChangeAspect="1"/>
          </p:cNvPicPr>
          <p:nvPr/>
        </p:nvPicPr>
        <p:blipFill>
          <a:blip r:embed="rId6"/>
          <a:stretch>
            <a:fillRect/>
          </a:stretch>
        </p:blipFill>
        <p:spPr>
          <a:xfrm>
            <a:off x="7287768" y="2306047"/>
            <a:ext cx="1062901" cy="1062901"/>
          </a:xfrm>
          <a:prstGeom prst="rect">
            <a:avLst/>
          </a:prstGeom>
        </p:spPr>
      </p:pic>
      <p:pic>
        <p:nvPicPr>
          <p:cNvPr id="10" name="Image 9" descr="Une image contenant objet astronomique, clair de lune, Événement céleste, nature&#10;&#10;Description générée automatiquement">
            <a:extLst>
              <a:ext uri="{FF2B5EF4-FFF2-40B4-BE49-F238E27FC236}">
                <a16:creationId xmlns:a16="http://schemas.microsoft.com/office/drawing/2014/main" id="{0B69AE42-D8CC-0C72-EC8B-67058DF06C7E}"/>
              </a:ext>
            </a:extLst>
          </p:cNvPr>
          <p:cNvPicPr>
            <a:picLocks noChangeAspect="1"/>
          </p:cNvPicPr>
          <p:nvPr/>
        </p:nvPicPr>
        <p:blipFill>
          <a:blip r:embed="rId7"/>
          <a:stretch>
            <a:fillRect/>
          </a:stretch>
        </p:blipFill>
        <p:spPr>
          <a:xfrm>
            <a:off x="-1801575" y="-1265326"/>
            <a:ext cx="4250826" cy="4250826"/>
          </a:xfrm>
          <a:prstGeom prst="rect">
            <a:avLst/>
          </a:prstGeom>
        </p:spPr>
      </p:pic>
      <p:grpSp>
        <p:nvGrpSpPr>
          <p:cNvPr id="12" name="Graphique 7">
            <a:extLst>
              <a:ext uri="{FF2B5EF4-FFF2-40B4-BE49-F238E27FC236}">
                <a16:creationId xmlns:a16="http://schemas.microsoft.com/office/drawing/2014/main" id="{88A3D15E-024E-5856-0588-703CEFA7B4D1}"/>
              </a:ext>
            </a:extLst>
          </p:cNvPr>
          <p:cNvGrpSpPr/>
          <p:nvPr/>
        </p:nvGrpSpPr>
        <p:grpSpPr>
          <a:xfrm>
            <a:off x="8352420" y="4747199"/>
            <a:ext cx="544196" cy="222290"/>
            <a:chOff x="3286125" y="2281237"/>
            <a:chExt cx="5619750" cy="2295525"/>
          </a:xfrm>
          <a:solidFill>
            <a:schemeClr val="bg1"/>
          </a:solidFill>
        </p:grpSpPr>
        <p:sp>
          <p:nvSpPr>
            <p:cNvPr id="13" name="Forme libre : forme 12">
              <a:extLst>
                <a:ext uri="{FF2B5EF4-FFF2-40B4-BE49-F238E27FC236}">
                  <a16:creationId xmlns:a16="http://schemas.microsoft.com/office/drawing/2014/main" id="{EE9596F7-E67A-509E-FB6D-91A463F852FD}"/>
                </a:ext>
              </a:extLst>
            </p:cNvPr>
            <p:cNvSpPr/>
            <p:nvPr/>
          </p:nvSpPr>
          <p:spPr>
            <a:xfrm>
              <a:off x="5698331" y="2744628"/>
              <a:ext cx="1228725" cy="1828800"/>
            </a:xfrm>
            <a:custGeom>
              <a:avLst/>
              <a:gdLst>
                <a:gd name="connsiteX0" fmla="*/ 621696 w 1228725"/>
                <a:gd name="connsiteY0" fmla="*/ 958787 h 1828800"/>
                <a:gd name="connsiteX1" fmla="*/ 316896 w 1228725"/>
                <a:gd name="connsiteY1" fmla="*/ 624173 h 1828800"/>
                <a:gd name="connsiteX2" fmla="*/ 621696 w 1228725"/>
                <a:gd name="connsiteY2" fmla="*/ 294322 h 1828800"/>
                <a:gd name="connsiteX3" fmla="*/ 926496 w 1228725"/>
                <a:gd name="connsiteY3" fmla="*/ 624173 h 1828800"/>
                <a:gd name="connsiteX4" fmla="*/ 621696 w 1228725"/>
                <a:gd name="connsiteY4" fmla="*/ 958787 h 1828800"/>
                <a:gd name="connsiteX5" fmla="*/ 924115 w 1228725"/>
                <a:gd name="connsiteY5" fmla="*/ 36957 h 1828800"/>
                <a:gd name="connsiteX6" fmla="*/ 924115 w 1228725"/>
                <a:gd name="connsiteY6" fmla="*/ 160782 h 1828800"/>
                <a:gd name="connsiteX7" fmla="*/ 876490 w 1228725"/>
                <a:gd name="connsiteY7" fmla="*/ 160782 h 1828800"/>
                <a:gd name="connsiteX8" fmla="*/ 871918 w 1228725"/>
                <a:gd name="connsiteY8" fmla="*/ 155734 h 1828800"/>
                <a:gd name="connsiteX9" fmla="*/ 539401 w 1228725"/>
                <a:gd name="connsiteY9" fmla="*/ 7144 h 1828800"/>
                <a:gd name="connsiteX10" fmla="*/ 7144 w 1228725"/>
                <a:gd name="connsiteY10" fmla="*/ 624173 h 1828800"/>
                <a:gd name="connsiteX11" fmla="*/ 555498 w 1228725"/>
                <a:gd name="connsiteY11" fmla="*/ 1243298 h 1828800"/>
                <a:gd name="connsiteX12" fmla="*/ 868966 w 1228725"/>
                <a:gd name="connsiteY12" fmla="*/ 1106900 h 1828800"/>
                <a:gd name="connsiteX13" fmla="*/ 873633 w 1228725"/>
                <a:gd name="connsiteY13" fmla="*/ 1101090 h 1828800"/>
                <a:gd name="connsiteX14" fmla="*/ 922115 w 1228725"/>
                <a:gd name="connsiteY14" fmla="*/ 1101090 h 1828800"/>
                <a:gd name="connsiteX15" fmla="*/ 922115 w 1228725"/>
                <a:gd name="connsiteY15" fmla="*/ 1340739 h 1828800"/>
                <a:gd name="connsiteX16" fmla="*/ 725614 w 1228725"/>
                <a:gd name="connsiteY16" fmla="*/ 1537240 h 1828800"/>
                <a:gd name="connsiteX17" fmla="*/ 327279 w 1228725"/>
                <a:gd name="connsiteY17" fmla="*/ 1537240 h 1828800"/>
                <a:gd name="connsiteX18" fmla="*/ 327279 w 1228725"/>
                <a:gd name="connsiteY18" fmla="*/ 1827181 h 1828800"/>
                <a:gd name="connsiteX19" fmla="*/ 765429 w 1228725"/>
                <a:gd name="connsiteY19" fmla="*/ 1827181 h 1828800"/>
                <a:gd name="connsiteX20" fmla="*/ 1225106 w 1228725"/>
                <a:gd name="connsiteY20" fmla="*/ 1367504 h 1828800"/>
                <a:gd name="connsiteX21" fmla="*/ 1225106 w 1228725"/>
                <a:gd name="connsiteY21" fmla="*/ 369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8725" h="1828800">
                  <a:moveTo>
                    <a:pt x="621696" y="958787"/>
                  </a:moveTo>
                  <a:cubicBezTo>
                    <a:pt x="445198" y="958787"/>
                    <a:pt x="316896" y="818102"/>
                    <a:pt x="316896" y="624173"/>
                  </a:cubicBezTo>
                  <a:cubicBezTo>
                    <a:pt x="316896" y="433102"/>
                    <a:pt x="445008" y="294322"/>
                    <a:pt x="621696" y="294322"/>
                  </a:cubicBezTo>
                  <a:cubicBezTo>
                    <a:pt x="798386" y="294322"/>
                    <a:pt x="926496" y="433102"/>
                    <a:pt x="926496" y="624173"/>
                  </a:cubicBezTo>
                  <a:cubicBezTo>
                    <a:pt x="926496" y="815245"/>
                    <a:pt x="795528" y="958787"/>
                    <a:pt x="621696" y="958787"/>
                  </a:cubicBezTo>
                  <a:moveTo>
                    <a:pt x="924115" y="36957"/>
                  </a:moveTo>
                  <a:lnTo>
                    <a:pt x="924115" y="160782"/>
                  </a:lnTo>
                  <a:lnTo>
                    <a:pt x="876490" y="160782"/>
                  </a:lnTo>
                  <a:lnTo>
                    <a:pt x="871918" y="155734"/>
                  </a:lnTo>
                  <a:cubicBezTo>
                    <a:pt x="805243" y="83820"/>
                    <a:pt x="718280" y="7144"/>
                    <a:pt x="539401" y="7144"/>
                  </a:cubicBezTo>
                  <a:cubicBezTo>
                    <a:pt x="240982" y="7144"/>
                    <a:pt x="7144" y="278225"/>
                    <a:pt x="7144" y="624173"/>
                  </a:cubicBezTo>
                  <a:cubicBezTo>
                    <a:pt x="7144" y="971550"/>
                    <a:pt x="248031" y="1243298"/>
                    <a:pt x="555498" y="1243298"/>
                  </a:cubicBezTo>
                  <a:cubicBezTo>
                    <a:pt x="733710" y="1243298"/>
                    <a:pt x="816673" y="1170337"/>
                    <a:pt x="868966" y="1106900"/>
                  </a:cubicBezTo>
                  <a:lnTo>
                    <a:pt x="873633" y="1101090"/>
                  </a:lnTo>
                  <a:lnTo>
                    <a:pt x="922115" y="1101090"/>
                  </a:lnTo>
                  <a:lnTo>
                    <a:pt x="922115" y="1340739"/>
                  </a:lnTo>
                  <a:cubicBezTo>
                    <a:pt x="922115" y="1449263"/>
                    <a:pt x="834139" y="1537240"/>
                    <a:pt x="725614" y="1537240"/>
                  </a:cubicBezTo>
                  <a:lnTo>
                    <a:pt x="327279" y="1537240"/>
                  </a:lnTo>
                  <a:lnTo>
                    <a:pt x="327279" y="1827181"/>
                  </a:lnTo>
                  <a:lnTo>
                    <a:pt x="765429" y="1827181"/>
                  </a:lnTo>
                  <a:cubicBezTo>
                    <a:pt x="1019302" y="1827181"/>
                    <a:pt x="1225106" y="1621376"/>
                    <a:pt x="1225106" y="1367504"/>
                  </a:cubicBezTo>
                  <a:lnTo>
                    <a:pt x="1225106" y="369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2C52"/>
                </a:solidFill>
                <a:effectLst/>
                <a:uLnTx/>
                <a:uFillTx/>
                <a:latin typeface="Segoe UI"/>
                <a:ea typeface="+mn-ea"/>
                <a:cs typeface="+mn-cs"/>
              </a:endParaRPr>
            </a:p>
          </p:txBody>
        </p:sp>
        <p:sp>
          <p:nvSpPr>
            <p:cNvPr id="14" name="Forme libre : forme 13">
              <a:extLst>
                <a:ext uri="{FF2B5EF4-FFF2-40B4-BE49-F238E27FC236}">
                  <a16:creationId xmlns:a16="http://schemas.microsoft.com/office/drawing/2014/main" id="{E8534683-4503-F25E-3B4E-98BB0A0F76C4}"/>
                </a:ext>
              </a:extLst>
            </p:cNvPr>
            <p:cNvSpPr/>
            <p:nvPr/>
          </p:nvSpPr>
          <p:spPr>
            <a:xfrm>
              <a:off x="4342829" y="2767679"/>
              <a:ext cx="1200150" cy="1247775"/>
            </a:xfrm>
            <a:custGeom>
              <a:avLst/>
              <a:gdLst>
                <a:gd name="connsiteX0" fmla="*/ 617411 w 1200150"/>
                <a:gd name="connsiteY0" fmla="*/ 1243489 h 1247775"/>
                <a:gd name="connsiteX1" fmla="*/ 7144 w 1200150"/>
                <a:gd name="connsiteY1" fmla="*/ 626269 h 1247775"/>
                <a:gd name="connsiteX2" fmla="*/ 608266 w 1200150"/>
                <a:gd name="connsiteY2" fmla="*/ 7144 h 1247775"/>
                <a:gd name="connsiteX3" fmla="*/ 1195578 w 1200150"/>
                <a:gd name="connsiteY3" fmla="*/ 624268 h 1247775"/>
                <a:gd name="connsiteX4" fmla="*/ 1195578 w 1200150"/>
                <a:gd name="connsiteY4" fmla="*/ 693420 h 1247775"/>
                <a:gd name="connsiteX5" fmla="*/ 319278 w 1200150"/>
                <a:gd name="connsiteY5" fmla="*/ 693420 h 1247775"/>
                <a:gd name="connsiteX6" fmla="*/ 319278 w 1200150"/>
                <a:gd name="connsiteY6" fmla="*/ 709422 h 1247775"/>
                <a:gd name="connsiteX7" fmla="*/ 612457 w 1200150"/>
                <a:gd name="connsiteY7" fmla="*/ 979456 h 1247775"/>
                <a:gd name="connsiteX8" fmla="*/ 882396 w 1200150"/>
                <a:gd name="connsiteY8" fmla="*/ 837724 h 1247775"/>
                <a:gd name="connsiteX9" fmla="*/ 1151191 w 1200150"/>
                <a:gd name="connsiteY9" fmla="*/ 899446 h 1247775"/>
                <a:gd name="connsiteX10" fmla="*/ 617029 w 1200150"/>
                <a:gd name="connsiteY10" fmla="*/ 1243775 h 1247775"/>
                <a:gd name="connsiteX11" fmla="*/ 607504 w 1200150"/>
                <a:gd name="connsiteY11" fmla="*/ 253174 h 1247775"/>
                <a:gd name="connsiteX12" fmla="*/ 321278 w 1200150"/>
                <a:gd name="connsiteY12" fmla="*/ 484441 h 1247775"/>
                <a:gd name="connsiteX13" fmla="*/ 318611 w 1200150"/>
                <a:gd name="connsiteY13" fmla="*/ 502539 h 1247775"/>
                <a:gd name="connsiteX14" fmla="*/ 892207 w 1200150"/>
                <a:gd name="connsiteY14" fmla="*/ 502539 h 1247775"/>
                <a:gd name="connsiteX15" fmla="*/ 889921 w 1200150"/>
                <a:gd name="connsiteY15" fmla="*/ 484727 h 1247775"/>
                <a:gd name="connsiteX16" fmla="*/ 608266 w 1200150"/>
                <a:gd name="connsiteY16" fmla="*/ 253174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150" h="1247775">
                  <a:moveTo>
                    <a:pt x="617411" y="1243489"/>
                  </a:moveTo>
                  <a:cubicBezTo>
                    <a:pt x="263747" y="1243489"/>
                    <a:pt x="7144" y="983932"/>
                    <a:pt x="7144" y="626269"/>
                  </a:cubicBezTo>
                  <a:cubicBezTo>
                    <a:pt x="7144" y="273177"/>
                    <a:pt x="265557" y="7144"/>
                    <a:pt x="608266" y="7144"/>
                  </a:cubicBezTo>
                  <a:cubicBezTo>
                    <a:pt x="954119" y="7144"/>
                    <a:pt x="1195578" y="260890"/>
                    <a:pt x="1195578" y="624268"/>
                  </a:cubicBezTo>
                  <a:lnTo>
                    <a:pt x="1195578" y="693420"/>
                  </a:lnTo>
                  <a:lnTo>
                    <a:pt x="319278" y="693420"/>
                  </a:lnTo>
                  <a:lnTo>
                    <a:pt x="319278" y="709422"/>
                  </a:lnTo>
                  <a:cubicBezTo>
                    <a:pt x="321564" y="871347"/>
                    <a:pt x="439388" y="979456"/>
                    <a:pt x="612457" y="979456"/>
                  </a:cubicBezTo>
                  <a:cubicBezTo>
                    <a:pt x="737139" y="979456"/>
                    <a:pt x="835533" y="927830"/>
                    <a:pt x="882396" y="837724"/>
                  </a:cubicBezTo>
                  <a:lnTo>
                    <a:pt x="1151191" y="899446"/>
                  </a:lnTo>
                  <a:cubicBezTo>
                    <a:pt x="1074039" y="1118521"/>
                    <a:pt x="879253" y="1243775"/>
                    <a:pt x="617029" y="1243775"/>
                  </a:cubicBezTo>
                  <a:moveTo>
                    <a:pt x="607504" y="253174"/>
                  </a:moveTo>
                  <a:cubicBezTo>
                    <a:pt x="442246" y="253174"/>
                    <a:pt x="338423" y="369570"/>
                    <a:pt x="321278" y="484441"/>
                  </a:cubicBezTo>
                  <a:lnTo>
                    <a:pt x="318611" y="502539"/>
                  </a:lnTo>
                  <a:lnTo>
                    <a:pt x="892207" y="502539"/>
                  </a:lnTo>
                  <a:lnTo>
                    <a:pt x="889921" y="484727"/>
                  </a:lnTo>
                  <a:cubicBezTo>
                    <a:pt x="872204" y="350615"/>
                    <a:pt x="753808" y="253174"/>
                    <a:pt x="608266" y="253174"/>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2C52"/>
                </a:solidFill>
                <a:effectLst/>
                <a:uLnTx/>
                <a:uFillTx/>
                <a:latin typeface="Segoe UI"/>
                <a:ea typeface="+mn-ea"/>
                <a:cs typeface="+mn-cs"/>
              </a:endParaRPr>
            </a:p>
          </p:txBody>
        </p:sp>
        <p:sp>
          <p:nvSpPr>
            <p:cNvPr id="15" name="Forme libre : forme 14">
              <a:extLst>
                <a:ext uri="{FF2B5EF4-FFF2-40B4-BE49-F238E27FC236}">
                  <a16:creationId xmlns:a16="http://schemas.microsoft.com/office/drawing/2014/main" id="{A62519D0-ABDE-B277-BE24-660EE4E9E56E}"/>
                </a:ext>
              </a:extLst>
            </p:cNvPr>
            <p:cNvSpPr/>
            <p:nvPr/>
          </p:nvSpPr>
          <p:spPr>
            <a:xfrm>
              <a:off x="7150513" y="2274093"/>
              <a:ext cx="371475" cy="1704975"/>
            </a:xfrm>
            <a:custGeom>
              <a:avLst/>
              <a:gdLst>
                <a:gd name="connsiteX0" fmla="*/ 34671 w 371475"/>
                <a:gd name="connsiteY0" fmla="*/ 555212 h 1704975"/>
                <a:gd name="connsiteX1" fmla="*/ 335661 w 371475"/>
                <a:gd name="connsiteY1" fmla="*/ 555212 h 1704975"/>
                <a:gd name="connsiteX2" fmla="*/ 335661 w 371475"/>
                <a:gd name="connsiteY2" fmla="*/ 1700689 h 1704975"/>
                <a:gd name="connsiteX3" fmla="*/ 34671 w 371475"/>
                <a:gd name="connsiteY3" fmla="*/ 1700689 h 1704975"/>
                <a:gd name="connsiteX4" fmla="*/ 190881 w 371475"/>
                <a:gd name="connsiteY4" fmla="*/ 363188 h 1704975"/>
                <a:gd name="connsiteX5" fmla="*/ 7144 w 371475"/>
                <a:gd name="connsiteY5" fmla="*/ 184023 h 1704975"/>
                <a:gd name="connsiteX6" fmla="*/ 190881 w 371475"/>
                <a:gd name="connsiteY6" fmla="*/ 7144 h 1704975"/>
                <a:gd name="connsiteX7" fmla="*/ 371856 w 371475"/>
                <a:gd name="connsiteY7" fmla="*/ 184023 h 1704975"/>
                <a:gd name="connsiteX8" fmla="*/ 190881 w 371475"/>
                <a:gd name="connsiteY8" fmla="*/ 36318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1704975">
                  <a:moveTo>
                    <a:pt x="34671" y="555212"/>
                  </a:moveTo>
                  <a:lnTo>
                    <a:pt x="335661" y="555212"/>
                  </a:lnTo>
                  <a:lnTo>
                    <a:pt x="335661" y="1700689"/>
                  </a:lnTo>
                  <a:lnTo>
                    <a:pt x="34671" y="1700689"/>
                  </a:lnTo>
                  <a:close/>
                  <a:moveTo>
                    <a:pt x="190881" y="363188"/>
                  </a:moveTo>
                  <a:cubicBezTo>
                    <a:pt x="86106" y="363188"/>
                    <a:pt x="7144" y="286226"/>
                    <a:pt x="7144" y="184023"/>
                  </a:cubicBezTo>
                  <a:cubicBezTo>
                    <a:pt x="7144" y="83248"/>
                    <a:pt x="86106" y="7144"/>
                    <a:pt x="190881" y="7144"/>
                  </a:cubicBezTo>
                  <a:cubicBezTo>
                    <a:pt x="292608" y="7144"/>
                    <a:pt x="371856" y="84868"/>
                    <a:pt x="371856" y="184023"/>
                  </a:cubicBezTo>
                  <a:cubicBezTo>
                    <a:pt x="371856" y="286226"/>
                    <a:pt x="293846" y="363188"/>
                    <a:pt x="190881" y="363188"/>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2C52"/>
                </a:solidFill>
                <a:effectLst/>
                <a:uLnTx/>
                <a:uFillTx/>
                <a:latin typeface="Segoe UI"/>
                <a:ea typeface="+mn-ea"/>
                <a:cs typeface="+mn-cs"/>
              </a:endParaRPr>
            </a:p>
          </p:txBody>
        </p:sp>
        <p:sp>
          <p:nvSpPr>
            <p:cNvPr id="16" name="Forme libre : forme 15">
              <a:extLst>
                <a:ext uri="{FF2B5EF4-FFF2-40B4-BE49-F238E27FC236}">
                  <a16:creationId xmlns:a16="http://schemas.microsoft.com/office/drawing/2014/main" id="{8D44E68C-FE9E-D163-235E-14A4D514D0C5}"/>
                </a:ext>
              </a:extLst>
            </p:cNvPr>
            <p:cNvSpPr/>
            <p:nvPr/>
          </p:nvSpPr>
          <p:spPr>
            <a:xfrm>
              <a:off x="7678484" y="2288952"/>
              <a:ext cx="1228725" cy="1724025"/>
            </a:xfrm>
            <a:custGeom>
              <a:avLst/>
              <a:gdLst>
                <a:gd name="connsiteX0" fmla="*/ 555593 w 1228725"/>
                <a:gd name="connsiteY0" fmla="*/ 1725263 h 1724025"/>
                <a:gd name="connsiteX1" fmla="*/ 7144 w 1228725"/>
                <a:gd name="connsiteY1" fmla="*/ 1106138 h 1724025"/>
                <a:gd name="connsiteX2" fmla="*/ 537210 w 1228725"/>
                <a:gd name="connsiteY2" fmla="*/ 489013 h 1724025"/>
                <a:gd name="connsiteX3" fmla="*/ 868870 w 1228725"/>
                <a:gd name="connsiteY3" fmla="*/ 636746 h 1724025"/>
                <a:gd name="connsiteX4" fmla="*/ 873633 w 1228725"/>
                <a:gd name="connsiteY4" fmla="*/ 642652 h 1724025"/>
                <a:gd name="connsiteX5" fmla="*/ 922115 w 1228725"/>
                <a:gd name="connsiteY5" fmla="*/ 642652 h 1724025"/>
                <a:gd name="connsiteX6" fmla="*/ 922115 w 1228725"/>
                <a:gd name="connsiteY6" fmla="*/ 7144 h 1724025"/>
                <a:gd name="connsiteX7" fmla="*/ 1225486 w 1228725"/>
                <a:gd name="connsiteY7" fmla="*/ 7144 h 1724025"/>
                <a:gd name="connsiteX8" fmla="*/ 1225486 w 1228725"/>
                <a:gd name="connsiteY8" fmla="*/ 1695450 h 1724025"/>
                <a:gd name="connsiteX9" fmla="*/ 922115 w 1228725"/>
                <a:gd name="connsiteY9" fmla="*/ 1695450 h 1724025"/>
                <a:gd name="connsiteX10" fmla="*/ 922115 w 1228725"/>
                <a:gd name="connsiteY10" fmla="*/ 1583055 h 1724025"/>
                <a:gd name="connsiteX11" fmla="*/ 873347 w 1228725"/>
                <a:gd name="connsiteY11" fmla="*/ 1583055 h 1724025"/>
                <a:gd name="connsiteX12" fmla="*/ 868584 w 1228725"/>
                <a:gd name="connsiteY12" fmla="*/ 1589341 h 1724025"/>
                <a:gd name="connsiteX13" fmla="*/ 555593 w 1228725"/>
                <a:gd name="connsiteY13" fmla="*/ 1725263 h 1724025"/>
                <a:gd name="connsiteX14" fmla="*/ 619791 w 1228725"/>
                <a:gd name="connsiteY14" fmla="*/ 775906 h 1724025"/>
                <a:gd name="connsiteX15" fmla="*/ 314991 w 1228725"/>
                <a:gd name="connsiteY15" fmla="*/ 1108139 h 1724025"/>
                <a:gd name="connsiteX16" fmla="*/ 621982 w 1228725"/>
                <a:gd name="connsiteY16" fmla="*/ 1440371 h 1724025"/>
                <a:gd name="connsiteX17" fmla="*/ 926782 w 1228725"/>
                <a:gd name="connsiteY17" fmla="*/ 1108139 h 1724025"/>
                <a:gd name="connsiteX18" fmla="*/ 619887 w 1228725"/>
                <a:gd name="connsiteY18" fmla="*/ 775906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8725" h="1724025">
                  <a:moveTo>
                    <a:pt x="555593" y="1725263"/>
                  </a:moveTo>
                  <a:cubicBezTo>
                    <a:pt x="248030" y="1725263"/>
                    <a:pt x="7144" y="1453134"/>
                    <a:pt x="7144" y="1106138"/>
                  </a:cubicBezTo>
                  <a:cubicBezTo>
                    <a:pt x="7144" y="759143"/>
                    <a:pt x="240030" y="489013"/>
                    <a:pt x="537210" y="489013"/>
                  </a:cubicBezTo>
                  <a:cubicBezTo>
                    <a:pt x="678275" y="489013"/>
                    <a:pt x="789812" y="538734"/>
                    <a:pt x="868870" y="636746"/>
                  </a:cubicBezTo>
                  <a:lnTo>
                    <a:pt x="873633" y="642652"/>
                  </a:lnTo>
                  <a:lnTo>
                    <a:pt x="922115" y="642652"/>
                  </a:lnTo>
                  <a:lnTo>
                    <a:pt x="922115" y="7144"/>
                  </a:lnTo>
                  <a:lnTo>
                    <a:pt x="1225486" y="7144"/>
                  </a:lnTo>
                  <a:lnTo>
                    <a:pt x="1225486" y="1695450"/>
                  </a:lnTo>
                  <a:lnTo>
                    <a:pt x="922115" y="1695450"/>
                  </a:lnTo>
                  <a:lnTo>
                    <a:pt x="922115" y="1583055"/>
                  </a:lnTo>
                  <a:lnTo>
                    <a:pt x="873347" y="1583055"/>
                  </a:lnTo>
                  <a:lnTo>
                    <a:pt x="868584" y="1589341"/>
                  </a:lnTo>
                  <a:cubicBezTo>
                    <a:pt x="800291" y="1679543"/>
                    <a:pt x="694944" y="1725263"/>
                    <a:pt x="555593" y="1725263"/>
                  </a:cubicBezTo>
                  <a:moveTo>
                    <a:pt x="619791" y="775906"/>
                  </a:moveTo>
                  <a:cubicBezTo>
                    <a:pt x="443199" y="775906"/>
                    <a:pt x="314991" y="915638"/>
                    <a:pt x="314991" y="1108139"/>
                  </a:cubicBezTo>
                  <a:cubicBezTo>
                    <a:pt x="314991" y="1300639"/>
                    <a:pt x="444055" y="1440371"/>
                    <a:pt x="621982" y="1440371"/>
                  </a:cubicBezTo>
                  <a:cubicBezTo>
                    <a:pt x="795624" y="1440371"/>
                    <a:pt x="926782" y="1297496"/>
                    <a:pt x="926782" y="1108139"/>
                  </a:cubicBezTo>
                  <a:cubicBezTo>
                    <a:pt x="926782" y="912495"/>
                    <a:pt x="800576" y="775906"/>
                    <a:pt x="619887" y="775906"/>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2C52"/>
                </a:solidFill>
                <a:effectLst/>
                <a:uLnTx/>
                <a:uFillTx/>
                <a:latin typeface="Segoe UI"/>
                <a:ea typeface="+mn-ea"/>
                <a:cs typeface="+mn-cs"/>
              </a:endParaRPr>
            </a:p>
          </p:txBody>
        </p:sp>
        <p:sp>
          <p:nvSpPr>
            <p:cNvPr id="17" name="Forme libre : forme 16">
              <a:extLst>
                <a:ext uri="{FF2B5EF4-FFF2-40B4-BE49-F238E27FC236}">
                  <a16:creationId xmlns:a16="http://schemas.microsoft.com/office/drawing/2014/main" id="{1E79E4F0-3B72-CFCF-23FB-BBE3B84DF34E}"/>
                </a:ext>
              </a:extLst>
            </p:cNvPr>
            <p:cNvSpPr/>
            <p:nvPr/>
          </p:nvSpPr>
          <p:spPr>
            <a:xfrm>
              <a:off x="3278981" y="2770346"/>
              <a:ext cx="990600" cy="1238250"/>
            </a:xfrm>
            <a:custGeom>
              <a:avLst/>
              <a:gdLst>
                <a:gd name="connsiteX0" fmla="*/ 605028 w 990600"/>
                <a:gd name="connsiteY0" fmla="*/ 1236917 h 1238250"/>
                <a:gd name="connsiteX1" fmla="*/ 7144 w 990600"/>
                <a:gd name="connsiteY1" fmla="*/ 629317 h 1238250"/>
                <a:gd name="connsiteX2" fmla="*/ 634174 w 990600"/>
                <a:gd name="connsiteY2" fmla="*/ 7144 h 1238250"/>
                <a:gd name="connsiteX3" fmla="*/ 981742 w 990600"/>
                <a:gd name="connsiteY3" fmla="*/ 89345 h 1238250"/>
                <a:gd name="connsiteX4" fmla="*/ 883825 w 990600"/>
                <a:gd name="connsiteY4" fmla="*/ 333089 h 1238250"/>
                <a:gd name="connsiteX5" fmla="*/ 663416 w 990600"/>
                <a:gd name="connsiteY5" fmla="*/ 282416 h 1238250"/>
                <a:gd name="connsiteX6" fmla="*/ 319373 w 990600"/>
                <a:gd name="connsiteY6" fmla="*/ 624459 h 1238250"/>
                <a:gd name="connsiteX7" fmla="*/ 668369 w 990600"/>
                <a:gd name="connsiteY7" fmla="*/ 966502 h 1238250"/>
                <a:gd name="connsiteX8" fmla="*/ 883158 w 990600"/>
                <a:gd name="connsiteY8" fmla="*/ 904875 h 1238250"/>
                <a:gd name="connsiteX9" fmla="*/ 986599 w 990600"/>
                <a:gd name="connsiteY9" fmla="*/ 1120521 h 1238250"/>
                <a:gd name="connsiteX10" fmla="*/ 605028 w 990600"/>
                <a:gd name="connsiteY10" fmla="*/ 1236917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600" h="1238250">
                  <a:moveTo>
                    <a:pt x="605028" y="1236917"/>
                  </a:moveTo>
                  <a:cubicBezTo>
                    <a:pt x="258603" y="1236917"/>
                    <a:pt x="7144" y="981361"/>
                    <a:pt x="7144" y="629317"/>
                  </a:cubicBezTo>
                  <a:cubicBezTo>
                    <a:pt x="7144" y="268796"/>
                    <a:pt x="270891" y="7144"/>
                    <a:pt x="634174" y="7144"/>
                  </a:cubicBezTo>
                  <a:cubicBezTo>
                    <a:pt x="759619" y="7144"/>
                    <a:pt x="854487" y="29528"/>
                    <a:pt x="981742" y="89345"/>
                  </a:cubicBezTo>
                  <a:lnTo>
                    <a:pt x="883825" y="333089"/>
                  </a:lnTo>
                  <a:cubicBezTo>
                    <a:pt x="800385" y="296228"/>
                    <a:pt x="739997" y="282416"/>
                    <a:pt x="663416" y="282416"/>
                  </a:cubicBezTo>
                  <a:cubicBezTo>
                    <a:pt x="471201" y="282416"/>
                    <a:pt x="319373" y="394240"/>
                    <a:pt x="319373" y="624459"/>
                  </a:cubicBezTo>
                  <a:cubicBezTo>
                    <a:pt x="319373" y="854678"/>
                    <a:pt x="466915" y="966502"/>
                    <a:pt x="668369" y="966502"/>
                  </a:cubicBezTo>
                  <a:cubicBezTo>
                    <a:pt x="745521" y="966502"/>
                    <a:pt x="806482" y="949166"/>
                    <a:pt x="883158" y="904875"/>
                  </a:cubicBezTo>
                  <a:lnTo>
                    <a:pt x="986599" y="1120521"/>
                  </a:lnTo>
                  <a:cubicBezTo>
                    <a:pt x="863346" y="1200912"/>
                    <a:pt x="745427" y="1236917"/>
                    <a:pt x="605028" y="1236917"/>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002C52"/>
                </a:solidFill>
                <a:effectLst/>
                <a:uLnTx/>
                <a:uFillTx/>
                <a:latin typeface="Segoe UI"/>
                <a:ea typeface="+mn-ea"/>
                <a:cs typeface="+mn-cs"/>
              </a:endParaRPr>
            </a:p>
          </p:txBody>
        </p:sp>
      </p:grpSp>
      <p:grpSp>
        <p:nvGrpSpPr>
          <p:cNvPr id="54" name="Groupe 53">
            <a:extLst>
              <a:ext uri="{FF2B5EF4-FFF2-40B4-BE49-F238E27FC236}">
                <a16:creationId xmlns:a16="http://schemas.microsoft.com/office/drawing/2014/main" id="{42524ED5-2FB3-7DB5-881D-D84E427FC764}"/>
              </a:ext>
            </a:extLst>
          </p:cNvPr>
          <p:cNvGrpSpPr/>
          <p:nvPr/>
        </p:nvGrpSpPr>
        <p:grpSpPr>
          <a:xfrm>
            <a:off x="875641" y="2247186"/>
            <a:ext cx="6278826" cy="1184017"/>
            <a:chOff x="-2474976" y="-1738767"/>
            <a:chExt cx="10160191" cy="1915937"/>
          </a:xfrm>
        </p:grpSpPr>
        <p:grpSp>
          <p:nvGrpSpPr>
            <p:cNvPr id="55" name="Graphique 5">
              <a:extLst>
                <a:ext uri="{FF2B5EF4-FFF2-40B4-BE49-F238E27FC236}">
                  <a16:creationId xmlns:a16="http://schemas.microsoft.com/office/drawing/2014/main" id="{8BE92132-FBE7-D01D-88F7-9EEAC7954CC0}"/>
                </a:ext>
              </a:extLst>
            </p:cNvPr>
            <p:cNvGrpSpPr/>
            <p:nvPr/>
          </p:nvGrpSpPr>
          <p:grpSpPr>
            <a:xfrm>
              <a:off x="-2474976" y="-1738767"/>
              <a:ext cx="5300243" cy="1915937"/>
              <a:chOff x="-2474976" y="-1738767"/>
              <a:chExt cx="5300243" cy="1915937"/>
            </a:xfrm>
            <a:solidFill>
              <a:srgbClr val="FFFFFF"/>
            </a:solidFill>
          </p:grpSpPr>
          <p:sp>
            <p:nvSpPr>
              <p:cNvPr id="62" name="Forme libre : forme 61">
                <a:extLst>
                  <a:ext uri="{FF2B5EF4-FFF2-40B4-BE49-F238E27FC236}">
                    <a16:creationId xmlns:a16="http://schemas.microsoft.com/office/drawing/2014/main" id="{BC12F439-71C8-CFA8-5CBF-3E73504D18BF}"/>
                  </a:ext>
                </a:extLst>
              </p:cNvPr>
              <p:cNvSpPr/>
              <p:nvPr/>
            </p:nvSpPr>
            <p:spPr>
              <a:xfrm>
                <a:off x="-2474976" y="-1666969"/>
                <a:ext cx="1366613" cy="1402692"/>
              </a:xfrm>
              <a:custGeom>
                <a:avLst/>
                <a:gdLst>
                  <a:gd name="connsiteX0" fmla="*/ 338323 w 1366613"/>
                  <a:gd name="connsiteY0" fmla="*/ 1315267 h 1402692"/>
                  <a:gd name="connsiteX1" fmla="*/ 89298 w 1366613"/>
                  <a:gd name="connsiteY1" fmla="*/ 1068834 h 1402692"/>
                  <a:gd name="connsiteX2" fmla="*/ 0 w 1366613"/>
                  <a:gd name="connsiteY2" fmla="*/ 700266 h 1402692"/>
                  <a:gd name="connsiteX3" fmla="*/ 87281 w 1366613"/>
                  <a:gd name="connsiteY3" fmla="*/ 333210 h 1402692"/>
                  <a:gd name="connsiteX4" fmla="*/ 334218 w 1366613"/>
                  <a:gd name="connsiteY4" fmla="*/ 87281 h 1402692"/>
                  <a:gd name="connsiteX5" fmla="*/ 702282 w 1366613"/>
                  <a:gd name="connsiteY5" fmla="*/ 0 h 1402692"/>
                  <a:gd name="connsiteX6" fmla="*/ 1015472 w 1366613"/>
                  <a:gd name="connsiteY6" fmla="*/ 58548 h 1402692"/>
                  <a:gd name="connsiteX7" fmla="*/ 1250598 w 1366613"/>
                  <a:gd name="connsiteY7" fmla="*/ 228501 h 1402692"/>
                  <a:gd name="connsiteX8" fmla="*/ 1366613 w 1366613"/>
                  <a:gd name="connsiteY8" fmla="*/ 489840 h 1402692"/>
                  <a:gd name="connsiteX9" fmla="*/ 1061633 w 1366613"/>
                  <a:gd name="connsiteY9" fmla="*/ 489840 h 1402692"/>
                  <a:gd name="connsiteX10" fmla="*/ 935320 w 1366613"/>
                  <a:gd name="connsiteY10" fmla="*/ 318375 h 1402692"/>
                  <a:gd name="connsiteX11" fmla="*/ 698105 w 1366613"/>
                  <a:gd name="connsiteY11" fmla="*/ 251618 h 1402692"/>
                  <a:gd name="connsiteX12" fmla="*/ 398310 w 1366613"/>
                  <a:gd name="connsiteY12" fmla="*/ 374834 h 1402692"/>
                  <a:gd name="connsiteX13" fmla="*/ 287409 w 1366613"/>
                  <a:gd name="connsiteY13" fmla="*/ 702354 h 1402692"/>
                  <a:gd name="connsiteX14" fmla="*/ 399823 w 1366613"/>
                  <a:gd name="connsiteY14" fmla="*/ 1028362 h 1402692"/>
                  <a:gd name="connsiteX15" fmla="*/ 698105 w 1366613"/>
                  <a:gd name="connsiteY15" fmla="*/ 1147978 h 1402692"/>
                  <a:gd name="connsiteX16" fmla="*/ 932224 w 1366613"/>
                  <a:gd name="connsiteY16" fmla="*/ 1082805 h 1402692"/>
                  <a:gd name="connsiteX17" fmla="*/ 1061561 w 1366613"/>
                  <a:gd name="connsiteY17" fmla="*/ 909827 h 1402692"/>
                  <a:gd name="connsiteX18" fmla="*/ 1366541 w 1366613"/>
                  <a:gd name="connsiteY18" fmla="*/ 909827 h 1402692"/>
                  <a:gd name="connsiteX19" fmla="*/ 1255135 w 1366613"/>
                  <a:gd name="connsiteY19" fmla="*/ 1166486 h 1402692"/>
                  <a:gd name="connsiteX20" fmla="*/ 1020513 w 1366613"/>
                  <a:gd name="connsiteY20" fmla="*/ 1340544 h 1402692"/>
                  <a:gd name="connsiteX21" fmla="*/ 702210 w 1366613"/>
                  <a:gd name="connsiteY21" fmla="*/ 1402692 h 1402692"/>
                  <a:gd name="connsiteX22" fmla="*/ 338251 w 1366613"/>
                  <a:gd name="connsiteY22" fmla="*/ 1315411 h 1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6613" h="1402692">
                    <a:moveTo>
                      <a:pt x="338323" y="1315267"/>
                    </a:moveTo>
                    <a:cubicBezTo>
                      <a:pt x="231886" y="1257079"/>
                      <a:pt x="148853" y="1174983"/>
                      <a:pt x="89298" y="1068834"/>
                    </a:cubicBezTo>
                    <a:cubicBezTo>
                      <a:pt x="29742" y="962757"/>
                      <a:pt x="0" y="839901"/>
                      <a:pt x="0" y="700266"/>
                    </a:cubicBezTo>
                    <a:cubicBezTo>
                      <a:pt x="0" y="560630"/>
                      <a:pt x="29094" y="438926"/>
                      <a:pt x="87281" y="333210"/>
                    </a:cubicBezTo>
                    <a:cubicBezTo>
                      <a:pt x="145469" y="227421"/>
                      <a:pt x="227781" y="145469"/>
                      <a:pt x="334218" y="87281"/>
                    </a:cubicBezTo>
                    <a:cubicBezTo>
                      <a:pt x="440655" y="29094"/>
                      <a:pt x="563367" y="0"/>
                      <a:pt x="702282" y="0"/>
                    </a:cubicBezTo>
                    <a:cubicBezTo>
                      <a:pt x="815921" y="0"/>
                      <a:pt x="920269" y="19516"/>
                      <a:pt x="1015472" y="58548"/>
                    </a:cubicBezTo>
                    <a:cubicBezTo>
                      <a:pt x="1110603" y="97579"/>
                      <a:pt x="1189026" y="154182"/>
                      <a:pt x="1250598" y="228501"/>
                    </a:cubicBezTo>
                    <a:cubicBezTo>
                      <a:pt x="1312170" y="302748"/>
                      <a:pt x="1350842" y="389885"/>
                      <a:pt x="1366613" y="489840"/>
                    </a:cubicBezTo>
                    <a:lnTo>
                      <a:pt x="1061633" y="489840"/>
                    </a:lnTo>
                    <a:cubicBezTo>
                      <a:pt x="1043125" y="419987"/>
                      <a:pt x="1001069" y="362879"/>
                      <a:pt x="935320" y="318375"/>
                    </a:cubicBezTo>
                    <a:cubicBezTo>
                      <a:pt x="869643" y="273870"/>
                      <a:pt x="790572" y="251618"/>
                      <a:pt x="698105" y="251618"/>
                    </a:cubicBezTo>
                    <a:cubicBezTo>
                      <a:pt x="572153" y="251618"/>
                      <a:pt x="472197" y="292666"/>
                      <a:pt x="398310" y="374834"/>
                    </a:cubicBezTo>
                    <a:cubicBezTo>
                      <a:pt x="324424" y="457002"/>
                      <a:pt x="287409" y="566175"/>
                      <a:pt x="287409" y="702354"/>
                    </a:cubicBezTo>
                    <a:cubicBezTo>
                      <a:pt x="287409" y="838533"/>
                      <a:pt x="324856" y="948643"/>
                      <a:pt x="399823" y="1028362"/>
                    </a:cubicBezTo>
                    <a:cubicBezTo>
                      <a:pt x="474789" y="1108082"/>
                      <a:pt x="574169" y="1147978"/>
                      <a:pt x="698105" y="1147978"/>
                    </a:cubicBezTo>
                    <a:cubicBezTo>
                      <a:pt x="787763" y="1147978"/>
                      <a:pt x="865826" y="1126230"/>
                      <a:pt x="932224" y="1082805"/>
                    </a:cubicBezTo>
                    <a:cubicBezTo>
                      <a:pt x="998621" y="1039309"/>
                      <a:pt x="1041757" y="981697"/>
                      <a:pt x="1061561" y="909827"/>
                    </a:cubicBezTo>
                    <a:lnTo>
                      <a:pt x="1366541" y="909827"/>
                    </a:lnTo>
                    <a:cubicBezTo>
                      <a:pt x="1352858" y="1006326"/>
                      <a:pt x="1315699" y="1091951"/>
                      <a:pt x="1255135" y="1166486"/>
                    </a:cubicBezTo>
                    <a:cubicBezTo>
                      <a:pt x="1194571" y="1241092"/>
                      <a:pt x="1116364" y="1299136"/>
                      <a:pt x="1020513" y="1340544"/>
                    </a:cubicBezTo>
                    <a:cubicBezTo>
                      <a:pt x="924662" y="1381952"/>
                      <a:pt x="818585" y="1402692"/>
                      <a:pt x="702210" y="1402692"/>
                    </a:cubicBezTo>
                    <a:cubicBezTo>
                      <a:pt x="565959" y="1402692"/>
                      <a:pt x="444688" y="1373598"/>
                      <a:pt x="338251" y="1315411"/>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63" name="Forme libre : forme 62">
                <a:extLst>
                  <a:ext uri="{FF2B5EF4-FFF2-40B4-BE49-F238E27FC236}">
                    <a16:creationId xmlns:a16="http://schemas.microsoft.com/office/drawing/2014/main" id="{49B99B03-061B-69E9-275B-81C87DC331CB}"/>
                  </a:ext>
                </a:extLst>
              </p:cNvPr>
              <p:cNvSpPr/>
              <p:nvPr/>
            </p:nvSpPr>
            <p:spPr>
              <a:xfrm>
                <a:off x="-997461" y="-1265562"/>
                <a:ext cx="961029" cy="1001141"/>
              </a:xfrm>
              <a:custGeom>
                <a:avLst/>
                <a:gdLst>
                  <a:gd name="connsiteX0" fmla="*/ 800870 w 961029"/>
                  <a:gd name="connsiteY0" fmla="*/ 911843 h 1001141"/>
                  <a:gd name="connsiteX1" fmla="*/ 495890 w 961029"/>
                  <a:gd name="connsiteY1" fmla="*/ 1001141 h 1001141"/>
                  <a:gd name="connsiteX2" fmla="*/ 236135 w 961029"/>
                  <a:gd name="connsiteY2" fmla="*/ 937985 h 1001141"/>
                  <a:gd name="connsiteX3" fmla="*/ 61572 w 961029"/>
                  <a:gd name="connsiteY3" fmla="*/ 760326 h 1001141"/>
                  <a:gd name="connsiteX4" fmla="*/ 0 w 961029"/>
                  <a:gd name="connsiteY4" fmla="*/ 497978 h 1001141"/>
                  <a:gd name="connsiteX5" fmla="*/ 61572 w 961029"/>
                  <a:gd name="connsiteY5" fmla="*/ 235630 h 1001141"/>
                  <a:gd name="connsiteX6" fmla="*/ 235126 w 961029"/>
                  <a:gd name="connsiteY6" fmla="*/ 61068 h 1001141"/>
                  <a:gd name="connsiteX7" fmla="*/ 489768 w 961029"/>
                  <a:gd name="connsiteY7" fmla="*/ 0 h 1001141"/>
                  <a:gd name="connsiteX8" fmla="*/ 734617 w 961029"/>
                  <a:gd name="connsiteY8" fmla="*/ 57467 h 1001141"/>
                  <a:gd name="connsiteX9" fmla="*/ 899961 w 961029"/>
                  <a:gd name="connsiteY9" fmla="*/ 218131 h 1001141"/>
                  <a:gd name="connsiteX10" fmla="*/ 959013 w 961029"/>
                  <a:gd name="connsiteY10" fmla="*/ 451745 h 1001141"/>
                  <a:gd name="connsiteX11" fmla="*/ 947707 w 961029"/>
                  <a:gd name="connsiteY11" fmla="*/ 573953 h 1001141"/>
                  <a:gd name="connsiteX12" fmla="*/ 258747 w 961029"/>
                  <a:gd name="connsiteY12" fmla="*/ 573953 h 1001141"/>
                  <a:gd name="connsiteX13" fmla="*/ 328025 w 961029"/>
                  <a:gd name="connsiteY13" fmla="*/ 729504 h 1001141"/>
                  <a:gd name="connsiteX14" fmla="*/ 495890 w 961029"/>
                  <a:gd name="connsiteY14" fmla="*/ 788555 h 1001141"/>
                  <a:gd name="connsiteX15" fmla="*/ 627316 w 961029"/>
                  <a:gd name="connsiteY15" fmla="*/ 757733 h 1001141"/>
                  <a:gd name="connsiteX16" fmla="*/ 706387 w 961029"/>
                  <a:gd name="connsiteY16" fmla="*/ 674557 h 1001141"/>
                  <a:gd name="connsiteX17" fmla="*/ 961029 w 961029"/>
                  <a:gd name="connsiteY17" fmla="*/ 674557 h 1001141"/>
                  <a:gd name="connsiteX18" fmla="*/ 800870 w 961029"/>
                  <a:gd name="connsiteY18" fmla="*/ 911771 h 1001141"/>
                  <a:gd name="connsiteX19" fmla="*/ 690976 w 961029"/>
                  <a:gd name="connsiteY19" fmla="*/ 399463 h 1001141"/>
                  <a:gd name="connsiteX20" fmla="*/ 630412 w 961029"/>
                  <a:gd name="connsiteY20" fmla="*/ 263932 h 1001141"/>
                  <a:gd name="connsiteX21" fmla="*/ 481559 w 961029"/>
                  <a:gd name="connsiteY21" fmla="*/ 214674 h 1001141"/>
                  <a:gd name="connsiteX22" fmla="*/ 326008 w 961029"/>
                  <a:gd name="connsiteY22" fmla="*/ 265012 h 1001141"/>
                  <a:gd name="connsiteX23" fmla="*/ 260835 w 961029"/>
                  <a:gd name="connsiteY23" fmla="*/ 399535 h 1001141"/>
                  <a:gd name="connsiteX24" fmla="*/ 691048 w 961029"/>
                  <a:gd name="connsiteY24" fmla="*/ 399535 h 100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1029" h="1001141">
                    <a:moveTo>
                      <a:pt x="800870" y="911843"/>
                    </a:moveTo>
                    <a:cubicBezTo>
                      <a:pt x="715317" y="971399"/>
                      <a:pt x="613633" y="1001141"/>
                      <a:pt x="495890" y="1001141"/>
                    </a:cubicBezTo>
                    <a:cubicBezTo>
                      <a:pt x="398022" y="1001141"/>
                      <a:pt x="311389" y="980113"/>
                      <a:pt x="236135" y="937985"/>
                    </a:cubicBezTo>
                    <a:cubicBezTo>
                      <a:pt x="160808" y="895856"/>
                      <a:pt x="102620" y="836661"/>
                      <a:pt x="61572" y="760326"/>
                    </a:cubicBezTo>
                    <a:cubicBezTo>
                      <a:pt x="20524" y="683991"/>
                      <a:pt x="0" y="596565"/>
                      <a:pt x="0" y="497978"/>
                    </a:cubicBezTo>
                    <a:cubicBezTo>
                      <a:pt x="0" y="399391"/>
                      <a:pt x="20524" y="311317"/>
                      <a:pt x="61572" y="235630"/>
                    </a:cubicBezTo>
                    <a:cubicBezTo>
                      <a:pt x="102620" y="160016"/>
                      <a:pt x="160448" y="101828"/>
                      <a:pt x="235126" y="61068"/>
                    </a:cubicBezTo>
                    <a:cubicBezTo>
                      <a:pt x="309733" y="20380"/>
                      <a:pt x="394638" y="0"/>
                      <a:pt x="489768" y="0"/>
                    </a:cubicBezTo>
                    <a:cubicBezTo>
                      <a:pt x="584899" y="0"/>
                      <a:pt x="663827" y="19156"/>
                      <a:pt x="734617" y="57467"/>
                    </a:cubicBezTo>
                    <a:cubicBezTo>
                      <a:pt x="805479" y="95779"/>
                      <a:pt x="860570" y="149357"/>
                      <a:pt x="899961" y="218131"/>
                    </a:cubicBezTo>
                    <a:cubicBezTo>
                      <a:pt x="939281" y="286904"/>
                      <a:pt x="959013" y="364824"/>
                      <a:pt x="959013" y="451745"/>
                    </a:cubicBezTo>
                    <a:cubicBezTo>
                      <a:pt x="959013" y="486672"/>
                      <a:pt x="955268" y="527360"/>
                      <a:pt x="947707" y="573953"/>
                    </a:cubicBezTo>
                    <a:lnTo>
                      <a:pt x="258747" y="573953"/>
                    </a:lnTo>
                    <a:cubicBezTo>
                      <a:pt x="261483" y="638334"/>
                      <a:pt x="284600" y="690184"/>
                      <a:pt x="328025" y="729504"/>
                    </a:cubicBezTo>
                    <a:cubicBezTo>
                      <a:pt x="371521" y="768895"/>
                      <a:pt x="427476" y="788555"/>
                      <a:pt x="495890" y="788555"/>
                    </a:cubicBezTo>
                    <a:cubicBezTo>
                      <a:pt x="546516" y="788555"/>
                      <a:pt x="590372" y="778257"/>
                      <a:pt x="627316" y="757733"/>
                    </a:cubicBezTo>
                    <a:cubicBezTo>
                      <a:pt x="664259" y="737209"/>
                      <a:pt x="690616" y="709484"/>
                      <a:pt x="706387" y="674557"/>
                    </a:cubicBezTo>
                    <a:lnTo>
                      <a:pt x="961029" y="674557"/>
                    </a:lnTo>
                    <a:cubicBezTo>
                      <a:pt x="939785" y="773144"/>
                      <a:pt x="886423" y="852216"/>
                      <a:pt x="800870" y="911771"/>
                    </a:cubicBezTo>
                    <a:close/>
                    <a:moveTo>
                      <a:pt x="690976" y="399463"/>
                    </a:moveTo>
                    <a:cubicBezTo>
                      <a:pt x="689608" y="341995"/>
                      <a:pt x="669444" y="296770"/>
                      <a:pt x="630412" y="263932"/>
                    </a:cubicBezTo>
                    <a:cubicBezTo>
                      <a:pt x="591381" y="231093"/>
                      <a:pt x="541763" y="214674"/>
                      <a:pt x="481559" y="214674"/>
                    </a:cubicBezTo>
                    <a:cubicBezTo>
                      <a:pt x="421355" y="214674"/>
                      <a:pt x="366696" y="231454"/>
                      <a:pt x="326008" y="265012"/>
                    </a:cubicBezTo>
                    <a:cubicBezTo>
                      <a:pt x="285248" y="298571"/>
                      <a:pt x="263572" y="343364"/>
                      <a:pt x="260835" y="399535"/>
                    </a:cubicBezTo>
                    <a:lnTo>
                      <a:pt x="691048" y="399535"/>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64" name="Forme libre : forme 63">
                <a:extLst>
                  <a:ext uri="{FF2B5EF4-FFF2-40B4-BE49-F238E27FC236}">
                    <a16:creationId xmlns:a16="http://schemas.microsoft.com/office/drawing/2014/main" id="{EE11A3C1-30E2-8E0C-B7AE-F71D4A4C288A}"/>
                  </a:ext>
                </a:extLst>
              </p:cNvPr>
              <p:cNvSpPr/>
              <p:nvPr/>
            </p:nvSpPr>
            <p:spPr>
              <a:xfrm>
                <a:off x="92905" y="-1265274"/>
                <a:ext cx="1017632" cy="1442443"/>
              </a:xfrm>
              <a:custGeom>
                <a:avLst/>
                <a:gdLst>
                  <a:gd name="connsiteX0" fmla="*/ 1017560 w 1017632"/>
                  <a:gd name="connsiteY0" fmla="*/ 30606 h 1442443"/>
                  <a:gd name="connsiteX1" fmla="*/ 1017560 w 1017632"/>
                  <a:gd name="connsiteY1" fmla="*/ 973200 h 1442443"/>
                  <a:gd name="connsiteX2" fmla="*/ 955412 w 1017632"/>
                  <a:gd name="connsiteY2" fmla="*/ 1220136 h 1442443"/>
                  <a:gd name="connsiteX3" fmla="*/ 777753 w 1017632"/>
                  <a:gd name="connsiteY3" fmla="*/ 1384401 h 1442443"/>
                  <a:gd name="connsiteX4" fmla="*/ 504099 w 1017632"/>
                  <a:gd name="connsiteY4" fmla="*/ 1442444 h 1442443"/>
                  <a:gd name="connsiteX5" fmla="*/ 162176 w 1017632"/>
                  <a:gd name="connsiteY5" fmla="*/ 1334135 h 1442443"/>
                  <a:gd name="connsiteX6" fmla="*/ 8138 w 1017632"/>
                  <a:gd name="connsiteY6" fmla="*/ 1043053 h 1442443"/>
                  <a:gd name="connsiteX7" fmla="*/ 266885 w 1017632"/>
                  <a:gd name="connsiteY7" fmla="*/ 1043053 h 1442443"/>
                  <a:gd name="connsiteX8" fmla="*/ 346460 w 1017632"/>
                  <a:gd name="connsiteY8" fmla="*/ 1169870 h 1442443"/>
                  <a:gd name="connsiteX9" fmla="*/ 506116 w 1017632"/>
                  <a:gd name="connsiteY9" fmla="*/ 1212503 h 1442443"/>
                  <a:gd name="connsiteX10" fmla="*/ 689392 w 1017632"/>
                  <a:gd name="connsiteY10" fmla="*/ 1150931 h 1442443"/>
                  <a:gd name="connsiteX11" fmla="*/ 754565 w 1017632"/>
                  <a:gd name="connsiteY11" fmla="*/ 983570 h 1442443"/>
                  <a:gd name="connsiteX12" fmla="*/ 754565 w 1017632"/>
                  <a:gd name="connsiteY12" fmla="*/ 826507 h 1442443"/>
                  <a:gd name="connsiteX13" fmla="*/ 630340 w 1017632"/>
                  <a:gd name="connsiteY13" fmla="*/ 923006 h 1442443"/>
                  <a:gd name="connsiteX14" fmla="*/ 449657 w 1017632"/>
                  <a:gd name="connsiteY14" fmla="*/ 958941 h 1442443"/>
                  <a:gd name="connsiteX15" fmla="*/ 217123 w 1017632"/>
                  <a:gd name="connsiteY15" fmla="*/ 898881 h 1442443"/>
                  <a:gd name="connsiteX16" fmla="*/ 57467 w 1017632"/>
                  <a:gd name="connsiteY16" fmla="*/ 731520 h 1442443"/>
                  <a:gd name="connsiteX17" fmla="*/ 0 w 1017632"/>
                  <a:gd name="connsiteY17" fmla="*/ 485592 h 1442443"/>
                  <a:gd name="connsiteX18" fmla="*/ 58548 w 1017632"/>
                  <a:gd name="connsiteY18" fmla="*/ 233542 h 1442443"/>
                  <a:gd name="connsiteX19" fmla="*/ 220292 w 1017632"/>
                  <a:gd name="connsiteY19" fmla="*/ 61068 h 1442443"/>
                  <a:gd name="connsiteX20" fmla="*/ 453905 w 1017632"/>
                  <a:gd name="connsiteY20" fmla="*/ 0 h 1442443"/>
                  <a:gd name="connsiteX21" fmla="*/ 637686 w 1017632"/>
                  <a:gd name="connsiteY21" fmla="*/ 39032 h 1442443"/>
                  <a:gd name="connsiteX22" fmla="*/ 760902 w 1017632"/>
                  <a:gd name="connsiteY22" fmla="*/ 142732 h 1442443"/>
                  <a:gd name="connsiteX23" fmla="*/ 775305 w 1017632"/>
                  <a:gd name="connsiteY23" fmla="*/ 30822 h 1442443"/>
                  <a:gd name="connsiteX24" fmla="*/ 1017633 w 1017632"/>
                  <a:gd name="connsiteY24" fmla="*/ 30822 h 1442443"/>
                  <a:gd name="connsiteX25" fmla="*/ 678230 w 1017632"/>
                  <a:gd name="connsiteY25" fmla="*/ 659506 h 1442443"/>
                  <a:gd name="connsiteX26" fmla="*/ 746499 w 1017632"/>
                  <a:gd name="connsiteY26" fmla="*/ 479326 h 1442443"/>
                  <a:gd name="connsiteX27" fmla="*/ 678230 w 1017632"/>
                  <a:gd name="connsiteY27" fmla="*/ 297058 h 1442443"/>
                  <a:gd name="connsiteX28" fmla="*/ 502155 w 1017632"/>
                  <a:gd name="connsiteY28" fmla="*/ 226701 h 1442443"/>
                  <a:gd name="connsiteX29" fmla="*/ 332201 w 1017632"/>
                  <a:gd name="connsiteY29" fmla="*/ 298067 h 1442443"/>
                  <a:gd name="connsiteX30" fmla="*/ 267029 w 1017632"/>
                  <a:gd name="connsiteY30" fmla="*/ 479326 h 1442443"/>
                  <a:gd name="connsiteX31" fmla="*/ 334290 w 1017632"/>
                  <a:gd name="connsiteY31" fmla="*/ 661090 h 1442443"/>
                  <a:gd name="connsiteX32" fmla="*/ 504243 w 1017632"/>
                  <a:gd name="connsiteY32" fmla="*/ 730944 h 1442443"/>
                  <a:gd name="connsiteX33" fmla="*/ 678302 w 1017632"/>
                  <a:gd name="connsiteY33" fmla="*/ 659578 h 144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17632" h="1442443">
                    <a:moveTo>
                      <a:pt x="1017560" y="30606"/>
                    </a:moveTo>
                    <a:lnTo>
                      <a:pt x="1017560" y="973200"/>
                    </a:lnTo>
                    <a:cubicBezTo>
                      <a:pt x="1017560" y="1066962"/>
                      <a:pt x="996820" y="1149274"/>
                      <a:pt x="955412" y="1220136"/>
                    </a:cubicBezTo>
                    <a:cubicBezTo>
                      <a:pt x="914004" y="1290998"/>
                      <a:pt x="854808" y="1345729"/>
                      <a:pt x="777753" y="1384401"/>
                    </a:cubicBezTo>
                    <a:cubicBezTo>
                      <a:pt x="700770" y="1423072"/>
                      <a:pt x="609528" y="1442444"/>
                      <a:pt x="504099" y="1442444"/>
                    </a:cubicBezTo>
                    <a:cubicBezTo>
                      <a:pt x="366480" y="1442444"/>
                      <a:pt x="252554" y="1406365"/>
                      <a:pt x="162176" y="1334135"/>
                    </a:cubicBezTo>
                    <a:cubicBezTo>
                      <a:pt x="71798" y="1261904"/>
                      <a:pt x="20452" y="1164901"/>
                      <a:pt x="8138" y="1043053"/>
                    </a:cubicBezTo>
                    <a:lnTo>
                      <a:pt x="266885" y="1043053"/>
                    </a:lnTo>
                    <a:cubicBezTo>
                      <a:pt x="276463" y="1099152"/>
                      <a:pt x="302964" y="1141425"/>
                      <a:pt x="346460" y="1169870"/>
                    </a:cubicBezTo>
                    <a:cubicBezTo>
                      <a:pt x="389957" y="1198244"/>
                      <a:pt x="443103" y="1212503"/>
                      <a:pt x="506116" y="1212503"/>
                    </a:cubicBezTo>
                    <a:cubicBezTo>
                      <a:pt x="584827" y="1212503"/>
                      <a:pt x="645895" y="1191979"/>
                      <a:pt x="689392" y="1150931"/>
                    </a:cubicBezTo>
                    <a:cubicBezTo>
                      <a:pt x="732888" y="1109883"/>
                      <a:pt x="754565" y="1054072"/>
                      <a:pt x="754565" y="983570"/>
                    </a:cubicBezTo>
                    <a:lnTo>
                      <a:pt x="754565" y="826507"/>
                    </a:lnTo>
                    <a:cubicBezTo>
                      <a:pt x="725111" y="866907"/>
                      <a:pt x="683703" y="899097"/>
                      <a:pt x="630340" y="923006"/>
                    </a:cubicBezTo>
                    <a:cubicBezTo>
                      <a:pt x="576978" y="946986"/>
                      <a:pt x="516702" y="958941"/>
                      <a:pt x="449657" y="958941"/>
                    </a:cubicBezTo>
                    <a:cubicBezTo>
                      <a:pt x="362736" y="958941"/>
                      <a:pt x="285176" y="938921"/>
                      <a:pt x="217123" y="898881"/>
                    </a:cubicBezTo>
                    <a:cubicBezTo>
                      <a:pt x="148997" y="858841"/>
                      <a:pt x="95779" y="803030"/>
                      <a:pt x="57467" y="731520"/>
                    </a:cubicBezTo>
                    <a:cubicBezTo>
                      <a:pt x="19156" y="660010"/>
                      <a:pt x="0" y="577986"/>
                      <a:pt x="0" y="485592"/>
                    </a:cubicBezTo>
                    <a:cubicBezTo>
                      <a:pt x="0" y="393197"/>
                      <a:pt x="19516" y="307789"/>
                      <a:pt x="58548" y="233542"/>
                    </a:cubicBezTo>
                    <a:cubicBezTo>
                      <a:pt x="97579" y="159295"/>
                      <a:pt x="151446" y="101756"/>
                      <a:pt x="220292" y="61068"/>
                    </a:cubicBezTo>
                    <a:cubicBezTo>
                      <a:pt x="289065" y="20380"/>
                      <a:pt x="366912" y="0"/>
                      <a:pt x="453905" y="0"/>
                    </a:cubicBezTo>
                    <a:cubicBezTo>
                      <a:pt x="522319" y="0"/>
                      <a:pt x="583603" y="13035"/>
                      <a:pt x="637686" y="39032"/>
                    </a:cubicBezTo>
                    <a:cubicBezTo>
                      <a:pt x="691768" y="65029"/>
                      <a:pt x="732816" y="99596"/>
                      <a:pt x="760902" y="142732"/>
                    </a:cubicBezTo>
                    <a:lnTo>
                      <a:pt x="775305" y="30822"/>
                    </a:lnTo>
                    <a:lnTo>
                      <a:pt x="1017633" y="30822"/>
                    </a:lnTo>
                    <a:close/>
                    <a:moveTo>
                      <a:pt x="678230" y="659506"/>
                    </a:moveTo>
                    <a:cubicBezTo>
                      <a:pt x="723743" y="611904"/>
                      <a:pt x="746499" y="551845"/>
                      <a:pt x="746499" y="479326"/>
                    </a:cubicBezTo>
                    <a:cubicBezTo>
                      <a:pt x="746499" y="406808"/>
                      <a:pt x="723743" y="343940"/>
                      <a:pt x="678230" y="297058"/>
                    </a:cubicBezTo>
                    <a:cubicBezTo>
                      <a:pt x="632717" y="250177"/>
                      <a:pt x="574025" y="226701"/>
                      <a:pt x="502155" y="226701"/>
                    </a:cubicBezTo>
                    <a:cubicBezTo>
                      <a:pt x="430285" y="226701"/>
                      <a:pt x="375698" y="250465"/>
                      <a:pt x="332201" y="298067"/>
                    </a:cubicBezTo>
                    <a:cubicBezTo>
                      <a:pt x="288705" y="345668"/>
                      <a:pt x="267029" y="406088"/>
                      <a:pt x="267029" y="479326"/>
                    </a:cubicBezTo>
                    <a:cubicBezTo>
                      <a:pt x="267029" y="552565"/>
                      <a:pt x="289425" y="614497"/>
                      <a:pt x="334290" y="661090"/>
                    </a:cubicBezTo>
                    <a:cubicBezTo>
                      <a:pt x="379083" y="707611"/>
                      <a:pt x="435758" y="730944"/>
                      <a:pt x="504243" y="730944"/>
                    </a:cubicBezTo>
                    <a:cubicBezTo>
                      <a:pt x="572729" y="730944"/>
                      <a:pt x="632717" y="707179"/>
                      <a:pt x="678302" y="659578"/>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65" name="Forme libre : forme 64">
                <a:extLst>
                  <a:ext uri="{FF2B5EF4-FFF2-40B4-BE49-F238E27FC236}">
                    <a16:creationId xmlns:a16="http://schemas.microsoft.com/office/drawing/2014/main" id="{5CEB7098-14B6-C38E-7191-F98D3AAC8A7C}"/>
                  </a:ext>
                </a:extLst>
              </p:cNvPr>
              <p:cNvSpPr/>
              <p:nvPr/>
            </p:nvSpPr>
            <p:spPr>
              <a:xfrm>
                <a:off x="1297342" y="-1738767"/>
                <a:ext cx="355245" cy="1446620"/>
              </a:xfrm>
              <a:custGeom>
                <a:avLst/>
                <a:gdLst>
                  <a:gd name="connsiteX0" fmla="*/ 51346 w 355245"/>
                  <a:gd name="connsiteY0" fmla="*/ 291009 h 1446620"/>
                  <a:gd name="connsiteX1" fmla="*/ 0 w 355245"/>
                  <a:gd name="connsiteY1" fmla="*/ 170386 h 1446620"/>
                  <a:gd name="connsiteX2" fmla="*/ 51346 w 355245"/>
                  <a:gd name="connsiteY2" fmla="*/ 49258 h 1446620"/>
                  <a:gd name="connsiteX3" fmla="*/ 178667 w 355245"/>
                  <a:gd name="connsiteY3" fmla="*/ 0 h 1446620"/>
                  <a:gd name="connsiteX4" fmla="*/ 305988 w 355245"/>
                  <a:gd name="connsiteY4" fmla="*/ 48249 h 1446620"/>
                  <a:gd name="connsiteX5" fmla="*/ 355246 w 355245"/>
                  <a:gd name="connsiteY5" fmla="*/ 170458 h 1446620"/>
                  <a:gd name="connsiteX6" fmla="*/ 304908 w 355245"/>
                  <a:gd name="connsiteY6" fmla="*/ 291585 h 1446620"/>
                  <a:gd name="connsiteX7" fmla="*/ 178595 w 355245"/>
                  <a:gd name="connsiteY7" fmla="*/ 340843 h 1446620"/>
                  <a:gd name="connsiteX8" fmla="*/ 51274 w 355245"/>
                  <a:gd name="connsiteY8" fmla="*/ 291009 h 1446620"/>
                  <a:gd name="connsiteX9" fmla="*/ 48250 w 355245"/>
                  <a:gd name="connsiteY9" fmla="*/ 504027 h 1446620"/>
                  <a:gd name="connsiteX10" fmla="*/ 309013 w 355245"/>
                  <a:gd name="connsiteY10" fmla="*/ 504027 h 1446620"/>
                  <a:gd name="connsiteX11" fmla="*/ 309013 w 355245"/>
                  <a:gd name="connsiteY11" fmla="*/ 1446621 h 1446620"/>
                  <a:gd name="connsiteX12" fmla="*/ 48250 w 355245"/>
                  <a:gd name="connsiteY12" fmla="*/ 1446621 h 1446620"/>
                  <a:gd name="connsiteX13" fmla="*/ 48250 w 355245"/>
                  <a:gd name="connsiteY13" fmla="*/ 504099 h 144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245" h="1446620">
                    <a:moveTo>
                      <a:pt x="51346" y="291009"/>
                    </a:moveTo>
                    <a:cubicBezTo>
                      <a:pt x="17139" y="257811"/>
                      <a:pt x="0" y="217627"/>
                      <a:pt x="0" y="170386"/>
                    </a:cubicBezTo>
                    <a:cubicBezTo>
                      <a:pt x="0" y="123144"/>
                      <a:pt x="17139" y="82096"/>
                      <a:pt x="51346" y="49258"/>
                    </a:cubicBezTo>
                    <a:cubicBezTo>
                      <a:pt x="85553" y="16419"/>
                      <a:pt x="127969" y="0"/>
                      <a:pt x="178667" y="0"/>
                    </a:cubicBezTo>
                    <a:cubicBezTo>
                      <a:pt x="229365" y="0"/>
                      <a:pt x="273150" y="16059"/>
                      <a:pt x="305988" y="48249"/>
                    </a:cubicBezTo>
                    <a:cubicBezTo>
                      <a:pt x="338827" y="80440"/>
                      <a:pt x="355246" y="121128"/>
                      <a:pt x="355246" y="170458"/>
                    </a:cubicBezTo>
                    <a:cubicBezTo>
                      <a:pt x="355246" y="219787"/>
                      <a:pt x="338467" y="258747"/>
                      <a:pt x="304908" y="291585"/>
                    </a:cubicBezTo>
                    <a:cubicBezTo>
                      <a:pt x="271349" y="324424"/>
                      <a:pt x="229293" y="340843"/>
                      <a:pt x="178595" y="340843"/>
                    </a:cubicBezTo>
                    <a:cubicBezTo>
                      <a:pt x="127897" y="340843"/>
                      <a:pt x="85481" y="324280"/>
                      <a:pt x="51274" y="291009"/>
                    </a:cubicBezTo>
                    <a:close/>
                    <a:moveTo>
                      <a:pt x="48250" y="504027"/>
                    </a:moveTo>
                    <a:lnTo>
                      <a:pt x="309013" y="504027"/>
                    </a:lnTo>
                    <a:lnTo>
                      <a:pt x="309013" y="1446621"/>
                    </a:lnTo>
                    <a:lnTo>
                      <a:pt x="48250" y="1446621"/>
                    </a:lnTo>
                    <a:lnTo>
                      <a:pt x="48250" y="504099"/>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66" name="Forme libre : forme 65">
                <a:extLst>
                  <a:ext uri="{FF2B5EF4-FFF2-40B4-BE49-F238E27FC236}">
                    <a16:creationId xmlns:a16="http://schemas.microsoft.com/office/drawing/2014/main" id="{5AECEAEB-C275-3BF8-2A16-0B64305F4FCE}"/>
                  </a:ext>
                </a:extLst>
              </p:cNvPr>
              <p:cNvSpPr/>
              <p:nvPr/>
            </p:nvSpPr>
            <p:spPr>
              <a:xfrm>
                <a:off x="1799497" y="-1734735"/>
                <a:ext cx="1025769" cy="1470313"/>
              </a:xfrm>
              <a:custGeom>
                <a:avLst/>
                <a:gdLst>
                  <a:gd name="connsiteX0" fmla="*/ 1025698 w 1025769"/>
                  <a:gd name="connsiteY0" fmla="*/ 0 h 1470313"/>
                  <a:gd name="connsiteX1" fmla="*/ 1025698 w 1025769"/>
                  <a:gd name="connsiteY1" fmla="*/ 1442588 h 1470313"/>
                  <a:gd name="connsiteX2" fmla="*/ 809079 w 1025769"/>
                  <a:gd name="connsiteY2" fmla="*/ 1442588 h 1470313"/>
                  <a:gd name="connsiteX3" fmla="*/ 792660 w 1025769"/>
                  <a:gd name="connsiteY3" fmla="*/ 1316275 h 1470313"/>
                  <a:gd name="connsiteX4" fmla="*/ 656121 w 1025769"/>
                  <a:gd name="connsiteY4" fmla="*/ 1428185 h 1470313"/>
                  <a:gd name="connsiteX5" fmla="*/ 462043 w 1025769"/>
                  <a:gd name="connsiteY5" fmla="*/ 1470313 h 1470313"/>
                  <a:gd name="connsiteX6" fmla="*/ 222308 w 1025769"/>
                  <a:gd name="connsiteY6" fmla="*/ 1408165 h 1470313"/>
                  <a:gd name="connsiteX7" fmla="*/ 58548 w 1025769"/>
                  <a:gd name="connsiteY7" fmla="*/ 1231586 h 1470313"/>
                  <a:gd name="connsiteX8" fmla="*/ 0 w 1025769"/>
                  <a:gd name="connsiteY8" fmla="*/ 969239 h 1470313"/>
                  <a:gd name="connsiteX9" fmla="*/ 58548 w 1025769"/>
                  <a:gd name="connsiteY9" fmla="*/ 707899 h 1470313"/>
                  <a:gd name="connsiteX10" fmla="*/ 222308 w 1025769"/>
                  <a:gd name="connsiteY10" fmla="*/ 531321 h 1470313"/>
                  <a:gd name="connsiteX11" fmla="*/ 462043 w 1025769"/>
                  <a:gd name="connsiteY11" fmla="*/ 469172 h 1470313"/>
                  <a:gd name="connsiteX12" fmla="*/ 639702 w 1025769"/>
                  <a:gd name="connsiteY12" fmla="*/ 499490 h 1470313"/>
                  <a:gd name="connsiteX13" fmla="*/ 767023 w 1025769"/>
                  <a:gd name="connsiteY13" fmla="*/ 586267 h 1470313"/>
                  <a:gd name="connsiteX14" fmla="*/ 767023 w 1025769"/>
                  <a:gd name="connsiteY14" fmla="*/ 0 h 1470313"/>
                  <a:gd name="connsiteX15" fmla="*/ 1025770 w 1025769"/>
                  <a:gd name="connsiteY15" fmla="*/ 0 h 1470313"/>
                  <a:gd name="connsiteX16" fmla="*/ 693569 w 1025769"/>
                  <a:gd name="connsiteY16" fmla="*/ 1159716 h 1470313"/>
                  <a:gd name="connsiteX17" fmla="*/ 762846 w 1025769"/>
                  <a:gd name="connsiteY17" fmla="*/ 967222 h 1470313"/>
                  <a:gd name="connsiteX18" fmla="*/ 694577 w 1025769"/>
                  <a:gd name="connsiteY18" fmla="*/ 774729 h 1470313"/>
                  <a:gd name="connsiteX19" fmla="*/ 514397 w 1025769"/>
                  <a:gd name="connsiteY19" fmla="*/ 702354 h 1470313"/>
                  <a:gd name="connsiteX20" fmla="*/ 333714 w 1025769"/>
                  <a:gd name="connsiteY20" fmla="*/ 775737 h 1470313"/>
                  <a:gd name="connsiteX21" fmla="*/ 266957 w 1025769"/>
                  <a:gd name="connsiteY21" fmla="*/ 967222 h 1470313"/>
                  <a:gd name="connsiteX22" fmla="*/ 335226 w 1025769"/>
                  <a:gd name="connsiteY22" fmla="*/ 1158708 h 1470313"/>
                  <a:gd name="connsiteX23" fmla="*/ 512309 w 1025769"/>
                  <a:gd name="connsiteY23" fmla="*/ 1232091 h 1470313"/>
                  <a:gd name="connsiteX24" fmla="*/ 693569 w 1025769"/>
                  <a:gd name="connsiteY24" fmla="*/ 1159716 h 14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5769" h="1470313">
                    <a:moveTo>
                      <a:pt x="1025698" y="0"/>
                    </a:moveTo>
                    <a:lnTo>
                      <a:pt x="1025698" y="1442588"/>
                    </a:lnTo>
                    <a:lnTo>
                      <a:pt x="809079" y="1442588"/>
                    </a:lnTo>
                    <a:lnTo>
                      <a:pt x="792660" y="1316275"/>
                    </a:lnTo>
                    <a:cubicBezTo>
                      <a:pt x="760470" y="1362796"/>
                      <a:pt x="714957" y="1400100"/>
                      <a:pt x="656121" y="1428185"/>
                    </a:cubicBezTo>
                    <a:cubicBezTo>
                      <a:pt x="597214" y="1456271"/>
                      <a:pt x="532545" y="1470313"/>
                      <a:pt x="462043" y="1470313"/>
                    </a:cubicBezTo>
                    <a:cubicBezTo>
                      <a:pt x="372385" y="1470313"/>
                      <a:pt x="292449" y="1449573"/>
                      <a:pt x="222308" y="1408165"/>
                    </a:cubicBezTo>
                    <a:cubicBezTo>
                      <a:pt x="152166" y="1366757"/>
                      <a:pt x="97579" y="1307921"/>
                      <a:pt x="58548" y="1231586"/>
                    </a:cubicBezTo>
                    <a:cubicBezTo>
                      <a:pt x="19516" y="1155251"/>
                      <a:pt x="0" y="1067826"/>
                      <a:pt x="0" y="969239"/>
                    </a:cubicBezTo>
                    <a:cubicBezTo>
                      <a:pt x="0" y="870651"/>
                      <a:pt x="19516" y="784234"/>
                      <a:pt x="58548" y="707899"/>
                    </a:cubicBezTo>
                    <a:cubicBezTo>
                      <a:pt x="97579" y="631564"/>
                      <a:pt x="152166" y="572729"/>
                      <a:pt x="222308" y="531321"/>
                    </a:cubicBezTo>
                    <a:cubicBezTo>
                      <a:pt x="292449" y="489912"/>
                      <a:pt x="372385" y="469172"/>
                      <a:pt x="462043" y="469172"/>
                    </a:cubicBezTo>
                    <a:cubicBezTo>
                      <a:pt x="527720" y="469172"/>
                      <a:pt x="586988" y="479254"/>
                      <a:pt x="639702" y="499490"/>
                    </a:cubicBezTo>
                    <a:cubicBezTo>
                      <a:pt x="692417" y="519654"/>
                      <a:pt x="734833" y="548604"/>
                      <a:pt x="767023" y="586267"/>
                    </a:cubicBezTo>
                    <a:lnTo>
                      <a:pt x="767023" y="0"/>
                    </a:lnTo>
                    <a:lnTo>
                      <a:pt x="1025770" y="0"/>
                    </a:lnTo>
                    <a:close/>
                    <a:moveTo>
                      <a:pt x="693569" y="1159716"/>
                    </a:moveTo>
                    <a:cubicBezTo>
                      <a:pt x="739802" y="1111467"/>
                      <a:pt x="762846" y="1047302"/>
                      <a:pt x="762846" y="967222"/>
                    </a:cubicBezTo>
                    <a:cubicBezTo>
                      <a:pt x="762846" y="887143"/>
                      <a:pt x="740090" y="822978"/>
                      <a:pt x="694577" y="774729"/>
                    </a:cubicBezTo>
                    <a:cubicBezTo>
                      <a:pt x="649064" y="726479"/>
                      <a:pt x="589004" y="702354"/>
                      <a:pt x="514397" y="702354"/>
                    </a:cubicBezTo>
                    <a:cubicBezTo>
                      <a:pt x="439791" y="702354"/>
                      <a:pt x="378147" y="726839"/>
                      <a:pt x="333714" y="775737"/>
                    </a:cubicBezTo>
                    <a:cubicBezTo>
                      <a:pt x="289209" y="824706"/>
                      <a:pt x="266957" y="888511"/>
                      <a:pt x="266957" y="967222"/>
                    </a:cubicBezTo>
                    <a:cubicBezTo>
                      <a:pt x="266957" y="1045934"/>
                      <a:pt x="289713" y="1109810"/>
                      <a:pt x="335226" y="1158708"/>
                    </a:cubicBezTo>
                    <a:cubicBezTo>
                      <a:pt x="380739" y="1207678"/>
                      <a:pt x="439791" y="1232091"/>
                      <a:pt x="512309" y="1232091"/>
                    </a:cubicBezTo>
                    <a:cubicBezTo>
                      <a:pt x="584827" y="1232091"/>
                      <a:pt x="647336" y="1207966"/>
                      <a:pt x="693569" y="115971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grpSp>
        <p:grpSp>
          <p:nvGrpSpPr>
            <p:cNvPr id="56" name="Graphique 5">
              <a:extLst>
                <a:ext uri="{FF2B5EF4-FFF2-40B4-BE49-F238E27FC236}">
                  <a16:creationId xmlns:a16="http://schemas.microsoft.com/office/drawing/2014/main" id="{F1A34AF2-7A8B-9505-02E0-DB18F36F9E48}"/>
                </a:ext>
              </a:extLst>
            </p:cNvPr>
            <p:cNvGrpSpPr/>
            <p:nvPr/>
          </p:nvGrpSpPr>
          <p:grpSpPr>
            <a:xfrm>
              <a:off x="3328070" y="-1734735"/>
              <a:ext cx="4357145" cy="1468297"/>
              <a:chOff x="3328070" y="-1734735"/>
              <a:chExt cx="4357145" cy="1468297"/>
            </a:xfrm>
            <a:solidFill>
              <a:srgbClr val="FFFFFF"/>
            </a:solidFill>
          </p:grpSpPr>
          <p:sp>
            <p:nvSpPr>
              <p:cNvPr id="57" name="Forme libre : forme 56">
                <a:extLst>
                  <a:ext uri="{FF2B5EF4-FFF2-40B4-BE49-F238E27FC236}">
                    <a16:creationId xmlns:a16="http://schemas.microsoft.com/office/drawing/2014/main" id="{DCF33582-2420-C0E0-1EEF-FF15B1C7C7AC}"/>
                  </a:ext>
                </a:extLst>
              </p:cNvPr>
              <p:cNvSpPr/>
              <p:nvPr/>
            </p:nvSpPr>
            <p:spPr>
              <a:xfrm>
                <a:off x="3328070" y="-1640252"/>
                <a:ext cx="933303" cy="1348105"/>
              </a:xfrm>
              <a:custGeom>
                <a:avLst/>
                <a:gdLst>
                  <a:gd name="connsiteX0" fmla="*/ 819881 w 933303"/>
                  <a:gd name="connsiteY0" fmla="*/ 116015 h 1348105"/>
                  <a:gd name="connsiteX1" fmla="*/ 933304 w 933303"/>
                  <a:gd name="connsiteY1" fmla="*/ 425100 h 1348105"/>
                  <a:gd name="connsiteX2" fmla="*/ 881957 w 933303"/>
                  <a:gd name="connsiteY2" fmla="*/ 641718 h 1348105"/>
                  <a:gd name="connsiteX3" fmla="*/ 734617 w 933303"/>
                  <a:gd name="connsiteY3" fmla="*/ 794172 h 1348105"/>
                  <a:gd name="connsiteX4" fmla="*/ 510292 w 933303"/>
                  <a:gd name="connsiteY4" fmla="*/ 850127 h 1348105"/>
                  <a:gd name="connsiteX5" fmla="*/ 126313 w 933303"/>
                  <a:gd name="connsiteY5" fmla="*/ 850127 h 1348105"/>
                  <a:gd name="connsiteX6" fmla="*/ 126313 w 933303"/>
                  <a:gd name="connsiteY6" fmla="*/ 1348105 h 1348105"/>
                  <a:gd name="connsiteX7" fmla="*/ 0 w 933303"/>
                  <a:gd name="connsiteY7" fmla="*/ 1348105 h 1348105"/>
                  <a:gd name="connsiteX8" fmla="*/ 0 w 933303"/>
                  <a:gd name="connsiteY8" fmla="*/ 0 h 1348105"/>
                  <a:gd name="connsiteX9" fmla="*/ 513389 w 933303"/>
                  <a:gd name="connsiteY9" fmla="*/ 0 h 1348105"/>
                  <a:gd name="connsiteX10" fmla="*/ 819881 w 933303"/>
                  <a:gd name="connsiteY10" fmla="*/ 116015 h 1348105"/>
                  <a:gd name="connsiteX11" fmla="*/ 721798 w 933303"/>
                  <a:gd name="connsiteY11" fmla="*/ 647912 h 1348105"/>
                  <a:gd name="connsiteX12" fmla="*/ 806991 w 933303"/>
                  <a:gd name="connsiteY12" fmla="*/ 420995 h 1348105"/>
                  <a:gd name="connsiteX13" fmla="*/ 723815 w 933303"/>
                  <a:gd name="connsiteY13" fmla="*/ 200271 h 1348105"/>
                  <a:gd name="connsiteX14" fmla="*/ 499994 w 933303"/>
                  <a:gd name="connsiteY14" fmla="*/ 118103 h 1348105"/>
                  <a:gd name="connsiteX15" fmla="*/ 126241 w 933303"/>
                  <a:gd name="connsiteY15" fmla="*/ 118103 h 1348105"/>
                  <a:gd name="connsiteX16" fmla="*/ 126241 w 933303"/>
                  <a:gd name="connsiteY16" fmla="*/ 736201 h 1348105"/>
                  <a:gd name="connsiteX17" fmla="*/ 489696 w 933303"/>
                  <a:gd name="connsiteY17" fmla="*/ 736201 h 1348105"/>
                  <a:gd name="connsiteX18" fmla="*/ 721726 w 933303"/>
                  <a:gd name="connsiteY18" fmla="*/ 647912 h 13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3303" h="1348105">
                    <a:moveTo>
                      <a:pt x="819881" y="116015"/>
                    </a:moveTo>
                    <a:cubicBezTo>
                      <a:pt x="895496" y="193358"/>
                      <a:pt x="933304" y="296410"/>
                      <a:pt x="933304" y="425100"/>
                    </a:cubicBezTo>
                    <a:cubicBezTo>
                      <a:pt x="933304" y="505179"/>
                      <a:pt x="916164" y="577410"/>
                      <a:pt x="881957" y="641718"/>
                    </a:cubicBezTo>
                    <a:cubicBezTo>
                      <a:pt x="847751" y="706099"/>
                      <a:pt x="798637" y="756869"/>
                      <a:pt x="734617" y="794172"/>
                    </a:cubicBezTo>
                    <a:cubicBezTo>
                      <a:pt x="670596" y="831476"/>
                      <a:pt x="595845" y="850127"/>
                      <a:pt x="510292" y="850127"/>
                    </a:cubicBezTo>
                    <a:lnTo>
                      <a:pt x="126313" y="850127"/>
                    </a:lnTo>
                    <a:lnTo>
                      <a:pt x="126313" y="1348105"/>
                    </a:lnTo>
                    <a:lnTo>
                      <a:pt x="0" y="1348105"/>
                    </a:lnTo>
                    <a:lnTo>
                      <a:pt x="0" y="0"/>
                    </a:lnTo>
                    <a:lnTo>
                      <a:pt x="513389" y="0"/>
                    </a:lnTo>
                    <a:cubicBezTo>
                      <a:pt x="642078" y="0"/>
                      <a:pt x="744266" y="38672"/>
                      <a:pt x="819881" y="116015"/>
                    </a:cubicBezTo>
                    <a:close/>
                    <a:moveTo>
                      <a:pt x="721798" y="647912"/>
                    </a:moveTo>
                    <a:cubicBezTo>
                      <a:pt x="778617" y="589076"/>
                      <a:pt x="806991" y="513389"/>
                      <a:pt x="806991" y="420995"/>
                    </a:cubicBezTo>
                    <a:cubicBezTo>
                      <a:pt x="806991" y="328601"/>
                      <a:pt x="779266" y="255002"/>
                      <a:pt x="723815" y="200271"/>
                    </a:cubicBezTo>
                    <a:cubicBezTo>
                      <a:pt x="668364" y="145541"/>
                      <a:pt x="593757" y="118103"/>
                      <a:pt x="499994" y="118103"/>
                    </a:cubicBezTo>
                    <a:lnTo>
                      <a:pt x="126241" y="118103"/>
                    </a:lnTo>
                    <a:lnTo>
                      <a:pt x="126241" y="736201"/>
                    </a:lnTo>
                    <a:lnTo>
                      <a:pt x="489696" y="736201"/>
                    </a:lnTo>
                    <a:cubicBezTo>
                      <a:pt x="587563" y="736201"/>
                      <a:pt x="664907" y="706747"/>
                      <a:pt x="721726" y="647912"/>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58" name="Forme libre : forme 57">
                <a:extLst>
                  <a:ext uri="{FF2B5EF4-FFF2-40B4-BE49-F238E27FC236}">
                    <a16:creationId xmlns:a16="http://schemas.microsoft.com/office/drawing/2014/main" id="{2A281EBB-41F4-D1F8-FDA5-282DBC8BBBD1}"/>
                  </a:ext>
                </a:extLst>
              </p:cNvPr>
              <p:cNvSpPr/>
              <p:nvPr/>
            </p:nvSpPr>
            <p:spPr>
              <a:xfrm>
                <a:off x="4453579" y="-1209103"/>
                <a:ext cx="753628" cy="942593"/>
              </a:xfrm>
              <a:custGeom>
                <a:avLst/>
                <a:gdLst>
                  <a:gd name="connsiteX0" fmla="*/ 753629 w 753628"/>
                  <a:gd name="connsiteY0" fmla="*/ 72 h 942593"/>
                  <a:gd name="connsiteX1" fmla="*/ 753629 w 753628"/>
                  <a:gd name="connsiteY1" fmla="*/ 916957 h 942593"/>
                  <a:gd name="connsiteX2" fmla="*/ 656121 w 753628"/>
                  <a:gd name="connsiteY2" fmla="*/ 916957 h 942593"/>
                  <a:gd name="connsiteX3" fmla="*/ 639702 w 753628"/>
                  <a:gd name="connsiteY3" fmla="*/ 770120 h 942593"/>
                  <a:gd name="connsiteX4" fmla="*/ 517494 w 753628"/>
                  <a:gd name="connsiteY4" fmla="*/ 898449 h 942593"/>
                  <a:gd name="connsiteX5" fmla="*/ 334722 w 753628"/>
                  <a:gd name="connsiteY5" fmla="*/ 942594 h 942593"/>
                  <a:gd name="connsiteX6" fmla="*/ 88289 w 753628"/>
                  <a:gd name="connsiteY6" fmla="*/ 847607 h 942593"/>
                  <a:gd name="connsiteX7" fmla="*/ 0 w 753628"/>
                  <a:gd name="connsiteY7" fmla="*/ 593469 h 942593"/>
                  <a:gd name="connsiteX8" fmla="*/ 0 w 753628"/>
                  <a:gd name="connsiteY8" fmla="*/ 0 h 942593"/>
                  <a:gd name="connsiteX9" fmla="*/ 122208 w 753628"/>
                  <a:gd name="connsiteY9" fmla="*/ 0 h 942593"/>
                  <a:gd name="connsiteX10" fmla="*/ 122208 w 753628"/>
                  <a:gd name="connsiteY10" fmla="*/ 563727 h 942593"/>
                  <a:gd name="connsiteX11" fmla="*/ 185364 w 753628"/>
                  <a:gd name="connsiteY11" fmla="*/ 772640 h 942593"/>
                  <a:gd name="connsiteX12" fmla="*/ 368641 w 753628"/>
                  <a:gd name="connsiteY12" fmla="*/ 834788 h 942593"/>
                  <a:gd name="connsiteX13" fmla="*/ 561135 w 753628"/>
                  <a:gd name="connsiteY13" fmla="*/ 749596 h 942593"/>
                  <a:gd name="connsiteX14" fmla="*/ 633509 w 753628"/>
                  <a:gd name="connsiteY14" fmla="*/ 525776 h 942593"/>
                  <a:gd name="connsiteX15" fmla="*/ 633509 w 753628"/>
                  <a:gd name="connsiteY15" fmla="*/ 72 h 942593"/>
                  <a:gd name="connsiteX16" fmla="*/ 753629 w 753628"/>
                  <a:gd name="connsiteY16" fmla="*/ 72 h 94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3628" h="942593">
                    <a:moveTo>
                      <a:pt x="753629" y="72"/>
                    </a:moveTo>
                    <a:lnTo>
                      <a:pt x="753629" y="916957"/>
                    </a:lnTo>
                    <a:lnTo>
                      <a:pt x="656121" y="916957"/>
                    </a:lnTo>
                    <a:lnTo>
                      <a:pt x="639702" y="770120"/>
                    </a:lnTo>
                    <a:cubicBezTo>
                      <a:pt x="611617" y="826219"/>
                      <a:pt x="570929" y="869067"/>
                      <a:pt x="517494" y="898449"/>
                    </a:cubicBezTo>
                    <a:cubicBezTo>
                      <a:pt x="464060" y="927831"/>
                      <a:pt x="403136" y="942594"/>
                      <a:pt x="334722" y="942594"/>
                    </a:cubicBezTo>
                    <a:cubicBezTo>
                      <a:pt x="229293" y="942594"/>
                      <a:pt x="147197" y="910907"/>
                      <a:pt x="88289" y="847607"/>
                    </a:cubicBezTo>
                    <a:cubicBezTo>
                      <a:pt x="29382" y="784306"/>
                      <a:pt x="0" y="699618"/>
                      <a:pt x="0" y="593469"/>
                    </a:cubicBezTo>
                    <a:lnTo>
                      <a:pt x="0" y="0"/>
                    </a:lnTo>
                    <a:lnTo>
                      <a:pt x="122208" y="0"/>
                    </a:lnTo>
                    <a:lnTo>
                      <a:pt x="122208" y="563727"/>
                    </a:lnTo>
                    <a:cubicBezTo>
                      <a:pt x="122208" y="661594"/>
                      <a:pt x="143236" y="731232"/>
                      <a:pt x="185364" y="772640"/>
                    </a:cubicBezTo>
                    <a:cubicBezTo>
                      <a:pt x="227493" y="814048"/>
                      <a:pt x="288561" y="834788"/>
                      <a:pt x="368641" y="834788"/>
                    </a:cubicBezTo>
                    <a:cubicBezTo>
                      <a:pt x="448721" y="834788"/>
                      <a:pt x="512885" y="806415"/>
                      <a:pt x="561135" y="749596"/>
                    </a:cubicBezTo>
                    <a:cubicBezTo>
                      <a:pt x="609384" y="692776"/>
                      <a:pt x="633509" y="618170"/>
                      <a:pt x="633509" y="525776"/>
                    </a:cubicBezTo>
                    <a:lnTo>
                      <a:pt x="633509" y="72"/>
                    </a:lnTo>
                    <a:lnTo>
                      <a:pt x="753629" y="72"/>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59" name="Forme libre : forme 58">
                <a:extLst>
                  <a:ext uri="{FF2B5EF4-FFF2-40B4-BE49-F238E27FC236}">
                    <a16:creationId xmlns:a16="http://schemas.microsoft.com/office/drawing/2014/main" id="{D48B1732-3F51-E557-E8FE-2958F9E122EB}"/>
                  </a:ext>
                </a:extLst>
              </p:cNvPr>
              <p:cNvSpPr/>
              <p:nvPr/>
            </p:nvSpPr>
            <p:spPr>
              <a:xfrm>
                <a:off x="5528679" y="-1734735"/>
                <a:ext cx="121127" cy="1442587"/>
              </a:xfrm>
              <a:custGeom>
                <a:avLst/>
                <a:gdLst>
                  <a:gd name="connsiteX0" fmla="*/ 0 w 121127"/>
                  <a:gd name="connsiteY0" fmla="*/ 0 h 1442587"/>
                  <a:gd name="connsiteX1" fmla="*/ 121127 w 121127"/>
                  <a:gd name="connsiteY1" fmla="*/ 0 h 1442587"/>
                  <a:gd name="connsiteX2" fmla="*/ 121127 w 121127"/>
                  <a:gd name="connsiteY2" fmla="*/ 1442588 h 1442587"/>
                  <a:gd name="connsiteX3" fmla="*/ 0 w 121127"/>
                  <a:gd name="connsiteY3" fmla="*/ 1442588 h 1442587"/>
                  <a:gd name="connsiteX4" fmla="*/ 0 w 121127"/>
                  <a:gd name="connsiteY4" fmla="*/ 0 h 144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27" h="1442587">
                    <a:moveTo>
                      <a:pt x="0" y="0"/>
                    </a:moveTo>
                    <a:lnTo>
                      <a:pt x="121127" y="0"/>
                    </a:lnTo>
                    <a:lnTo>
                      <a:pt x="121127" y="1442588"/>
                    </a:lnTo>
                    <a:lnTo>
                      <a:pt x="0" y="1442588"/>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60" name="Forme libre : forme 59">
                <a:extLst>
                  <a:ext uri="{FF2B5EF4-FFF2-40B4-BE49-F238E27FC236}">
                    <a16:creationId xmlns:a16="http://schemas.microsoft.com/office/drawing/2014/main" id="{293BCFE0-110A-0F21-961C-31639197E3EF}"/>
                  </a:ext>
                </a:extLst>
              </p:cNvPr>
              <p:cNvSpPr/>
              <p:nvPr/>
            </p:nvSpPr>
            <p:spPr>
              <a:xfrm>
                <a:off x="5910786" y="-1234740"/>
                <a:ext cx="710564" cy="968230"/>
              </a:xfrm>
              <a:custGeom>
                <a:avLst/>
                <a:gdLst>
                  <a:gd name="connsiteX0" fmla="*/ 104205 w 710564"/>
                  <a:gd name="connsiteY0" fmla="*/ 893336 h 968230"/>
                  <a:gd name="connsiteX1" fmla="*/ 0 w 710564"/>
                  <a:gd name="connsiteY1" fmla="*/ 696161 h 968230"/>
                  <a:gd name="connsiteX2" fmla="*/ 116015 w 710564"/>
                  <a:gd name="connsiteY2" fmla="*/ 696161 h 968230"/>
                  <a:gd name="connsiteX3" fmla="*/ 187381 w 710564"/>
                  <a:gd name="connsiteY3" fmla="*/ 824490 h 968230"/>
                  <a:gd name="connsiteX4" fmla="*/ 357334 w 710564"/>
                  <a:gd name="connsiteY4" fmla="*/ 870723 h 968230"/>
                  <a:gd name="connsiteX5" fmla="*/ 525704 w 710564"/>
                  <a:gd name="connsiteY5" fmla="*/ 826579 h 968230"/>
                  <a:gd name="connsiteX6" fmla="*/ 587276 w 710564"/>
                  <a:gd name="connsiteY6" fmla="*/ 703362 h 968230"/>
                  <a:gd name="connsiteX7" fmla="*/ 418907 w 710564"/>
                  <a:gd name="connsiteY7" fmla="*/ 543203 h 968230"/>
                  <a:gd name="connsiteX8" fmla="*/ 248449 w 710564"/>
                  <a:gd name="connsiteY8" fmla="*/ 505179 h 968230"/>
                  <a:gd name="connsiteX9" fmla="*/ 79000 w 710564"/>
                  <a:gd name="connsiteY9" fmla="*/ 416890 h 968230"/>
                  <a:gd name="connsiteX10" fmla="*/ 25637 w 710564"/>
                  <a:gd name="connsiteY10" fmla="*/ 262852 h 968230"/>
                  <a:gd name="connsiteX11" fmla="*/ 116015 w 710564"/>
                  <a:gd name="connsiteY11" fmla="*/ 72374 h 968230"/>
                  <a:gd name="connsiteX12" fmla="*/ 353230 w 710564"/>
                  <a:gd name="connsiteY12" fmla="*/ 0 h 968230"/>
                  <a:gd name="connsiteX13" fmla="*/ 595053 w 710564"/>
                  <a:gd name="connsiteY13" fmla="*/ 75975 h 968230"/>
                  <a:gd name="connsiteX14" fmla="*/ 692057 w 710564"/>
                  <a:gd name="connsiteY14" fmla="*/ 276174 h 968230"/>
                  <a:gd name="connsiteX15" fmla="*/ 576041 w 710564"/>
                  <a:gd name="connsiteY15" fmla="*/ 276174 h 968230"/>
                  <a:gd name="connsiteX16" fmla="*/ 512886 w 710564"/>
                  <a:gd name="connsiteY16" fmla="*/ 144748 h 968230"/>
                  <a:gd name="connsiteX17" fmla="*/ 353230 w 710564"/>
                  <a:gd name="connsiteY17" fmla="*/ 97507 h 968230"/>
                  <a:gd name="connsiteX18" fmla="*/ 201784 w 710564"/>
                  <a:gd name="connsiteY18" fmla="*/ 138555 h 968230"/>
                  <a:gd name="connsiteX19" fmla="*/ 146837 w 710564"/>
                  <a:gd name="connsiteY19" fmla="*/ 254570 h 968230"/>
                  <a:gd name="connsiteX20" fmla="*/ 190982 w 710564"/>
                  <a:gd name="connsiteY20" fmla="*/ 356758 h 968230"/>
                  <a:gd name="connsiteX21" fmla="*/ 300875 w 710564"/>
                  <a:gd name="connsiteY21" fmla="*/ 402415 h 968230"/>
                  <a:gd name="connsiteX22" fmla="*/ 489768 w 710564"/>
                  <a:gd name="connsiteY22" fmla="*/ 444543 h 968230"/>
                  <a:gd name="connsiteX23" fmla="*/ 656121 w 710564"/>
                  <a:gd name="connsiteY23" fmla="*/ 535929 h 968230"/>
                  <a:gd name="connsiteX24" fmla="*/ 710564 w 710564"/>
                  <a:gd name="connsiteY24" fmla="*/ 694073 h 968230"/>
                  <a:gd name="connsiteX25" fmla="*/ 615073 w 710564"/>
                  <a:gd name="connsiteY25" fmla="*/ 894272 h 968230"/>
                  <a:gd name="connsiteX26" fmla="*/ 357334 w 710564"/>
                  <a:gd name="connsiteY26" fmla="*/ 968231 h 968230"/>
                  <a:gd name="connsiteX27" fmla="*/ 104205 w 710564"/>
                  <a:gd name="connsiteY27" fmla="*/ 893264 h 9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4" h="968230">
                    <a:moveTo>
                      <a:pt x="104205" y="893336"/>
                    </a:moveTo>
                    <a:cubicBezTo>
                      <a:pt x="38816" y="843358"/>
                      <a:pt x="4105" y="777681"/>
                      <a:pt x="0" y="696161"/>
                    </a:cubicBezTo>
                    <a:lnTo>
                      <a:pt x="116015" y="696161"/>
                    </a:lnTo>
                    <a:cubicBezTo>
                      <a:pt x="120120" y="750964"/>
                      <a:pt x="143884" y="793668"/>
                      <a:pt x="187381" y="824490"/>
                    </a:cubicBezTo>
                    <a:cubicBezTo>
                      <a:pt x="230878" y="855312"/>
                      <a:pt x="287481" y="870723"/>
                      <a:pt x="357334" y="870723"/>
                    </a:cubicBezTo>
                    <a:cubicBezTo>
                      <a:pt x="427189" y="870723"/>
                      <a:pt x="484656" y="856032"/>
                      <a:pt x="525704" y="826579"/>
                    </a:cubicBezTo>
                    <a:cubicBezTo>
                      <a:pt x="566752" y="797125"/>
                      <a:pt x="587276" y="756077"/>
                      <a:pt x="587276" y="703362"/>
                    </a:cubicBezTo>
                    <a:cubicBezTo>
                      <a:pt x="587276" y="617810"/>
                      <a:pt x="531177" y="564447"/>
                      <a:pt x="418907" y="543203"/>
                    </a:cubicBezTo>
                    <a:lnTo>
                      <a:pt x="248449" y="505179"/>
                    </a:lnTo>
                    <a:cubicBezTo>
                      <a:pt x="171106" y="488040"/>
                      <a:pt x="114647" y="458658"/>
                      <a:pt x="79000" y="416890"/>
                    </a:cubicBezTo>
                    <a:cubicBezTo>
                      <a:pt x="43425" y="375122"/>
                      <a:pt x="25637" y="323776"/>
                      <a:pt x="25637" y="262852"/>
                    </a:cubicBezTo>
                    <a:cubicBezTo>
                      <a:pt x="25637" y="184140"/>
                      <a:pt x="55739" y="120624"/>
                      <a:pt x="116015" y="72374"/>
                    </a:cubicBezTo>
                    <a:cubicBezTo>
                      <a:pt x="176219" y="24125"/>
                      <a:pt x="255291" y="0"/>
                      <a:pt x="353230" y="0"/>
                    </a:cubicBezTo>
                    <a:cubicBezTo>
                      <a:pt x="451169" y="0"/>
                      <a:pt x="533049" y="25349"/>
                      <a:pt x="595053" y="75975"/>
                    </a:cubicBezTo>
                    <a:cubicBezTo>
                      <a:pt x="656985" y="126673"/>
                      <a:pt x="689320" y="193358"/>
                      <a:pt x="692057" y="276174"/>
                    </a:cubicBezTo>
                    <a:lnTo>
                      <a:pt x="576041" y="276174"/>
                    </a:lnTo>
                    <a:cubicBezTo>
                      <a:pt x="574674" y="220075"/>
                      <a:pt x="553645" y="176219"/>
                      <a:pt x="512886" y="144748"/>
                    </a:cubicBezTo>
                    <a:cubicBezTo>
                      <a:pt x="472125" y="113278"/>
                      <a:pt x="418907" y="97507"/>
                      <a:pt x="353230" y="97507"/>
                    </a:cubicBezTo>
                    <a:cubicBezTo>
                      <a:pt x="287553" y="97507"/>
                      <a:pt x="238368" y="111190"/>
                      <a:pt x="201784" y="138555"/>
                    </a:cubicBezTo>
                    <a:cubicBezTo>
                      <a:pt x="165129" y="165921"/>
                      <a:pt x="146837" y="204592"/>
                      <a:pt x="146837" y="254570"/>
                    </a:cubicBezTo>
                    <a:cubicBezTo>
                      <a:pt x="146837" y="304548"/>
                      <a:pt x="161528" y="336522"/>
                      <a:pt x="190982" y="356758"/>
                    </a:cubicBezTo>
                    <a:cubicBezTo>
                      <a:pt x="220435" y="376922"/>
                      <a:pt x="257019" y="392189"/>
                      <a:pt x="300875" y="402415"/>
                    </a:cubicBezTo>
                    <a:lnTo>
                      <a:pt x="489768" y="444543"/>
                    </a:lnTo>
                    <a:cubicBezTo>
                      <a:pt x="564375" y="461683"/>
                      <a:pt x="619827" y="492145"/>
                      <a:pt x="656121" y="535929"/>
                    </a:cubicBezTo>
                    <a:cubicBezTo>
                      <a:pt x="692417" y="579714"/>
                      <a:pt x="710564" y="632429"/>
                      <a:pt x="710564" y="694073"/>
                    </a:cubicBezTo>
                    <a:cubicBezTo>
                      <a:pt x="710564" y="778257"/>
                      <a:pt x="678734" y="845014"/>
                      <a:pt x="615073" y="894272"/>
                    </a:cubicBezTo>
                    <a:cubicBezTo>
                      <a:pt x="551413" y="943530"/>
                      <a:pt x="465500" y="968231"/>
                      <a:pt x="357334" y="968231"/>
                    </a:cubicBezTo>
                    <a:cubicBezTo>
                      <a:pt x="249170" y="968231"/>
                      <a:pt x="169594" y="943242"/>
                      <a:pt x="104205" y="893264"/>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61" name="Forme libre : forme 60">
                <a:extLst>
                  <a:ext uri="{FF2B5EF4-FFF2-40B4-BE49-F238E27FC236}">
                    <a16:creationId xmlns:a16="http://schemas.microsoft.com/office/drawing/2014/main" id="{607CAEE8-5F7B-741B-F870-7BA4E4C0F0DD}"/>
                  </a:ext>
                </a:extLst>
              </p:cNvPr>
              <p:cNvSpPr/>
              <p:nvPr/>
            </p:nvSpPr>
            <p:spPr>
              <a:xfrm>
                <a:off x="6802250" y="-1234668"/>
                <a:ext cx="882965" cy="968230"/>
              </a:xfrm>
              <a:custGeom>
                <a:avLst/>
                <a:gdLst>
                  <a:gd name="connsiteX0" fmla="*/ 733033 w 882965"/>
                  <a:gd name="connsiteY0" fmla="*/ 889159 h 968230"/>
                  <a:gd name="connsiteX1" fmla="*/ 458874 w 882965"/>
                  <a:gd name="connsiteY1" fmla="*/ 968231 h 968230"/>
                  <a:gd name="connsiteX2" fmla="*/ 218131 w 882965"/>
                  <a:gd name="connsiteY2" fmla="*/ 907163 h 968230"/>
                  <a:gd name="connsiteX3" fmla="*/ 56963 w 882965"/>
                  <a:gd name="connsiteY3" fmla="*/ 735697 h 968230"/>
                  <a:gd name="connsiteX4" fmla="*/ 0 w 882965"/>
                  <a:gd name="connsiteY4" fmla="*/ 481559 h 968230"/>
                  <a:gd name="connsiteX5" fmla="*/ 58044 w 882965"/>
                  <a:gd name="connsiteY5" fmla="*/ 229509 h 968230"/>
                  <a:gd name="connsiteX6" fmla="*/ 218707 w 882965"/>
                  <a:gd name="connsiteY6" fmla="*/ 60060 h 968230"/>
                  <a:gd name="connsiteX7" fmla="*/ 451817 w 882965"/>
                  <a:gd name="connsiteY7" fmla="*/ 0 h 968230"/>
                  <a:gd name="connsiteX8" fmla="*/ 676141 w 882965"/>
                  <a:gd name="connsiteY8" fmla="*/ 54947 h 968230"/>
                  <a:gd name="connsiteX9" fmla="*/ 827587 w 882965"/>
                  <a:gd name="connsiteY9" fmla="*/ 207401 h 968230"/>
                  <a:gd name="connsiteX10" fmla="*/ 880949 w 882965"/>
                  <a:gd name="connsiteY10" fmla="*/ 429204 h 968230"/>
                  <a:gd name="connsiteX11" fmla="*/ 874756 w 882965"/>
                  <a:gd name="connsiteY11" fmla="*/ 523687 h 968230"/>
                  <a:gd name="connsiteX12" fmla="*/ 118031 w 882965"/>
                  <a:gd name="connsiteY12" fmla="*/ 523687 h 968230"/>
                  <a:gd name="connsiteX13" fmla="*/ 216618 w 882965"/>
                  <a:gd name="connsiteY13" fmla="*/ 773216 h 968230"/>
                  <a:gd name="connsiteX14" fmla="*/ 458946 w 882965"/>
                  <a:gd name="connsiteY14" fmla="*/ 866619 h 968230"/>
                  <a:gd name="connsiteX15" fmla="*/ 650936 w 882965"/>
                  <a:gd name="connsiteY15" fmla="*/ 815272 h 968230"/>
                  <a:gd name="connsiteX16" fmla="*/ 763854 w 882965"/>
                  <a:gd name="connsiteY16" fmla="*/ 677653 h 968230"/>
                  <a:gd name="connsiteX17" fmla="*/ 882966 w 882965"/>
                  <a:gd name="connsiteY17" fmla="*/ 677653 h 968230"/>
                  <a:gd name="connsiteX18" fmla="*/ 733033 w 882965"/>
                  <a:gd name="connsiteY18" fmla="*/ 889159 h 968230"/>
                  <a:gd name="connsiteX19" fmla="*/ 760758 w 882965"/>
                  <a:gd name="connsiteY19" fmla="*/ 429133 h 968230"/>
                  <a:gd name="connsiteX20" fmla="*/ 673980 w 882965"/>
                  <a:gd name="connsiteY20" fmla="*/ 192998 h 968230"/>
                  <a:gd name="connsiteX21" fmla="*/ 451673 w 882965"/>
                  <a:gd name="connsiteY21" fmla="*/ 103700 h 968230"/>
                  <a:gd name="connsiteX22" fmla="*/ 214458 w 882965"/>
                  <a:gd name="connsiteY22" fmla="*/ 192998 h 968230"/>
                  <a:gd name="connsiteX23" fmla="*/ 117959 w 882965"/>
                  <a:gd name="connsiteY23" fmla="*/ 429133 h 968230"/>
                  <a:gd name="connsiteX24" fmla="*/ 760686 w 882965"/>
                  <a:gd name="connsiteY24" fmla="*/ 429133 h 9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965" h="968230">
                    <a:moveTo>
                      <a:pt x="733033" y="889159"/>
                    </a:moveTo>
                    <a:cubicBezTo>
                      <a:pt x="654969" y="941873"/>
                      <a:pt x="563583" y="968231"/>
                      <a:pt x="458874" y="968231"/>
                    </a:cubicBezTo>
                    <a:cubicBezTo>
                      <a:pt x="367848" y="968231"/>
                      <a:pt x="287553" y="947851"/>
                      <a:pt x="218131" y="907163"/>
                    </a:cubicBezTo>
                    <a:cubicBezTo>
                      <a:pt x="148637" y="866475"/>
                      <a:pt x="94915" y="809295"/>
                      <a:pt x="56963" y="735697"/>
                    </a:cubicBezTo>
                    <a:cubicBezTo>
                      <a:pt x="18940" y="662098"/>
                      <a:pt x="0" y="577410"/>
                      <a:pt x="0" y="481559"/>
                    </a:cubicBezTo>
                    <a:cubicBezTo>
                      <a:pt x="0" y="385708"/>
                      <a:pt x="19300" y="302388"/>
                      <a:pt x="58044" y="229509"/>
                    </a:cubicBezTo>
                    <a:cubicBezTo>
                      <a:pt x="96715" y="156631"/>
                      <a:pt x="150294" y="100172"/>
                      <a:pt x="218707" y="60060"/>
                    </a:cubicBezTo>
                    <a:cubicBezTo>
                      <a:pt x="287121" y="20020"/>
                      <a:pt x="364824" y="0"/>
                      <a:pt x="451817" y="0"/>
                    </a:cubicBezTo>
                    <a:cubicBezTo>
                      <a:pt x="538810" y="0"/>
                      <a:pt x="610824" y="18292"/>
                      <a:pt x="676141" y="54947"/>
                    </a:cubicBezTo>
                    <a:cubicBezTo>
                      <a:pt x="741530" y="91602"/>
                      <a:pt x="792012" y="142372"/>
                      <a:pt x="827587" y="207401"/>
                    </a:cubicBezTo>
                    <a:cubicBezTo>
                      <a:pt x="863162" y="272430"/>
                      <a:pt x="880949" y="346388"/>
                      <a:pt x="880949" y="429204"/>
                    </a:cubicBezTo>
                    <a:cubicBezTo>
                      <a:pt x="880949" y="464131"/>
                      <a:pt x="878861" y="495602"/>
                      <a:pt x="874756" y="523687"/>
                    </a:cubicBezTo>
                    <a:lnTo>
                      <a:pt x="118031" y="523687"/>
                    </a:lnTo>
                    <a:cubicBezTo>
                      <a:pt x="122136" y="627748"/>
                      <a:pt x="154975" y="710924"/>
                      <a:pt x="216618" y="773216"/>
                    </a:cubicBezTo>
                    <a:cubicBezTo>
                      <a:pt x="278191" y="835508"/>
                      <a:pt x="358991" y="866619"/>
                      <a:pt x="458946" y="866619"/>
                    </a:cubicBezTo>
                    <a:cubicBezTo>
                      <a:pt x="531465" y="866619"/>
                      <a:pt x="595485" y="849479"/>
                      <a:pt x="650936" y="815272"/>
                    </a:cubicBezTo>
                    <a:cubicBezTo>
                      <a:pt x="706387" y="781066"/>
                      <a:pt x="744050" y="735193"/>
                      <a:pt x="763854" y="677653"/>
                    </a:cubicBezTo>
                    <a:lnTo>
                      <a:pt x="882966" y="677653"/>
                    </a:lnTo>
                    <a:cubicBezTo>
                      <a:pt x="861073" y="765943"/>
                      <a:pt x="811096" y="836445"/>
                      <a:pt x="733033" y="889159"/>
                    </a:cubicBezTo>
                    <a:close/>
                    <a:moveTo>
                      <a:pt x="760758" y="429133"/>
                    </a:moveTo>
                    <a:cubicBezTo>
                      <a:pt x="759389" y="331265"/>
                      <a:pt x="730440" y="252554"/>
                      <a:pt x="673980" y="192998"/>
                    </a:cubicBezTo>
                    <a:cubicBezTo>
                      <a:pt x="617522" y="133442"/>
                      <a:pt x="543419" y="103700"/>
                      <a:pt x="451673" y="103700"/>
                    </a:cubicBezTo>
                    <a:cubicBezTo>
                      <a:pt x="355174" y="103700"/>
                      <a:pt x="276102" y="133442"/>
                      <a:pt x="214458" y="192998"/>
                    </a:cubicBezTo>
                    <a:cubicBezTo>
                      <a:pt x="152814" y="252554"/>
                      <a:pt x="120696" y="331265"/>
                      <a:pt x="117959" y="429133"/>
                    </a:cubicBezTo>
                    <a:lnTo>
                      <a:pt x="760686" y="429133"/>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grpSp>
      </p:grpSp>
      <p:sp>
        <p:nvSpPr>
          <p:cNvPr id="75" name="Forme libre : forme 74">
            <a:extLst>
              <a:ext uri="{FF2B5EF4-FFF2-40B4-BE49-F238E27FC236}">
                <a16:creationId xmlns:a16="http://schemas.microsoft.com/office/drawing/2014/main" id="{459B5F5B-6066-DB28-CB80-2A3F689A57F1}"/>
              </a:ext>
            </a:extLst>
          </p:cNvPr>
          <p:cNvSpPr/>
          <p:nvPr/>
        </p:nvSpPr>
        <p:spPr>
          <a:xfrm>
            <a:off x="875641" y="2291557"/>
            <a:ext cx="844544" cy="866840"/>
          </a:xfrm>
          <a:custGeom>
            <a:avLst/>
            <a:gdLst>
              <a:gd name="connsiteX0" fmla="*/ 338323 w 1366613"/>
              <a:gd name="connsiteY0" fmla="*/ 1315267 h 1402692"/>
              <a:gd name="connsiteX1" fmla="*/ 89298 w 1366613"/>
              <a:gd name="connsiteY1" fmla="*/ 1068834 h 1402692"/>
              <a:gd name="connsiteX2" fmla="*/ 0 w 1366613"/>
              <a:gd name="connsiteY2" fmla="*/ 700266 h 1402692"/>
              <a:gd name="connsiteX3" fmla="*/ 87281 w 1366613"/>
              <a:gd name="connsiteY3" fmla="*/ 333210 h 1402692"/>
              <a:gd name="connsiteX4" fmla="*/ 334218 w 1366613"/>
              <a:gd name="connsiteY4" fmla="*/ 87281 h 1402692"/>
              <a:gd name="connsiteX5" fmla="*/ 702282 w 1366613"/>
              <a:gd name="connsiteY5" fmla="*/ 0 h 1402692"/>
              <a:gd name="connsiteX6" fmla="*/ 1015472 w 1366613"/>
              <a:gd name="connsiteY6" fmla="*/ 58548 h 1402692"/>
              <a:gd name="connsiteX7" fmla="*/ 1250598 w 1366613"/>
              <a:gd name="connsiteY7" fmla="*/ 228501 h 1402692"/>
              <a:gd name="connsiteX8" fmla="*/ 1366613 w 1366613"/>
              <a:gd name="connsiteY8" fmla="*/ 489840 h 1402692"/>
              <a:gd name="connsiteX9" fmla="*/ 1061633 w 1366613"/>
              <a:gd name="connsiteY9" fmla="*/ 489840 h 1402692"/>
              <a:gd name="connsiteX10" fmla="*/ 935320 w 1366613"/>
              <a:gd name="connsiteY10" fmla="*/ 318375 h 1402692"/>
              <a:gd name="connsiteX11" fmla="*/ 698105 w 1366613"/>
              <a:gd name="connsiteY11" fmla="*/ 251618 h 1402692"/>
              <a:gd name="connsiteX12" fmla="*/ 398310 w 1366613"/>
              <a:gd name="connsiteY12" fmla="*/ 374834 h 1402692"/>
              <a:gd name="connsiteX13" fmla="*/ 287409 w 1366613"/>
              <a:gd name="connsiteY13" fmla="*/ 702354 h 1402692"/>
              <a:gd name="connsiteX14" fmla="*/ 399823 w 1366613"/>
              <a:gd name="connsiteY14" fmla="*/ 1028362 h 1402692"/>
              <a:gd name="connsiteX15" fmla="*/ 698105 w 1366613"/>
              <a:gd name="connsiteY15" fmla="*/ 1147978 h 1402692"/>
              <a:gd name="connsiteX16" fmla="*/ 932224 w 1366613"/>
              <a:gd name="connsiteY16" fmla="*/ 1082805 h 1402692"/>
              <a:gd name="connsiteX17" fmla="*/ 1061561 w 1366613"/>
              <a:gd name="connsiteY17" fmla="*/ 909827 h 1402692"/>
              <a:gd name="connsiteX18" fmla="*/ 1366541 w 1366613"/>
              <a:gd name="connsiteY18" fmla="*/ 909827 h 1402692"/>
              <a:gd name="connsiteX19" fmla="*/ 1255135 w 1366613"/>
              <a:gd name="connsiteY19" fmla="*/ 1166486 h 1402692"/>
              <a:gd name="connsiteX20" fmla="*/ 1020513 w 1366613"/>
              <a:gd name="connsiteY20" fmla="*/ 1340544 h 1402692"/>
              <a:gd name="connsiteX21" fmla="*/ 702210 w 1366613"/>
              <a:gd name="connsiteY21" fmla="*/ 1402692 h 1402692"/>
              <a:gd name="connsiteX22" fmla="*/ 338251 w 1366613"/>
              <a:gd name="connsiteY22" fmla="*/ 1315411 h 1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6613" h="1402692">
                <a:moveTo>
                  <a:pt x="338323" y="1315267"/>
                </a:moveTo>
                <a:cubicBezTo>
                  <a:pt x="231886" y="1257079"/>
                  <a:pt x="148853" y="1174983"/>
                  <a:pt x="89298" y="1068834"/>
                </a:cubicBezTo>
                <a:cubicBezTo>
                  <a:pt x="29742" y="962757"/>
                  <a:pt x="0" y="839901"/>
                  <a:pt x="0" y="700266"/>
                </a:cubicBezTo>
                <a:cubicBezTo>
                  <a:pt x="0" y="560630"/>
                  <a:pt x="29094" y="438926"/>
                  <a:pt x="87281" y="333210"/>
                </a:cubicBezTo>
                <a:cubicBezTo>
                  <a:pt x="145469" y="227421"/>
                  <a:pt x="227781" y="145469"/>
                  <a:pt x="334218" y="87281"/>
                </a:cubicBezTo>
                <a:cubicBezTo>
                  <a:pt x="440655" y="29094"/>
                  <a:pt x="563367" y="0"/>
                  <a:pt x="702282" y="0"/>
                </a:cubicBezTo>
                <a:cubicBezTo>
                  <a:pt x="815921" y="0"/>
                  <a:pt x="920269" y="19516"/>
                  <a:pt x="1015472" y="58548"/>
                </a:cubicBezTo>
                <a:cubicBezTo>
                  <a:pt x="1110603" y="97579"/>
                  <a:pt x="1189026" y="154182"/>
                  <a:pt x="1250598" y="228501"/>
                </a:cubicBezTo>
                <a:cubicBezTo>
                  <a:pt x="1312170" y="302748"/>
                  <a:pt x="1350842" y="389885"/>
                  <a:pt x="1366613" y="489840"/>
                </a:cubicBezTo>
                <a:lnTo>
                  <a:pt x="1061633" y="489840"/>
                </a:lnTo>
                <a:cubicBezTo>
                  <a:pt x="1043125" y="419987"/>
                  <a:pt x="1001069" y="362879"/>
                  <a:pt x="935320" y="318375"/>
                </a:cubicBezTo>
                <a:cubicBezTo>
                  <a:pt x="869643" y="273870"/>
                  <a:pt x="790572" y="251618"/>
                  <a:pt x="698105" y="251618"/>
                </a:cubicBezTo>
                <a:cubicBezTo>
                  <a:pt x="572153" y="251618"/>
                  <a:pt x="472197" y="292666"/>
                  <a:pt x="398310" y="374834"/>
                </a:cubicBezTo>
                <a:cubicBezTo>
                  <a:pt x="324424" y="457002"/>
                  <a:pt x="287409" y="566175"/>
                  <a:pt x="287409" y="702354"/>
                </a:cubicBezTo>
                <a:cubicBezTo>
                  <a:pt x="287409" y="838533"/>
                  <a:pt x="324856" y="948643"/>
                  <a:pt x="399823" y="1028362"/>
                </a:cubicBezTo>
                <a:cubicBezTo>
                  <a:pt x="474789" y="1108082"/>
                  <a:pt x="574169" y="1147978"/>
                  <a:pt x="698105" y="1147978"/>
                </a:cubicBezTo>
                <a:cubicBezTo>
                  <a:pt x="787763" y="1147978"/>
                  <a:pt x="865826" y="1126230"/>
                  <a:pt x="932224" y="1082805"/>
                </a:cubicBezTo>
                <a:cubicBezTo>
                  <a:pt x="998621" y="1039309"/>
                  <a:pt x="1041757" y="981697"/>
                  <a:pt x="1061561" y="909827"/>
                </a:cubicBezTo>
                <a:lnTo>
                  <a:pt x="1366541" y="909827"/>
                </a:lnTo>
                <a:cubicBezTo>
                  <a:pt x="1352858" y="1006326"/>
                  <a:pt x="1315699" y="1091951"/>
                  <a:pt x="1255135" y="1166486"/>
                </a:cubicBezTo>
                <a:cubicBezTo>
                  <a:pt x="1194571" y="1241092"/>
                  <a:pt x="1116364" y="1299136"/>
                  <a:pt x="1020513" y="1340544"/>
                </a:cubicBezTo>
                <a:cubicBezTo>
                  <a:pt x="924662" y="1381952"/>
                  <a:pt x="818585" y="1402692"/>
                  <a:pt x="702210" y="1402692"/>
                </a:cubicBezTo>
                <a:cubicBezTo>
                  <a:pt x="565959" y="1402692"/>
                  <a:pt x="444688" y="1373598"/>
                  <a:pt x="338251" y="1315411"/>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6" name="Forme libre : forme 75">
            <a:extLst>
              <a:ext uri="{FF2B5EF4-FFF2-40B4-BE49-F238E27FC236}">
                <a16:creationId xmlns:a16="http://schemas.microsoft.com/office/drawing/2014/main" id="{EA9567FD-2498-AAC2-AEBA-840FA1548895}"/>
              </a:ext>
            </a:extLst>
          </p:cNvPr>
          <p:cNvSpPr/>
          <p:nvPr/>
        </p:nvSpPr>
        <p:spPr>
          <a:xfrm>
            <a:off x="1788720" y="2539618"/>
            <a:ext cx="593900" cy="618689"/>
          </a:xfrm>
          <a:custGeom>
            <a:avLst/>
            <a:gdLst>
              <a:gd name="connsiteX0" fmla="*/ 800870 w 961029"/>
              <a:gd name="connsiteY0" fmla="*/ 911843 h 1001141"/>
              <a:gd name="connsiteX1" fmla="*/ 495890 w 961029"/>
              <a:gd name="connsiteY1" fmla="*/ 1001141 h 1001141"/>
              <a:gd name="connsiteX2" fmla="*/ 236135 w 961029"/>
              <a:gd name="connsiteY2" fmla="*/ 937985 h 1001141"/>
              <a:gd name="connsiteX3" fmla="*/ 61572 w 961029"/>
              <a:gd name="connsiteY3" fmla="*/ 760326 h 1001141"/>
              <a:gd name="connsiteX4" fmla="*/ 0 w 961029"/>
              <a:gd name="connsiteY4" fmla="*/ 497978 h 1001141"/>
              <a:gd name="connsiteX5" fmla="*/ 61572 w 961029"/>
              <a:gd name="connsiteY5" fmla="*/ 235630 h 1001141"/>
              <a:gd name="connsiteX6" fmla="*/ 235126 w 961029"/>
              <a:gd name="connsiteY6" fmla="*/ 61068 h 1001141"/>
              <a:gd name="connsiteX7" fmla="*/ 489768 w 961029"/>
              <a:gd name="connsiteY7" fmla="*/ 0 h 1001141"/>
              <a:gd name="connsiteX8" fmla="*/ 734617 w 961029"/>
              <a:gd name="connsiteY8" fmla="*/ 57467 h 1001141"/>
              <a:gd name="connsiteX9" fmla="*/ 899961 w 961029"/>
              <a:gd name="connsiteY9" fmla="*/ 218131 h 1001141"/>
              <a:gd name="connsiteX10" fmla="*/ 959013 w 961029"/>
              <a:gd name="connsiteY10" fmla="*/ 451745 h 1001141"/>
              <a:gd name="connsiteX11" fmla="*/ 947707 w 961029"/>
              <a:gd name="connsiteY11" fmla="*/ 573953 h 1001141"/>
              <a:gd name="connsiteX12" fmla="*/ 258747 w 961029"/>
              <a:gd name="connsiteY12" fmla="*/ 573953 h 1001141"/>
              <a:gd name="connsiteX13" fmla="*/ 328025 w 961029"/>
              <a:gd name="connsiteY13" fmla="*/ 729504 h 1001141"/>
              <a:gd name="connsiteX14" fmla="*/ 495890 w 961029"/>
              <a:gd name="connsiteY14" fmla="*/ 788555 h 1001141"/>
              <a:gd name="connsiteX15" fmla="*/ 627316 w 961029"/>
              <a:gd name="connsiteY15" fmla="*/ 757733 h 1001141"/>
              <a:gd name="connsiteX16" fmla="*/ 706387 w 961029"/>
              <a:gd name="connsiteY16" fmla="*/ 674557 h 1001141"/>
              <a:gd name="connsiteX17" fmla="*/ 961029 w 961029"/>
              <a:gd name="connsiteY17" fmla="*/ 674557 h 1001141"/>
              <a:gd name="connsiteX18" fmla="*/ 800870 w 961029"/>
              <a:gd name="connsiteY18" fmla="*/ 911771 h 1001141"/>
              <a:gd name="connsiteX19" fmla="*/ 690976 w 961029"/>
              <a:gd name="connsiteY19" fmla="*/ 399463 h 1001141"/>
              <a:gd name="connsiteX20" fmla="*/ 630412 w 961029"/>
              <a:gd name="connsiteY20" fmla="*/ 263932 h 1001141"/>
              <a:gd name="connsiteX21" fmla="*/ 481559 w 961029"/>
              <a:gd name="connsiteY21" fmla="*/ 214674 h 1001141"/>
              <a:gd name="connsiteX22" fmla="*/ 326008 w 961029"/>
              <a:gd name="connsiteY22" fmla="*/ 265012 h 1001141"/>
              <a:gd name="connsiteX23" fmla="*/ 260835 w 961029"/>
              <a:gd name="connsiteY23" fmla="*/ 399535 h 1001141"/>
              <a:gd name="connsiteX24" fmla="*/ 691048 w 961029"/>
              <a:gd name="connsiteY24" fmla="*/ 399535 h 100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1029" h="1001141">
                <a:moveTo>
                  <a:pt x="800870" y="911843"/>
                </a:moveTo>
                <a:cubicBezTo>
                  <a:pt x="715317" y="971399"/>
                  <a:pt x="613633" y="1001141"/>
                  <a:pt x="495890" y="1001141"/>
                </a:cubicBezTo>
                <a:cubicBezTo>
                  <a:pt x="398022" y="1001141"/>
                  <a:pt x="311389" y="980113"/>
                  <a:pt x="236135" y="937985"/>
                </a:cubicBezTo>
                <a:cubicBezTo>
                  <a:pt x="160808" y="895856"/>
                  <a:pt x="102620" y="836661"/>
                  <a:pt x="61572" y="760326"/>
                </a:cubicBezTo>
                <a:cubicBezTo>
                  <a:pt x="20524" y="683991"/>
                  <a:pt x="0" y="596565"/>
                  <a:pt x="0" y="497978"/>
                </a:cubicBezTo>
                <a:cubicBezTo>
                  <a:pt x="0" y="399391"/>
                  <a:pt x="20524" y="311317"/>
                  <a:pt x="61572" y="235630"/>
                </a:cubicBezTo>
                <a:cubicBezTo>
                  <a:pt x="102620" y="160016"/>
                  <a:pt x="160448" y="101828"/>
                  <a:pt x="235126" y="61068"/>
                </a:cubicBezTo>
                <a:cubicBezTo>
                  <a:pt x="309733" y="20380"/>
                  <a:pt x="394638" y="0"/>
                  <a:pt x="489768" y="0"/>
                </a:cubicBezTo>
                <a:cubicBezTo>
                  <a:pt x="584899" y="0"/>
                  <a:pt x="663827" y="19156"/>
                  <a:pt x="734617" y="57467"/>
                </a:cubicBezTo>
                <a:cubicBezTo>
                  <a:pt x="805479" y="95779"/>
                  <a:pt x="860570" y="149357"/>
                  <a:pt x="899961" y="218131"/>
                </a:cubicBezTo>
                <a:cubicBezTo>
                  <a:pt x="939281" y="286904"/>
                  <a:pt x="959013" y="364824"/>
                  <a:pt x="959013" y="451745"/>
                </a:cubicBezTo>
                <a:cubicBezTo>
                  <a:pt x="959013" y="486672"/>
                  <a:pt x="955268" y="527360"/>
                  <a:pt x="947707" y="573953"/>
                </a:cubicBezTo>
                <a:lnTo>
                  <a:pt x="258747" y="573953"/>
                </a:lnTo>
                <a:cubicBezTo>
                  <a:pt x="261483" y="638334"/>
                  <a:pt x="284600" y="690184"/>
                  <a:pt x="328025" y="729504"/>
                </a:cubicBezTo>
                <a:cubicBezTo>
                  <a:pt x="371521" y="768895"/>
                  <a:pt x="427476" y="788555"/>
                  <a:pt x="495890" y="788555"/>
                </a:cubicBezTo>
                <a:cubicBezTo>
                  <a:pt x="546516" y="788555"/>
                  <a:pt x="590372" y="778257"/>
                  <a:pt x="627316" y="757733"/>
                </a:cubicBezTo>
                <a:cubicBezTo>
                  <a:pt x="664259" y="737209"/>
                  <a:pt x="690616" y="709484"/>
                  <a:pt x="706387" y="674557"/>
                </a:cubicBezTo>
                <a:lnTo>
                  <a:pt x="961029" y="674557"/>
                </a:lnTo>
                <a:cubicBezTo>
                  <a:pt x="939785" y="773144"/>
                  <a:pt x="886423" y="852216"/>
                  <a:pt x="800870" y="911771"/>
                </a:cubicBezTo>
                <a:close/>
                <a:moveTo>
                  <a:pt x="690976" y="399463"/>
                </a:moveTo>
                <a:cubicBezTo>
                  <a:pt x="689608" y="341995"/>
                  <a:pt x="669444" y="296770"/>
                  <a:pt x="630412" y="263932"/>
                </a:cubicBezTo>
                <a:cubicBezTo>
                  <a:pt x="591381" y="231093"/>
                  <a:pt x="541763" y="214674"/>
                  <a:pt x="481559" y="214674"/>
                </a:cubicBezTo>
                <a:cubicBezTo>
                  <a:pt x="421355" y="214674"/>
                  <a:pt x="366696" y="231454"/>
                  <a:pt x="326008" y="265012"/>
                </a:cubicBezTo>
                <a:cubicBezTo>
                  <a:pt x="285248" y="298571"/>
                  <a:pt x="263572" y="343364"/>
                  <a:pt x="260835" y="399535"/>
                </a:cubicBezTo>
                <a:lnTo>
                  <a:pt x="691048" y="399535"/>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7" name="Forme libre : forme 76">
            <a:extLst>
              <a:ext uri="{FF2B5EF4-FFF2-40B4-BE49-F238E27FC236}">
                <a16:creationId xmlns:a16="http://schemas.microsoft.com/office/drawing/2014/main" id="{2EC10C62-F9EC-CBD9-AA0F-8E90899C6FDA}"/>
              </a:ext>
            </a:extLst>
          </p:cNvPr>
          <p:cNvSpPr/>
          <p:nvPr/>
        </p:nvSpPr>
        <p:spPr>
          <a:xfrm>
            <a:off x="2462548" y="2539797"/>
            <a:ext cx="628880" cy="891406"/>
          </a:xfrm>
          <a:custGeom>
            <a:avLst/>
            <a:gdLst>
              <a:gd name="connsiteX0" fmla="*/ 1017560 w 1017632"/>
              <a:gd name="connsiteY0" fmla="*/ 30606 h 1442443"/>
              <a:gd name="connsiteX1" fmla="*/ 1017560 w 1017632"/>
              <a:gd name="connsiteY1" fmla="*/ 973200 h 1442443"/>
              <a:gd name="connsiteX2" fmla="*/ 955412 w 1017632"/>
              <a:gd name="connsiteY2" fmla="*/ 1220136 h 1442443"/>
              <a:gd name="connsiteX3" fmla="*/ 777753 w 1017632"/>
              <a:gd name="connsiteY3" fmla="*/ 1384401 h 1442443"/>
              <a:gd name="connsiteX4" fmla="*/ 504099 w 1017632"/>
              <a:gd name="connsiteY4" fmla="*/ 1442444 h 1442443"/>
              <a:gd name="connsiteX5" fmla="*/ 162176 w 1017632"/>
              <a:gd name="connsiteY5" fmla="*/ 1334135 h 1442443"/>
              <a:gd name="connsiteX6" fmla="*/ 8138 w 1017632"/>
              <a:gd name="connsiteY6" fmla="*/ 1043053 h 1442443"/>
              <a:gd name="connsiteX7" fmla="*/ 266885 w 1017632"/>
              <a:gd name="connsiteY7" fmla="*/ 1043053 h 1442443"/>
              <a:gd name="connsiteX8" fmla="*/ 346460 w 1017632"/>
              <a:gd name="connsiteY8" fmla="*/ 1169870 h 1442443"/>
              <a:gd name="connsiteX9" fmla="*/ 506116 w 1017632"/>
              <a:gd name="connsiteY9" fmla="*/ 1212503 h 1442443"/>
              <a:gd name="connsiteX10" fmla="*/ 689392 w 1017632"/>
              <a:gd name="connsiteY10" fmla="*/ 1150931 h 1442443"/>
              <a:gd name="connsiteX11" fmla="*/ 754565 w 1017632"/>
              <a:gd name="connsiteY11" fmla="*/ 983570 h 1442443"/>
              <a:gd name="connsiteX12" fmla="*/ 754565 w 1017632"/>
              <a:gd name="connsiteY12" fmla="*/ 826507 h 1442443"/>
              <a:gd name="connsiteX13" fmla="*/ 630340 w 1017632"/>
              <a:gd name="connsiteY13" fmla="*/ 923006 h 1442443"/>
              <a:gd name="connsiteX14" fmla="*/ 449657 w 1017632"/>
              <a:gd name="connsiteY14" fmla="*/ 958941 h 1442443"/>
              <a:gd name="connsiteX15" fmla="*/ 217123 w 1017632"/>
              <a:gd name="connsiteY15" fmla="*/ 898881 h 1442443"/>
              <a:gd name="connsiteX16" fmla="*/ 57467 w 1017632"/>
              <a:gd name="connsiteY16" fmla="*/ 731520 h 1442443"/>
              <a:gd name="connsiteX17" fmla="*/ 0 w 1017632"/>
              <a:gd name="connsiteY17" fmla="*/ 485592 h 1442443"/>
              <a:gd name="connsiteX18" fmla="*/ 58548 w 1017632"/>
              <a:gd name="connsiteY18" fmla="*/ 233542 h 1442443"/>
              <a:gd name="connsiteX19" fmla="*/ 220292 w 1017632"/>
              <a:gd name="connsiteY19" fmla="*/ 61068 h 1442443"/>
              <a:gd name="connsiteX20" fmla="*/ 453905 w 1017632"/>
              <a:gd name="connsiteY20" fmla="*/ 0 h 1442443"/>
              <a:gd name="connsiteX21" fmla="*/ 637686 w 1017632"/>
              <a:gd name="connsiteY21" fmla="*/ 39032 h 1442443"/>
              <a:gd name="connsiteX22" fmla="*/ 760902 w 1017632"/>
              <a:gd name="connsiteY22" fmla="*/ 142732 h 1442443"/>
              <a:gd name="connsiteX23" fmla="*/ 775305 w 1017632"/>
              <a:gd name="connsiteY23" fmla="*/ 30822 h 1442443"/>
              <a:gd name="connsiteX24" fmla="*/ 1017633 w 1017632"/>
              <a:gd name="connsiteY24" fmla="*/ 30822 h 1442443"/>
              <a:gd name="connsiteX25" fmla="*/ 678230 w 1017632"/>
              <a:gd name="connsiteY25" fmla="*/ 659506 h 1442443"/>
              <a:gd name="connsiteX26" fmla="*/ 746499 w 1017632"/>
              <a:gd name="connsiteY26" fmla="*/ 479326 h 1442443"/>
              <a:gd name="connsiteX27" fmla="*/ 678230 w 1017632"/>
              <a:gd name="connsiteY27" fmla="*/ 297058 h 1442443"/>
              <a:gd name="connsiteX28" fmla="*/ 502155 w 1017632"/>
              <a:gd name="connsiteY28" fmla="*/ 226701 h 1442443"/>
              <a:gd name="connsiteX29" fmla="*/ 332201 w 1017632"/>
              <a:gd name="connsiteY29" fmla="*/ 298067 h 1442443"/>
              <a:gd name="connsiteX30" fmla="*/ 267029 w 1017632"/>
              <a:gd name="connsiteY30" fmla="*/ 479326 h 1442443"/>
              <a:gd name="connsiteX31" fmla="*/ 334290 w 1017632"/>
              <a:gd name="connsiteY31" fmla="*/ 661090 h 1442443"/>
              <a:gd name="connsiteX32" fmla="*/ 504243 w 1017632"/>
              <a:gd name="connsiteY32" fmla="*/ 730944 h 1442443"/>
              <a:gd name="connsiteX33" fmla="*/ 678302 w 1017632"/>
              <a:gd name="connsiteY33" fmla="*/ 659578 h 144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17632" h="1442443">
                <a:moveTo>
                  <a:pt x="1017560" y="30606"/>
                </a:moveTo>
                <a:lnTo>
                  <a:pt x="1017560" y="973200"/>
                </a:lnTo>
                <a:cubicBezTo>
                  <a:pt x="1017560" y="1066962"/>
                  <a:pt x="996820" y="1149274"/>
                  <a:pt x="955412" y="1220136"/>
                </a:cubicBezTo>
                <a:cubicBezTo>
                  <a:pt x="914004" y="1290998"/>
                  <a:pt x="854808" y="1345729"/>
                  <a:pt x="777753" y="1384401"/>
                </a:cubicBezTo>
                <a:cubicBezTo>
                  <a:pt x="700770" y="1423072"/>
                  <a:pt x="609528" y="1442444"/>
                  <a:pt x="504099" y="1442444"/>
                </a:cubicBezTo>
                <a:cubicBezTo>
                  <a:pt x="366480" y="1442444"/>
                  <a:pt x="252554" y="1406365"/>
                  <a:pt x="162176" y="1334135"/>
                </a:cubicBezTo>
                <a:cubicBezTo>
                  <a:pt x="71798" y="1261904"/>
                  <a:pt x="20452" y="1164901"/>
                  <a:pt x="8138" y="1043053"/>
                </a:cubicBezTo>
                <a:lnTo>
                  <a:pt x="266885" y="1043053"/>
                </a:lnTo>
                <a:cubicBezTo>
                  <a:pt x="276463" y="1099152"/>
                  <a:pt x="302964" y="1141425"/>
                  <a:pt x="346460" y="1169870"/>
                </a:cubicBezTo>
                <a:cubicBezTo>
                  <a:pt x="389957" y="1198244"/>
                  <a:pt x="443103" y="1212503"/>
                  <a:pt x="506116" y="1212503"/>
                </a:cubicBezTo>
                <a:cubicBezTo>
                  <a:pt x="584827" y="1212503"/>
                  <a:pt x="645895" y="1191979"/>
                  <a:pt x="689392" y="1150931"/>
                </a:cubicBezTo>
                <a:cubicBezTo>
                  <a:pt x="732888" y="1109883"/>
                  <a:pt x="754565" y="1054072"/>
                  <a:pt x="754565" y="983570"/>
                </a:cubicBezTo>
                <a:lnTo>
                  <a:pt x="754565" y="826507"/>
                </a:lnTo>
                <a:cubicBezTo>
                  <a:pt x="725111" y="866907"/>
                  <a:pt x="683703" y="899097"/>
                  <a:pt x="630340" y="923006"/>
                </a:cubicBezTo>
                <a:cubicBezTo>
                  <a:pt x="576978" y="946986"/>
                  <a:pt x="516702" y="958941"/>
                  <a:pt x="449657" y="958941"/>
                </a:cubicBezTo>
                <a:cubicBezTo>
                  <a:pt x="362736" y="958941"/>
                  <a:pt x="285176" y="938921"/>
                  <a:pt x="217123" y="898881"/>
                </a:cubicBezTo>
                <a:cubicBezTo>
                  <a:pt x="148997" y="858841"/>
                  <a:pt x="95779" y="803030"/>
                  <a:pt x="57467" y="731520"/>
                </a:cubicBezTo>
                <a:cubicBezTo>
                  <a:pt x="19156" y="660010"/>
                  <a:pt x="0" y="577986"/>
                  <a:pt x="0" y="485592"/>
                </a:cubicBezTo>
                <a:cubicBezTo>
                  <a:pt x="0" y="393197"/>
                  <a:pt x="19516" y="307789"/>
                  <a:pt x="58548" y="233542"/>
                </a:cubicBezTo>
                <a:cubicBezTo>
                  <a:pt x="97579" y="159295"/>
                  <a:pt x="151446" y="101756"/>
                  <a:pt x="220292" y="61068"/>
                </a:cubicBezTo>
                <a:cubicBezTo>
                  <a:pt x="289065" y="20380"/>
                  <a:pt x="366912" y="0"/>
                  <a:pt x="453905" y="0"/>
                </a:cubicBezTo>
                <a:cubicBezTo>
                  <a:pt x="522319" y="0"/>
                  <a:pt x="583603" y="13035"/>
                  <a:pt x="637686" y="39032"/>
                </a:cubicBezTo>
                <a:cubicBezTo>
                  <a:pt x="691768" y="65029"/>
                  <a:pt x="732816" y="99596"/>
                  <a:pt x="760902" y="142732"/>
                </a:cubicBezTo>
                <a:lnTo>
                  <a:pt x="775305" y="30822"/>
                </a:lnTo>
                <a:lnTo>
                  <a:pt x="1017633" y="30822"/>
                </a:lnTo>
                <a:close/>
                <a:moveTo>
                  <a:pt x="678230" y="659506"/>
                </a:moveTo>
                <a:cubicBezTo>
                  <a:pt x="723743" y="611904"/>
                  <a:pt x="746499" y="551845"/>
                  <a:pt x="746499" y="479326"/>
                </a:cubicBezTo>
                <a:cubicBezTo>
                  <a:pt x="746499" y="406808"/>
                  <a:pt x="723743" y="343940"/>
                  <a:pt x="678230" y="297058"/>
                </a:cubicBezTo>
                <a:cubicBezTo>
                  <a:pt x="632717" y="250177"/>
                  <a:pt x="574025" y="226701"/>
                  <a:pt x="502155" y="226701"/>
                </a:cubicBezTo>
                <a:cubicBezTo>
                  <a:pt x="430285" y="226701"/>
                  <a:pt x="375698" y="250465"/>
                  <a:pt x="332201" y="298067"/>
                </a:cubicBezTo>
                <a:cubicBezTo>
                  <a:pt x="288705" y="345668"/>
                  <a:pt x="267029" y="406088"/>
                  <a:pt x="267029" y="479326"/>
                </a:cubicBezTo>
                <a:cubicBezTo>
                  <a:pt x="267029" y="552565"/>
                  <a:pt x="289425" y="614497"/>
                  <a:pt x="334290" y="661090"/>
                </a:cubicBezTo>
                <a:cubicBezTo>
                  <a:pt x="379083" y="707611"/>
                  <a:pt x="435758" y="730944"/>
                  <a:pt x="504243" y="730944"/>
                </a:cubicBezTo>
                <a:cubicBezTo>
                  <a:pt x="572729" y="730944"/>
                  <a:pt x="632717" y="707179"/>
                  <a:pt x="678302" y="659578"/>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8" name="Forme libre : forme 77">
            <a:extLst>
              <a:ext uri="{FF2B5EF4-FFF2-40B4-BE49-F238E27FC236}">
                <a16:creationId xmlns:a16="http://schemas.microsoft.com/office/drawing/2014/main" id="{014B9522-9331-98D3-9550-3C899BC61E0A}"/>
              </a:ext>
            </a:extLst>
          </p:cNvPr>
          <p:cNvSpPr/>
          <p:nvPr/>
        </p:nvSpPr>
        <p:spPr>
          <a:xfrm>
            <a:off x="3206869" y="2247186"/>
            <a:ext cx="219536" cy="893987"/>
          </a:xfrm>
          <a:custGeom>
            <a:avLst/>
            <a:gdLst>
              <a:gd name="connsiteX0" fmla="*/ 51346 w 355245"/>
              <a:gd name="connsiteY0" fmla="*/ 291009 h 1446620"/>
              <a:gd name="connsiteX1" fmla="*/ 0 w 355245"/>
              <a:gd name="connsiteY1" fmla="*/ 170386 h 1446620"/>
              <a:gd name="connsiteX2" fmla="*/ 51346 w 355245"/>
              <a:gd name="connsiteY2" fmla="*/ 49258 h 1446620"/>
              <a:gd name="connsiteX3" fmla="*/ 178667 w 355245"/>
              <a:gd name="connsiteY3" fmla="*/ 0 h 1446620"/>
              <a:gd name="connsiteX4" fmla="*/ 305988 w 355245"/>
              <a:gd name="connsiteY4" fmla="*/ 48249 h 1446620"/>
              <a:gd name="connsiteX5" fmla="*/ 355246 w 355245"/>
              <a:gd name="connsiteY5" fmla="*/ 170458 h 1446620"/>
              <a:gd name="connsiteX6" fmla="*/ 304908 w 355245"/>
              <a:gd name="connsiteY6" fmla="*/ 291585 h 1446620"/>
              <a:gd name="connsiteX7" fmla="*/ 178595 w 355245"/>
              <a:gd name="connsiteY7" fmla="*/ 340843 h 1446620"/>
              <a:gd name="connsiteX8" fmla="*/ 51274 w 355245"/>
              <a:gd name="connsiteY8" fmla="*/ 291009 h 1446620"/>
              <a:gd name="connsiteX9" fmla="*/ 48250 w 355245"/>
              <a:gd name="connsiteY9" fmla="*/ 504027 h 1446620"/>
              <a:gd name="connsiteX10" fmla="*/ 309013 w 355245"/>
              <a:gd name="connsiteY10" fmla="*/ 504027 h 1446620"/>
              <a:gd name="connsiteX11" fmla="*/ 309013 w 355245"/>
              <a:gd name="connsiteY11" fmla="*/ 1446621 h 1446620"/>
              <a:gd name="connsiteX12" fmla="*/ 48250 w 355245"/>
              <a:gd name="connsiteY12" fmla="*/ 1446621 h 1446620"/>
              <a:gd name="connsiteX13" fmla="*/ 48250 w 355245"/>
              <a:gd name="connsiteY13" fmla="*/ 504099 h 144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245" h="1446620">
                <a:moveTo>
                  <a:pt x="51346" y="291009"/>
                </a:moveTo>
                <a:cubicBezTo>
                  <a:pt x="17139" y="257811"/>
                  <a:pt x="0" y="217627"/>
                  <a:pt x="0" y="170386"/>
                </a:cubicBezTo>
                <a:cubicBezTo>
                  <a:pt x="0" y="123144"/>
                  <a:pt x="17139" y="82096"/>
                  <a:pt x="51346" y="49258"/>
                </a:cubicBezTo>
                <a:cubicBezTo>
                  <a:pt x="85553" y="16419"/>
                  <a:pt x="127969" y="0"/>
                  <a:pt x="178667" y="0"/>
                </a:cubicBezTo>
                <a:cubicBezTo>
                  <a:pt x="229365" y="0"/>
                  <a:pt x="273150" y="16059"/>
                  <a:pt x="305988" y="48249"/>
                </a:cubicBezTo>
                <a:cubicBezTo>
                  <a:pt x="338827" y="80440"/>
                  <a:pt x="355246" y="121128"/>
                  <a:pt x="355246" y="170458"/>
                </a:cubicBezTo>
                <a:cubicBezTo>
                  <a:pt x="355246" y="219787"/>
                  <a:pt x="338467" y="258747"/>
                  <a:pt x="304908" y="291585"/>
                </a:cubicBezTo>
                <a:cubicBezTo>
                  <a:pt x="271349" y="324424"/>
                  <a:pt x="229293" y="340843"/>
                  <a:pt x="178595" y="340843"/>
                </a:cubicBezTo>
                <a:cubicBezTo>
                  <a:pt x="127897" y="340843"/>
                  <a:pt x="85481" y="324280"/>
                  <a:pt x="51274" y="291009"/>
                </a:cubicBezTo>
                <a:close/>
                <a:moveTo>
                  <a:pt x="48250" y="504027"/>
                </a:moveTo>
                <a:lnTo>
                  <a:pt x="309013" y="504027"/>
                </a:lnTo>
                <a:lnTo>
                  <a:pt x="309013" y="1446621"/>
                </a:lnTo>
                <a:lnTo>
                  <a:pt x="48250" y="1446621"/>
                </a:lnTo>
                <a:lnTo>
                  <a:pt x="48250" y="504099"/>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9" name="Forme libre : forme 78">
            <a:extLst>
              <a:ext uri="{FF2B5EF4-FFF2-40B4-BE49-F238E27FC236}">
                <a16:creationId xmlns:a16="http://schemas.microsoft.com/office/drawing/2014/main" id="{2635CA7F-4D0E-D365-021E-E80BC4ABBF14}"/>
              </a:ext>
            </a:extLst>
          </p:cNvPr>
          <p:cNvSpPr/>
          <p:nvPr/>
        </p:nvSpPr>
        <p:spPr>
          <a:xfrm>
            <a:off x="3517194" y="2249678"/>
            <a:ext cx="633908" cy="908629"/>
          </a:xfrm>
          <a:custGeom>
            <a:avLst/>
            <a:gdLst>
              <a:gd name="connsiteX0" fmla="*/ 1025698 w 1025769"/>
              <a:gd name="connsiteY0" fmla="*/ 0 h 1470313"/>
              <a:gd name="connsiteX1" fmla="*/ 1025698 w 1025769"/>
              <a:gd name="connsiteY1" fmla="*/ 1442588 h 1470313"/>
              <a:gd name="connsiteX2" fmla="*/ 809079 w 1025769"/>
              <a:gd name="connsiteY2" fmla="*/ 1442588 h 1470313"/>
              <a:gd name="connsiteX3" fmla="*/ 792660 w 1025769"/>
              <a:gd name="connsiteY3" fmla="*/ 1316275 h 1470313"/>
              <a:gd name="connsiteX4" fmla="*/ 656121 w 1025769"/>
              <a:gd name="connsiteY4" fmla="*/ 1428185 h 1470313"/>
              <a:gd name="connsiteX5" fmla="*/ 462043 w 1025769"/>
              <a:gd name="connsiteY5" fmla="*/ 1470313 h 1470313"/>
              <a:gd name="connsiteX6" fmla="*/ 222308 w 1025769"/>
              <a:gd name="connsiteY6" fmla="*/ 1408165 h 1470313"/>
              <a:gd name="connsiteX7" fmla="*/ 58548 w 1025769"/>
              <a:gd name="connsiteY7" fmla="*/ 1231586 h 1470313"/>
              <a:gd name="connsiteX8" fmla="*/ 0 w 1025769"/>
              <a:gd name="connsiteY8" fmla="*/ 969239 h 1470313"/>
              <a:gd name="connsiteX9" fmla="*/ 58548 w 1025769"/>
              <a:gd name="connsiteY9" fmla="*/ 707899 h 1470313"/>
              <a:gd name="connsiteX10" fmla="*/ 222308 w 1025769"/>
              <a:gd name="connsiteY10" fmla="*/ 531321 h 1470313"/>
              <a:gd name="connsiteX11" fmla="*/ 462043 w 1025769"/>
              <a:gd name="connsiteY11" fmla="*/ 469172 h 1470313"/>
              <a:gd name="connsiteX12" fmla="*/ 639702 w 1025769"/>
              <a:gd name="connsiteY12" fmla="*/ 499490 h 1470313"/>
              <a:gd name="connsiteX13" fmla="*/ 767023 w 1025769"/>
              <a:gd name="connsiteY13" fmla="*/ 586267 h 1470313"/>
              <a:gd name="connsiteX14" fmla="*/ 767023 w 1025769"/>
              <a:gd name="connsiteY14" fmla="*/ 0 h 1470313"/>
              <a:gd name="connsiteX15" fmla="*/ 1025770 w 1025769"/>
              <a:gd name="connsiteY15" fmla="*/ 0 h 1470313"/>
              <a:gd name="connsiteX16" fmla="*/ 693569 w 1025769"/>
              <a:gd name="connsiteY16" fmla="*/ 1159716 h 1470313"/>
              <a:gd name="connsiteX17" fmla="*/ 762846 w 1025769"/>
              <a:gd name="connsiteY17" fmla="*/ 967222 h 1470313"/>
              <a:gd name="connsiteX18" fmla="*/ 694577 w 1025769"/>
              <a:gd name="connsiteY18" fmla="*/ 774729 h 1470313"/>
              <a:gd name="connsiteX19" fmla="*/ 514397 w 1025769"/>
              <a:gd name="connsiteY19" fmla="*/ 702354 h 1470313"/>
              <a:gd name="connsiteX20" fmla="*/ 333714 w 1025769"/>
              <a:gd name="connsiteY20" fmla="*/ 775737 h 1470313"/>
              <a:gd name="connsiteX21" fmla="*/ 266957 w 1025769"/>
              <a:gd name="connsiteY21" fmla="*/ 967222 h 1470313"/>
              <a:gd name="connsiteX22" fmla="*/ 335226 w 1025769"/>
              <a:gd name="connsiteY22" fmla="*/ 1158708 h 1470313"/>
              <a:gd name="connsiteX23" fmla="*/ 512309 w 1025769"/>
              <a:gd name="connsiteY23" fmla="*/ 1232091 h 1470313"/>
              <a:gd name="connsiteX24" fmla="*/ 693569 w 1025769"/>
              <a:gd name="connsiteY24" fmla="*/ 1159716 h 14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5769" h="1470313">
                <a:moveTo>
                  <a:pt x="1025698" y="0"/>
                </a:moveTo>
                <a:lnTo>
                  <a:pt x="1025698" y="1442588"/>
                </a:lnTo>
                <a:lnTo>
                  <a:pt x="809079" y="1442588"/>
                </a:lnTo>
                <a:lnTo>
                  <a:pt x="792660" y="1316275"/>
                </a:lnTo>
                <a:cubicBezTo>
                  <a:pt x="760470" y="1362796"/>
                  <a:pt x="714957" y="1400100"/>
                  <a:pt x="656121" y="1428185"/>
                </a:cubicBezTo>
                <a:cubicBezTo>
                  <a:pt x="597214" y="1456271"/>
                  <a:pt x="532545" y="1470313"/>
                  <a:pt x="462043" y="1470313"/>
                </a:cubicBezTo>
                <a:cubicBezTo>
                  <a:pt x="372385" y="1470313"/>
                  <a:pt x="292449" y="1449573"/>
                  <a:pt x="222308" y="1408165"/>
                </a:cubicBezTo>
                <a:cubicBezTo>
                  <a:pt x="152166" y="1366757"/>
                  <a:pt x="97579" y="1307921"/>
                  <a:pt x="58548" y="1231586"/>
                </a:cubicBezTo>
                <a:cubicBezTo>
                  <a:pt x="19516" y="1155251"/>
                  <a:pt x="0" y="1067826"/>
                  <a:pt x="0" y="969239"/>
                </a:cubicBezTo>
                <a:cubicBezTo>
                  <a:pt x="0" y="870651"/>
                  <a:pt x="19516" y="784234"/>
                  <a:pt x="58548" y="707899"/>
                </a:cubicBezTo>
                <a:cubicBezTo>
                  <a:pt x="97579" y="631564"/>
                  <a:pt x="152166" y="572729"/>
                  <a:pt x="222308" y="531321"/>
                </a:cubicBezTo>
                <a:cubicBezTo>
                  <a:pt x="292449" y="489912"/>
                  <a:pt x="372385" y="469172"/>
                  <a:pt x="462043" y="469172"/>
                </a:cubicBezTo>
                <a:cubicBezTo>
                  <a:pt x="527720" y="469172"/>
                  <a:pt x="586988" y="479254"/>
                  <a:pt x="639702" y="499490"/>
                </a:cubicBezTo>
                <a:cubicBezTo>
                  <a:pt x="692417" y="519654"/>
                  <a:pt x="734833" y="548604"/>
                  <a:pt x="767023" y="586267"/>
                </a:cubicBezTo>
                <a:lnTo>
                  <a:pt x="767023" y="0"/>
                </a:lnTo>
                <a:lnTo>
                  <a:pt x="1025770" y="0"/>
                </a:lnTo>
                <a:close/>
                <a:moveTo>
                  <a:pt x="693569" y="1159716"/>
                </a:moveTo>
                <a:cubicBezTo>
                  <a:pt x="739802" y="1111467"/>
                  <a:pt x="762846" y="1047302"/>
                  <a:pt x="762846" y="967222"/>
                </a:cubicBezTo>
                <a:cubicBezTo>
                  <a:pt x="762846" y="887143"/>
                  <a:pt x="740090" y="822978"/>
                  <a:pt x="694577" y="774729"/>
                </a:cubicBezTo>
                <a:cubicBezTo>
                  <a:pt x="649064" y="726479"/>
                  <a:pt x="589004" y="702354"/>
                  <a:pt x="514397" y="702354"/>
                </a:cubicBezTo>
                <a:cubicBezTo>
                  <a:pt x="439791" y="702354"/>
                  <a:pt x="378147" y="726839"/>
                  <a:pt x="333714" y="775737"/>
                </a:cubicBezTo>
                <a:cubicBezTo>
                  <a:pt x="289209" y="824706"/>
                  <a:pt x="266957" y="888511"/>
                  <a:pt x="266957" y="967222"/>
                </a:cubicBezTo>
                <a:cubicBezTo>
                  <a:pt x="266957" y="1045934"/>
                  <a:pt x="289713" y="1109810"/>
                  <a:pt x="335226" y="1158708"/>
                </a:cubicBezTo>
                <a:cubicBezTo>
                  <a:pt x="380739" y="1207678"/>
                  <a:pt x="439791" y="1232091"/>
                  <a:pt x="512309" y="1232091"/>
                </a:cubicBezTo>
                <a:cubicBezTo>
                  <a:pt x="584827" y="1232091"/>
                  <a:pt x="647336" y="1207966"/>
                  <a:pt x="693569" y="1159716"/>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0" name="Forme libre : forme 69">
            <a:extLst>
              <a:ext uri="{FF2B5EF4-FFF2-40B4-BE49-F238E27FC236}">
                <a16:creationId xmlns:a16="http://schemas.microsoft.com/office/drawing/2014/main" id="{E6CE0981-A845-FD57-9CA8-74C276A19021}"/>
              </a:ext>
            </a:extLst>
          </p:cNvPr>
          <p:cNvSpPr/>
          <p:nvPr/>
        </p:nvSpPr>
        <p:spPr>
          <a:xfrm>
            <a:off x="4461825" y="2308067"/>
            <a:ext cx="576766" cy="833106"/>
          </a:xfrm>
          <a:custGeom>
            <a:avLst/>
            <a:gdLst>
              <a:gd name="connsiteX0" fmla="*/ 819881 w 933303"/>
              <a:gd name="connsiteY0" fmla="*/ 116015 h 1348105"/>
              <a:gd name="connsiteX1" fmla="*/ 933304 w 933303"/>
              <a:gd name="connsiteY1" fmla="*/ 425100 h 1348105"/>
              <a:gd name="connsiteX2" fmla="*/ 881957 w 933303"/>
              <a:gd name="connsiteY2" fmla="*/ 641718 h 1348105"/>
              <a:gd name="connsiteX3" fmla="*/ 734617 w 933303"/>
              <a:gd name="connsiteY3" fmla="*/ 794172 h 1348105"/>
              <a:gd name="connsiteX4" fmla="*/ 510292 w 933303"/>
              <a:gd name="connsiteY4" fmla="*/ 850127 h 1348105"/>
              <a:gd name="connsiteX5" fmla="*/ 126313 w 933303"/>
              <a:gd name="connsiteY5" fmla="*/ 850127 h 1348105"/>
              <a:gd name="connsiteX6" fmla="*/ 126313 w 933303"/>
              <a:gd name="connsiteY6" fmla="*/ 1348105 h 1348105"/>
              <a:gd name="connsiteX7" fmla="*/ 0 w 933303"/>
              <a:gd name="connsiteY7" fmla="*/ 1348105 h 1348105"/>
              <a:gd name="connsiteX8" fmla="*/ 0 w 933303"/>
              <a:gd name="connsiteY8" fmla="*/ 0 h 1348105"/>
              <a:gd name="connsiteX9" fmla="*/ 513389 w 933303"/>
              <a:gd name="connsiteY9" fmla="*/ 0 h 1348105"/>
              <a:gd name="connsiteX10" fmla="*/ 819881 w 933303"/>
              <a:gd name="connsiteY10" fmla="*/ 116015 h 1348105"/>
              <a:gd name="connsiteX11" fmla="*/ 721798 w 933303"/>
              <a:gd name="connsiteY11" fmla="*/ 647912 h 1348105"/>
              <a:gd name="connsiteX12" fmla="*/ 806991 w 933303"/>
              <a:gd name="connsiteY12" fmla="*/ 420995 h 1348105"/>
              <a:gd name="connsiteX13" fmla="*/ 723815 w 933303"/>
              <a:gd name="connsiteY13" fmla="*/ 200271 h 1348105"/>
              <a:gd name="connsiteX14" fmla="*/ 499994 w 933303"/>
              <a:gd name="connsiteY14" fmla="*/ 118103 h 1348105"/>
              <a:gd name="connsiteX15" fmla="*/ 126241 w 933303"/>
              <a:gd name="connsiteY15" fmla="*/ 118103 h 1348105"/>
              <a:gd name="connsiteX16" fmla="*/ 126241 w 933303"/>
              <a:gd name="connsiteY16" fmla="*/ 736201 h 1348105"/>
              <a:gd name="connsiteX17" fmla="*/ 489696 w 933303"/>
              <a:gd name="connsiteY17" fmla="*/ 736201 h 1348105"/>
              <a:gd name="connsiteX18" fmla="*/ 721726 w 933303"/>
              <a:gd name="connsiteY18" fmla="*/ 647912 h 13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3303" h="1348105">
                <a:moveTo>
                  <a:pt x="819881" y="116015"/>
                </a:moveTo>
                <a:cubicBezTo>
                  <a:pt x="895496" y="193358"/>
                  <a:pt x="933304" y="296410"/>
                  <a:pt x="933304" y="425100"/>
                </a:cubicBezTo>
                <a:cubicBezTo>
                  <a:pt x="933304" y="505179"/>
                  <a:pt x="916164" y="577410"/>
                  <a:pt x="881957" y="641718"/>
                </a:cubicBezTo>
                <a:cubicBezTo>
                  <a:pt x="847751" y="706099"/>
                  <a:pt x="798637" y="756869"/>
                  <a:pt x="734617" y="794172"/>
                </a:cubicBezTo>
                <a:cubicBezTo>
                  <a:pt x="670596" y="831476"/>
                  <a:pt x="595845" y="850127"/>
                  <a:pt x="510292" y="850127"/>
                </a:cubicBezTo>
                <a:lnTo>
                  <a:pt x="126313" y="850127"/>
                </a:lnTo>
                <a:lnTo>
                  <a:pt x="126313" y="1348105"/>
                </a:lnTo>
                <a:lnTo>
                  <a:pt x="0" y="1348105"/>
                </a:lnTo>
                <a:lnTo>
                  <a:pt x="0" y="0"/>
                </a:lnTo>
                <a:lnTo>
                  <a:pt x="513389" y="0"/>
                </a:lnTo>
                <a:cubicBezTo>
                  <a:pt x="642078" y="0"/>
                  <a:pt x="744266" y="38672"/>
                  <a:pt x="819881" y="116015"/>
                </a:cubicBezTo>
                <a:close/>
                <a:moveTo>
                  <a:pt x="721798" y="647912"/>
                </a:moveTo>
                <a:cubicBezTo>
                  <a:pt x="778617" y="589076"/>
                  <a:pt x="806991" y="513389"/>
                  <a:pt x="806991" y="420995"/>
                </a:cubicBezTo>
                <a:cubicBezTo>
                  <a:pt x="806991" y="328601"/>
                  <a:pt x="779266" y="255002"/>
                  <a:pt x="723815" y="200271"/>
                </a:cubicBezTo>
                <a:cubicBezTo>
                  <a:pt x="668364" y="145541"/>
                  <a:pt x="593757" y="118103"/>
                  <a:pt x="499994" y="118103"/>
                </a:cubicBezTo>
                <a:lnTo>
                  <a:pt x="126241" y="118103"/>
                </a:lnTo>
                <a:lnTo>
                  <a:pt x="126241" y="736201"/>
                </a:lnTo>
                <a:lnTo>
                  <a:pt x="489696" y="736201"/>
                </a:lnTo>
                <a:cubicBezTo>
                  <a:pt x="587563" y="736201"/>
                  <a:pt x="664907" y="706747"/>
                  <a:pt x="721726" y="647912"/>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1" name="Forme libre : forme 70">
            <a:extLst>
              <a:ext uri="{FF2B5EF4-FFF2-40B4-BE49-F238E27FC236}">
                <a16:creationId xmlns:a16="http://schemas.microsoft.com/office/drawing/2014/main" id="{D8098F74-75E0-7333-8BE2-6A4772496B66}"/>
              </a:ext>
            </a:extLst>
          </p:cNvPr>
          <p:cNvSpPr/>
          <p:nvPr/>
        </p:nvSpPr>
        <p:spPr>
          <a:xfrm>
            <a:off x="5157371" y="2574509"/>
            <a:ext cx="465729" cy="582507"/>
          </a:xfrm>
          <a:custGeom>
            <a:avLst/>
            <a:gdLst>
              <a:gd name="connsiteX0" fmla="*/ 753629 w 753628"/>
              <a:gd name="connsiteY0" fmla="*/ 72 h 942593"/>
              <a:gd name="connsiteX1" fmla="*/ 753629 w 753628"/>
              <a:gd name="connsiteY1" fmla="*/ 916957 h 942593"/>
              <a:gd name="connsiteX2" fmla="*/ 656121 w 753628"/>
              <a:gd name="connsiteY2" fmla="*/ 916957 h 942593"/>
              <a:gd name="connsiteX3" fmla="*/ 639702 w 753628"/>
              <a:gd name="connsiteY3" fmla="*/ 770120 h 942593"/>
              <a:gd name="connsiteX4" fmla="*/ 517494 w 753628"/>
              <a:gd name="connsiteY4" fmla="*/ 898449 h 942593"/>
              <a:gd name="connsiteX5" fmla="*/ 334722 w 753628"/>
              <a:gd name="connsiteY5" fmla="*/ 942594 h 942593"/>
              <a:gd name="connsiteX6" fmla="*/ 88289 w 753628"/>
              <a:gd name="connsiteY6" fmla="*/ 847607 h 942593"/>
              <a:gd name="connsiteX7" fmla="*/ 0 w 753628"/>
              <a:gd name="connsiteY7" fmla="*/ 593469 h 942593"/>
              <a:gd name="connsiteX8" fmla="*/ 0 w 753628"/>
              <a:gd name="connsiteY8" fmla="*/ 0 h 942593"/>
              <a:gd name="connsiteX9" fmla="*/ 122208 w 753628"/>
              <a:gd name="connsiteY9" fmla="*/ 0 h 942593"/>
              <a:gd name="connsiteX10" fmla="*/ 122208 w 753628"/>
              <a:gd name="connsiteY10" fmla="*/ 563727 h 942593"/>
              <a:gd name="connsiteX11" fmla="*/ 185364 w 753628"/>
              <a:gd name="connsiteY11" fmla="*/ 772640 h 942593"/>
              <a:gd name="connsiteX12" fmla="*/ 368641 w 753628"/>
              <a:gd name="connsiteY12" fmla="*/ 834788 h 942593"/>
              <a:gd name="connsiteX13" fmla="*/ 561135 w 753628"/>
              <a:gd name="connsiteY13" fmla="*/ 749596 h 942593"/>
              <a:gd name="connsiteX14" fmla="*/ 633509 w 753628"/>
              <a:gd name="connsiteY14" fmla="*/ 525776 h 942593"/>
              <a:gd name="connsiteX15" fmla="*/ 633509 w 753628"/>
              <a:gd name="connsiteY15" fmla="*/ 72 h 942593"/>
              <a:gd name="connsiteX16" fmla="*/ 753629 w 753628"/>
              <a:gd name="connsiteY16" fmla="*/ 72 h 94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3628" h="942593">
                <a:moveTo>
                  <a:pt x="753629" y="72"/>
                </a:moveTo>
                <a:lnTo>
                  <a:pt x="753629" y="916957"/>
                </a:lnTo>
                <a:lnTo>
                  <a:pt x="656121" y="916957"/>
                </a:lnTo>
                <a:lnTo>
                  <a:pt x="639702" y="770120"/>
                </a:lnTo>
                <a:cubicBezTo>
                  <a:pt x="611617" y="826219"/>
                  <a:pt x="570929" y="869067"/>
                  <a:pt x="517494" y="898449"/>
                </a:cubicBezTo>
                <a:cubicBezTo>
                  <a:pt x="464060" y="927831"/>
                  <a:pt x="403136" y="942594"/>
                  <a:pt x="334722" y="942594"/>
                </a:cubicBezTo>
                <a:cubicBezTo>
                  <a:pt x="229293" y="942594"/>
                  <a:pt x="147197" y="910907"/>
                  <a:pt x="88289" y="847607"/>
                </a:cubicBezTo>
                <a:cubicBezTo>
                  <a:pt x="29382" y="784306"/>
                  <a:pt x="0" y="699618"/>
                  <a:pt x="0" y="593469"/>
                </a:cubicBezTo>
                <a:lnTo>
                  <a:pt x="0" y="0"/>
                </a:lnTo>
                <a:lnTo>
                  <a:pt x="122208" y="0"/>
                </a:lnTo>
                <a:lnTo>
                  <a:pt x="122208" y="563727"/>
                </a:lnTo>
                <a:cubicBezTo>
                  <a:pt x="122208" y="661594"/>
                  <a:pt x="143236" y="731232"/>
                  <a:pt x="185364" y="772640"/>
                </a:cubicBezTo>
                <a:cubicBezTo>
                  <a:pt x="227493" y="814048"/>
                  <a:pt x="288561" y="834788"/>
                  <a:pt x="368641" y="834788"/>
                </a:cubicBezTo>
                <a:cubicBezTo>
                  <a:pt x="448721" y="834788"/>
                  <a:pt x="512885" y="806415"/>
                  <a:pt x="561135" y="749596"/>
                </a:cubicBezTo>
                <a:cubicBezTo>
                  <a:pt x="609384" y="692776"/>
                  <a:pt x="633509" y="618170"/>
                  <a:pt x="633509" y="525776"/>
                </a:cubicBezTo>
                <a:lnTo>
                  <a:pt x="633509" y="72"/>
                </a:lnTo>
                <a:lnTo>
                  <a:pt x="753629" y="72"/>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2" name="Forme libre : forme 71">
            <a:extLst>
              <a:ext uri="{FF2B5EF4-FFF2-40B4-BE49-F238E27FC236}">
                <a16:creationId xmlns:a16="http://schemas.microsoft.com/office/drawing/2014/main" id="{2352126E-D8BE-F3B5-08E7-0CF7137E9F18}"/>
              </a:ext>
            </a:extLst>
          </p:cNvPr>
          <p:cNvSpPr/>
          <p:nvPr/>
        </p:nvSpPr>
        <p:spPr>
          <a:xfrm>
            <a:off x="5821764" y="2249678"/>
            <a:ext cx="74855" cy="891495"/>
          </a:xfrm>
          <a:custGeom>
            <a:avLst/>
            <a:gdLst>
              <a:gd name="connsiteX0" fmla="*/ 0 w 121127"/>
              <a:gd name="connsiteY0" fmla="*/ 0 h 1442587"/>
              <a:gd name="connsiteX1" fmla="*/ 121127 w 121127"/>
              <a:gd name="connsiteY1" fmla="*/ 0 h 1442587"/>
              <a:gd name="connsiteX2" fmla="*/ 121127 w 121127"/>
              <a:gd name="connsiteY2" fmla="*/ 1442588 h 1442587"/>
              <a:gd name="connsiteX3" fmla="*/ 0 w 121127"/>
              <a:gd name="connsiteY3" fmla="*/ 1442588 h 1442587"/>
              <a:gd name="connsiteX4" fmla="*/ 0 w 121127"/>
              <a:gd name="connsiteY4" fmla="*/ 0 h 144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27" h="1442587">
                <a:moveTo>
                  <a:pt x="0" y="0"/>
                </a:moveTo>
                <a:lnTo>
                  <a:pt x="121127" y="0"/>
                </a:lnTo>
                <a:lnTo>
                  <a:pt x="121127" y="1442588"/>
                </a:lnTo>
                <a:lnTo>
                  <a:pt x="0" y="1442588"/>
                </a:lnTo>
                <a:lnTo>
                  <a:pt x="0" y="0"/>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3" name="Forme libre : forme 72">
            <a:extLst>
              <a:ext uri="{FF2B5EF4-FFF2-40B4-BE49-F238E27FC236}">
                <a16:creationId xmlns:a16="http://schemas.microsoft.com/office/drawing/2014/main" id="{E82B88DF-ACE9-A20B-6D42-C17206449EE8}"/>
              </a:ext>
            </a:extLst>
          </p:cNvPr>
          <p:cNvSpPr/>
          <p:nvPr/>
        </p:nvSpPr>
        <p:spPr>
          <a:xfrm>
            <a:off x="6057900" y="2558666"/>
            <a:ext cx="439117" cy="598350"/>
          </a:xfrm>
          <a:custGeom>
            <a:avLst/>
            <a:gdLst>
              <a:gd name="connsiteX0" fmla="*/ 104205 w 710564"/>
              <a:gd name="connsiteY0" fmla="*/ 893336 h 968230"/>
              <a:gd name="connsiteX1" fmla="*/ 0 w 710564"/>
              <a:gd name="connsiteY1" fmla="*/ 696161 h 968230"/>
              <a:gd name="connsiteX2" fmla="*/ 116015 w 710564"/>
              <a:gd name="connsiteY2" fmla="*/ 696161 h 968230"/>
              <a:gd name="connsiteX3" fmla="*/ 187381 w 710564"/>
              <a:gd name="connsiteY3" fmla="*/ 824490 h 968230"/>
              <a:gd name="connsiteX4" fmla="*/ 357334 w 710564"/>
              <a:gd name="connsiteY4" fmla="*/ 870723 h 968230"/>
              <a:gd name="connsiteX5" fmla="*/ 525704 w 710564"/>
              <a:gd name="connsiteY5" fmla="*/ 826579 h 968230"/>
              <a:gd name="connsiteX6" fmla="*/ 587276 w 710564"/>
              <a:gd name="connsiteY6" fmla="*/ 703362 h 968230"/>
              <a:gd name="connsiteX7" fmla="*/ 418907 w 710564"/>
              <a:gd name="connsiteY7" fmla="*/ 543203 h 968230"/>
              <a:gd name="connsiteX8" fmla="*/ 248449 w 710564"/>
              <a:gd name="connsiteY8" fmla="*/ 505179 h 968230"/>
              <a:gd name="connsiteX9" fmla="*/ 79000 w 710564"/>
              <a:gd name="connsiteY9" fmla="*/ 416890 h 968230"/>
              <a:gd name="connsiteX10" fmla="*/ 25637 w 710564"/>
              <a:gd name="connsiteY10" fmla="*/ 262852 h 968230"/>
              <a:gd name="connsiteX11" fmla="*/ 116015 w 710564"/>
              <a:gd name="connsiteY11" fmla="*/ 72374 h 968230"/>
              <a:gd name="connsiteX12" fmla="*/ 353230 w 710564"/>
              <a:gd name="connsiteY12" fmla="*/ 0 h 968230"/>
              <a:gd name="connsiteX13" fmla="*/ 595053 w 710564"/>
              <a:gd name="connsiteY13" fmla="*/ 75975 h 968230"/>
              <a:gd name="connsiteX14" fmla="*/ 692057 w 710564"/>
              <a:gd name="connsiteY14" fmla="*/ 276174 h 968230"/>
              <a:gd name="connsiteX15" fmla="*/ 576041 w 710564"/>
              <a:gd name="connsiteY15" fmla="*/ 276174 h 968230"/>
              <a:gd name="connsiteX16" fmla="*/ 512886 w 710564"/>
              <a:gd name="connsiteY16" fmla="*/ 144748 h 968230"/>
              <a:gd name="connsiteX17" fmla="*/ 353230 w 710564"/>
              <a:gd name="connsiteY17" fmla="*/ 97507 h 968230"/>
              <a:gd name="connsiteX18" fmla="*/ 201784 w 710564"/>
              <a:gd name="connsiteY18" fmla="*/ 138555 h 968230"/>
              <a:gd name="connsiteX19" fmla="*/ 146837 w 710564"/>
              <a:gd name="connsiteY19" fmla="*/ 254570 h 968230"/>
              <a:gd name="connsiteX20" fmla="*/ 190982 w 710564"/>
              <a:gd name="connsiteY20" fmla="*/ 356758 h 968230"/>
              <a:gd name="connsiteX21" fmla="*/ 300875 w 710564"/>
              <a:gd name="connsiteY21" fmla="*/ 402415 h 968230"/>
              <a:gd name="connsiteX22" fmla="*/ 489768 w 710564"/>
              <a:gd name="connsiteY22" fmla="*/ 444543 h 968230"/>
              <a:gd name="connsiteX23" fmla="*/ 656121 w 710564"/>
              <a:gd name="connsiteY23" fmla="*/ 535929 h 968230"/>
              <a:gd name="connsiteX24" fmla="*/ 710564 w 710564"/>
              <a:gd name="connsiteY24" fmla="*/ 694073 h 968230"/>
              <a:gd name="connsiteX25" fmla="*/ 615073 w 710564"/>
              <a:gd name="connsiteY25" fmla="*/ 894272 h 968230"/>
              <a:gd name="connsiteX26" fmla="*/ 357334 w 710564"/>
              <a:gd name="connsiteY26" fmla="*/ 968231 h 968230"/>
              <a:gd name="connsiteX27" fmla="*/ 104205 w 710564"/>
              <a:gd name="connsiteY27" fmla="*/ 893264 h 9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4" h="968230">
                <a:moveTo>
                  <a:pt x="104205" y="893336"/>
                </a:moveTo>
                <a:cubicBezTo>
                  <a:pt x="38816" y="843358"/>
                  <a:pt x="4105" y="777681"/>
                  <a:pt x="0" y="696161"/>
                </a:cubicBezTo>
                <a:lnTo>
                  <a:pt x="116015" y="696161"/>
                </a:lnTo>
                <a:cubicBezTo>
                  <a:pt x="120120" y="750964"/>
                  <a:pt x="143884" y="793668"/>
                  <a:pt x="187381" y="824490"/>
                </a:cubicBezTo>
                <a:cubicBezTo>
                  <a:pt x="230878" y="855312"/>
                  <a:pt x="287481" y="870723"/>
                  <a:pt x="357334" y="870723"/>
                </a:cubicBezTo>
                <a:cubicBezTo>
                  <a:pt x="427189" y="870723"/>
                  <a:pt x="484656" y="856032"/>
                  <a:pt x="525704" y="826579"/>
                </a:cubicBezTo>
                <a:cubicBezTo>
                  <a:pt x="566752" y="797125"/>
                  <a:pt x="587276" y="756077"/>
                  <a:pt x="587276" y="703362"/>
                </a:cubicBezTo>
                <a:cubicBezTo>
                  <a:pt x="587276" y="617810"/>
                  <a:pt x="531177" y="564447"/>
                  <a:pt x="418907" y="543203"/>
                </a:cubicBezTo>
                <a:lnTo>
                  <a:pt x="248449" y="505179"/>
                </a:lnTo>
                <a:cubicBezTo>
                  <a:pt x="171106" y="488040"/>
                  <a:pt x="114647" y="458658"/>
                  <a:pt x="79000" y="416890"/>
                </a:cubicBezTo>
                <a:cubicBezTo>
                  <a:pt x="43425" y="375122"/>
                  <a:pt x="25637" y="323776"/>
                  <a:pt x="25637" y="262852"/>
                </a:cubicBezTo>
                <a:cubicBezTo>
                  <a:pt x="25637" y="184140"/>
                  <a:pt x="55739" y="120624"/>
                  <a:pt x="116015" y="72374"/>
                </a:cubicBezTo>
                <a:cubicBezTo>
                  <a:pt x="176219" y="24125"/>
                  <a:pt x="255291" y="0"/>
                  <a:pt x="353230" y="0"/>
                </a:cubicBezTo>
                <a:cubicBezTo>
                  <a:pt x="451169" y="0"/>
                  <a:pt x="533049" y="25349"/>
                  <a:pt x="595053" y="75975"/>
                </a:cubicBezTo>
                <a:cubicBezTo>
                  <a:pt x="656985" y="126673"/>
                  <a:pt x="689320" y="193358"/>
                  <a:pt x="692057" y="276174"/>
                </a:cubicBezTo>
                <a:lnTo>
                  <a:pt x="576041" y="276174"/>
                </a:lnTo>
                <a:cubicBezTo>
                  <a:pt x="574674" y="220075"/>
                  <a:pt x="553645" y="176219"/>
                  <a:pt x="512886" y="144748"/>
                </a:cubicBezTo>
                <a:cubicBezTo>
                  <a:pt x="472125" y="113278"/>
                  <a:pt x="418907" y="97507"/>
                  <a:pt x="353230" y="97507"/>
                </a:cubicBezTo>
                <a:cubicBezTo>
                  <a:pt x="287553" y="97507"/>
                  <a:pt x="238368" y="111190"/>
                  <a:pt x="201784" y="138555"/>
                </a:cubicBezTo>
                <a:cubicBezTo>
                  <a:pt x="165129" y="165921"/>
                  <a:pt x="146837" y="204592"/>
                  <a:pt x="146837" y="254570"/>
                </a:cubicBezTo>
                <a:cubicBezTo>
                  <a:pt x="146837" y="304548"/>
                  <a:pt x="161528" y="336522"/>
                  <a:pt x="190982" y="356758"/>
                </a:cubicBezTo>
                <a:cubicBezTo>
                  <a:pt x="220435" y="376922"/>
                  <a:pt x="257019" y="392189"/>
                  <a:pt x="300875" y="402415"/>
                </a:cubicBezTo>
                <a:lnTo>
                  <a:pt x="489768" y="444543"/>
                </a:lnTo>
                <a:cubicBezTo>
                  <a:pt x="564375" y="461683"/>
                  <a:pt x="619827" y="492145"/>
                  <a:pt x="656121" y="535929"/>
                </a:cubicBezTo>
                <a:cubicBezTo>
                  <a:pt x="692417" y="579714"/>
                  <a:pt x="710564" y="632429"/>
                  <a:pt x="710564" y="694073"/>
                </a:cubicBezTo>
                <a:cubicBezTo>
                  <a:pt x="710564" y="778257"/>
                  <a:pt x="678734" y="845014"/>
                  <a:pt x="615073" y="894272"/>
                </a:cubicBezTo>
                <a:cubicBezTo>
                  <a:pt x="551413" y="943530"/>
                  <a:pt x="465500" y="968231"/>
                  <a:pt x="357334" y="968231"/>
                </a:cubicBezTo>
                <a:cubicBezTo>
                  <a:pt x="249170" y="968231"/>
                  <a:pt x="169594" y="943242"/>
                  <a:pt x="104205" y="893264"/>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74" name="Forme libre : forme 73">
            <a:extLst>
              <a:ext uri="{FF2B5EF4-FFF2-40B4-BE49-F238E27FC236}">
                <a16:creationId xmlns:a16="http://schemas.microsoft.com/office/drawing/2014/main" id="{60C270BE-96C6-E117-3DAE-27F677CDD832}"/>
              </a:ext>
            </a:extLst>
          </p:cNvPr>
          <p:cNvSpPr/>
          <p:nvPr/>
        </p:nvSpPr>
        <p:spPr>
          <a:xfrm>
            <a:off x="6608810" y="2558711"/>
            <a:ext cx="545657" cy="598350"/>
          </a:xfrm>
          <a:custGeom>
            <a:avLst/>
            <a:gdLst>
              <a:gd name="connsiteX0" fmla="*/ 733033 w 882965"/>
              <a:gd name="connsiteY0" fmla="*/ 889159 h 968230"/>
              <a:gd name="connsiteX1" fmla="*/ 458874 w 882965"/>
              <a:gd name="connsiteY1" fmla="*/ 968231 h 968230"/>
              <a:gd name="connsiteX2" fmla="*/ 218131 w 882965"/>
              <a:gd name="connsiteY2" fmla="*/ 907163 h 968230"/>
              <a:gd name="connsiteX3" fmla="*/ 56963 w 882965"/>
              <a:gd name="connsiteY3" fmla="*/ 735697 h 968230"/>
              <a:gd name="connsiteX4" fmla="*/ 0 w 882965"/>
              <a:gd name="connsiteY4" fmla="*/ 481559 h 968230"/>
              <a:gd name="connsiteX5" fmla="*/ 58044 w 882965"/>
              <a:gd name="connsiteY5" fmla="*/ 229509 h 968230"/>
              <a:gd name="connsiteX6" fmla="*/ 218707 w 882965"/>
              <a:gd name="connsiteY6" fmla="*/ 60060 h 968230"/>
              <a:gd name="connsiteX7" fmla="*/ 451817 w 882965"/>
              <a:gd name="connsiteY7" fmla="*/ 0 h 968230"/>
              <a:gd name="connsiteX8" fmla="*/ 676141 w 882965"/>
              <a:gd name="connsiteY8" fmla="*/ 54947 h 968230"/>
              <a:gd name="connsiteX9" fmla="*/ 827587 w 882965"/>
              <a:gd name="connsiteY9" fmla="*/ 207401 h 968230"/>
              <a:gd name="connsiteX10" fmla="*/ 880949 w 882965"/>
              <a:gd name="connsiteY10" fmla="*/ 429204 h 968230"/>
              <a:gd name="connsiteX11" fmla="*/ 874756 w 882965"/>
              <a:gd name="connsiteY11" fmla="*/ 523687 h 968230"/>
              <a:gd name="connsiteX12" fmla="*/ 118031 w 882965"/>
              <a:gd name="connsiteY12" fmla="*/ 523687 h 968230"/>
              <a:gd name="connsiteX13" fmla="*/ 216618 w 882965"/>
              <a:gd name="connsiteY13" fmla="*/ 773216 h 968230"/>
              <a:gd name="connsiteX14" fmla="*/ 458946 w 882965"/>
              <a:gd name="connsiteY14" fmla="*/ 866619 h 968230"/>
              <a:gd name="connsiteX15" fmla="*/ 650936 w 882965"/>
              <a:gd name="connsiteY15" fmla="*/ 815272 h 968230"/>
              <a:gd name="connsiteX16" fmla="*/ 763854 w 882965"/>
              <a:gd name="connsiteY16" fmla="*/ 677653 h 968230"/>
              <a:gd name="connsiteX17" fmla="*/ 882966 w 882965"/>
              <a:gd name="connsiteY17" fmla="*/ 677653 h 968230"/>
              <a:gd name="connsiteX18" fmla="*/ 733033 w 882965"/>
              <a:gd name="connsiteY18" fmla="*/ 889159 h 968230"/>
              <a:gd name="connsiteX19" fmla="*/ 760758 w 882965"/>
              <a:gd name="connsiteY19" fmla="*/ 429133 h 968230"/>
              <a:gd name="connsiteX20" fmla="*/ 673980 w 882965"/>
              <a:gd name="connsiteY20" fmla="*/ 192998 h 968230"/>
              <a:gd name="connsiteX21" fmla="*/ 451673 w 882965"/>
              <a:gd name="connsiteY21" fmla="*/ 103700 h 968230"/>
              <a:gd name="connsiteX22" fmla="*/ 214458 w 882965"/>
              <a:gd name="connsiteY22" fmla="*/ 192998 h 968230"/>
              <a:gd name="connsiteX23" fmla="*/ 117959 w 882965"/>
              <a:gd name="connsiteY23" fmla="*/ 429133 h 968230"/>
              <a:gd name="connsiteX24" fmla="*/ 760686 w 882965"/>
              <a:gd name="connsiteY24" fmla="*/ 429133 h 9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965" h="968230">
                <a:moveTo>
                  <a:pt x="733033" y="889159"/>
                </a:moveTo>
                <a:cubicBezTo>
                  <a:pt x="654969" y="941873"/>
                  <a:pt x="563583" y="968231"/>
                  <a:pt x="458874" y="968231"/>
                </a:cubicBezTo>
                <a:cubicBezTo>
                  <a:pt x="367848" y="968231"/>
                  <a:pt x="287553" y="947851"/>
                  <a:pt x="218131" y="907163"/>
                </a:cubicBezTo>
                <a:cubicBezTo>
                  <a:pt x="148637" y="866475"/>
                  <a:pt x="94915" y="809295"/>
                  <a:pt x="56963" y="735697"/>
                </a:cubicBezTo>
                <a:cubicBezTo>
                  <a:pt x="18940" y="662098"/>
                  <a:pt x="0" y="577410"/>
                  <a:pt x="0" y="481559"/>
                </a:cubicBezTo>
                <a:cubicBezTo>
                  <a:pt x="0" y="385708"/>
                  <a:pt x="19300" y="302388"/>
                  <a:pt x="58044" y="229509"/>
                </a:cubicBezTo>
                <a:cubicBezTo>
                  <a:pt x="96715" y="156631"/>
                  <a:pt x="150294" y="100172"/>
                  <a:pt x="218707" y="60060"/>
                </a:cubicBezTo>
                <a:cubicBezTo>
                  <a:pt x="287121" y="20020"/>
                  <a:pt x="364824" y="0"/>
                  <a:pt x="451817" y="0"/>
                </a:cubicBezTo>
                <a:cubicBezTo>
                  <a:pt x="538810" y="0"/>
                  <a:pt x="610824" y="18292"/>
                  <a:pt x="676141" y="54947"/>
                </a:cubicBezTo>
                <a:cubicBezTo>
                  <a:pt x="741530" y="91602"/>
                  <a:pt x="792012" y="142372"/>
                  <a:pt x="827587" y="207401"/>
                </a:cubicBezTo>
                <a:cubicBezTo>
                  <a:pt x="863162" y="272430"/>
                  <a:pt x="880949" y="346388"/>
                  <a:pt x="880949" y="429204"/>
                </a:cubicBezTo>
                <a:cubicBezTo>
                  <a:pt x="880949" y="464131"/>
                  <a:pt x="878861" y="495602"/>
                  <a:pt x="874756" y="523687"/>
                </a:cubicBezTo>
                <a:lnTo>
                  <a:pt x="118031" y="523687"/>
                </a:lnTo>
                <a:cubicBezTo>
                  <a:pt x="122136" y="627748"/>
                  <a:pt x="154975" y="710924"/>
                  <a:pt x="216618" y="773216"/>
                </a:cubicBezTo>
                <a:cubicBezTo>
                  <a:pt x="278191" y="835508"/>
                  <a:pt x="358991" y="866619"/>
                  <a:pt x="458946" y="866619"/>
                </a:cubicBezTo>
                <a:cubicBezTo>
                  <a:pt x="531465" y="866619"/>
                  <a:pt x="595485" y="849479"/>
                  <a:pt x="650936" y="815272"/>
                </a:cubicBezTo>
                <a:cubicBezTo>
                  <a:pt x="706387" y="781066"/>
                  <a:pt x="744050" y="735193"/>
                  <a:pt x="763854" y="677653"/>
                </a:cubicBezTo>
                <a:lnTo>
                  <a:pt x="882966" y="677653"/>
                </a:lnTo>
                <a:cubicBezTo>
                  <a:pt x="861073" y="765943"/>
                  <a:pt x="811096" y="836445"/>
                  <a:pt x="733033" y="889159"/>
                </a:cubicBezTo>
                <a:close/>
                <a:moveTo>
                  <a:pt x="760758" y="429133"/>
                </a:moveTo>
                <a:cubicBezTo>
                  <a:pt x="759389" y="331265"/>
                  <a:pt x="730440" y="252554"/>
                  <a:pt x="673980" y="192998"/>
                </a:cubicBezTo>
                <a:cubicBezTo>
                  <a:pt x="617522" y="133442"/>
                  <a:pt x="543419" y="103700"/>
                  <a:pt x="451673" y="103700"/>
                </a:cubicBezTo>
                <a:cubicBezTo>
                  <a:pt x="355174" y="103700"/>
                  <a:pt x="276102" y="133442"/>
                  <a:pt x="214458" y="192998"/>
                </a:cubicBezTo>
                <a:cubicBezTo>
                  <a:pt x="152814" y="252554"/>
                  <a:pt x="120696" y="331265"/>
                  <a:pt x="117959" y="429133"/>
                </a:cubicBezTo>
                <a:lnTo>
                  <a:pt x="760686" y="429133"/>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2C52"/>
              </a:solidFill>
              <a:effectLst/>
              <a:uLnTx/>
              <a:uFillTx/>
              <a:latin typeface="Segoe UI"/>
              <a:ea typeface="+mn-ea"/>
              <a:cs typeface="+mn-cs"/>
            </a:endParaRPr>
          </a:p>
        </p:txBody>
      </p:sp>
      <p:sp>
        <p:nvSpPr>
          <p:cNvPr id="3" name="Rectangle : coins arrondis 2">
            <a:hlinkClick r:id="rId8"/>
            <a:extLst>
              <a:ext uri="{FF2B5EF4-FFF2-40B4-BE49-F238E27FC236}">
                <a16:creationId xmlns:a16="http://schemas.microsoft.com/office/drawing/2014/main" id="{76FD0A94-5A5A-0AD7-A9DA-6457CC5BD702}"/>
              </a:ext>
            </a:extLst>
          </p:cNvPr>
          <p:cNvSpPr/>
          <p:nvPr/>
        </p:nvSpPr>
        <p:spPr>
          <a:xfrm>
            <a:off x="3244682" y="3928306"/>
            <a:ext cx="3011049" cy="415018"/>
          </a:xfrm>
          <a:prstGeom prst="roundRect">
            <a:avLst>
              <a:gd name="adj" fmla="val 50000"/>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Descubra</a:t>
            </a:r>
            <a:r>
              <a:rPr kumimoji="0" lang="fr-FR"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o </a:t>
            </a:r>
            <a:r>
              <a:rPr kumimoji="0" lang="fr-FR" sz="18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vídeo</a:t>
            </a:r>
            <a:endParaRPr kumimoji="0" lang="fr-FR" sz="1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4728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80" fill="hold"/>
                                        <p:tgtEl>
                                          <p:spTgt spid="2"/>
                                        </p:tgtEl>
                                      </p:cBhvr>
                                    </p:cmd>
                                  </p:childTnLst>
                                </p:cTn>
                              </p:par>
                              <p:par>
                                <p:cTn id="7" presetID="63" presetClass="path" presetSubtype="0" accel="50000" decel="50000" fill="hold" nodeType="withEffect">
                                  <p:stCondLst>
                                    <p:cond delay="0"/>
                                  </p:stCondLst>
                                  <p:childTnLst>
                                    <p:animMotion origin="layout" path="M 4.375E-6 -3.7037E-7 L 1.10078 -0.00718 " pathEditMode="relative" rAng="0" ptsTypes="AA">
                                      <p:cBhvr>
                                        <p:cTn id="8" dur="2500" fill="hold"/>
                                        <p:tgtEl>
                                          <p:spTgt spid="10"/>
                                        </p:tgtEl>
                                        <p:attrNameLst>
                                          <p:attrName>ppt_x</p:attrName>
                                          <p:attrName>ppt_y</p:attrName>
                                        </p:attrNameLst>
                                      </p:cBhvr>
                                      <p:rCtr x="55039" y="-370"/>
                                    </p:animMotion>
                                  </p:childTnLst>
                                </p:cTn>
                              </p:par>
                              <p:par>
                                <p:cTn id="9" presetID="10" presetClass="exit" presetSubtype="0" fill="hold" nodeType="withEffect">
                                  <p:stCondLst>
                                    <p:cond delay="175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par>
                                <p:cTn id="12" presetID="53" presetClass="entr" presetSubtype="16" fill="hold" nodeType="withEffect">
                                  <p:stCondLst>
                                    <p:cond delay="2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250" fill="hold"/>
                                        <p:tgtEl>
                                          <p:spTgt spid="4"/>
                                        </p:tgtEl>
                                        <p:attrNameLst>
                                          <p:attrName>ppt_w</p:attrName>
                                        </p:attrNameLst>
                                      </p:cBhvr>
                                      <p:tavLst>
                                        <p:tav tm="0">
                                          <p:val>
                                            <p:fltVal val="0"/>
                                          </p:val>
                                        </p:tav>
                                        <p:tav tm="100000">
                                          <p:val>
                                            <p:strVal val="#ppt_w"/>
                                          </p:val>
                                        </p:tav>
                                      </p:tavLst>
                                    </p:anim>
                                    <p:anim calcmode="lin" valueType="num">
                                      <p:cBhvr>
                                        <p:cTn id="15" dur="250" fill="hold"/>
                                        <p:tgtEl>
                                          <p:spTgt spid="4"/>
                                        </p:tgtEl>
                                        <p:attrNameLst>
                                          <p:attrName>ppt_h</p:attrName>
                                        </p:attrNameLst>
                                      </p:cBhvr>
                                      <p:tavLst>
                                        <p:tav tm="0">
                                          <p:val>
                                            <p:fltVal val="0"/>
                                          </p:val>
                                        </p:tav>
                                        <p:tav tm="100000">
                                          <p:val>
                                            <p:strVal val="#ppt_h"/>
                                          </p:val>
                                        </p:tav>
                                      </p:tavLst>
                                    </p:anim>
                                    <p:animEffect transition="in" filter="fade">
                                      <p:cBhvr>
                                        <p:cTn id="16" dur="250"/>
                                        <p:tgtEl>
                                          <p:spTgt spid="4"/>
                                        </p:tgtEl>
                                      </p:cBhvr>
                                    </p:animEffect>
                                  </p:childTnLst>
                                </p:cTn>
                              </p:par>
                              <p:par>
                                <p:cTn id="17" presetID="22" presetClass="entr" presetSubtype="8" fill="hold" nodeType="withEffect">
                                  <p:stCondLst>
                                    <p:cond delay="125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1500"/>
                                        <p:tgtEl>
                                          <p:spTgt spid="54"/>
                                        </p:tgtEl>
                                      </p:cBhvr>
                                    </p:animEffect>
                                  </p:childTnLst>
                                </p:cTn>
                              </p:par>
                              <p:par>
                                <p:cTn id="20" presetID="1" presetClass="exit" presetSubtype="0" fill="hold" nodeType="withEffect">
                                  <p:stCondLst>
                                    <p:cond delay="2500"/>
                                  </p:stCondLst>
                                  <p:childTnLst>
                                    <p:set>
                                      <p:cBhvr>
                                        <p:cTn id="21" dur="1" fill="hold">
                                          <p:stCondLst>
                                            <p:cond delay="0"/>
                                          </p:stCondLst>
                                        </p:cTn>
                                        <p:tgtEl>
                                          <p:spTgt spid="54"/>
                                        </p:tgtEl>
                                        <p:attrNameLst>
                                          <p:attrName>style.visibility</p:attrName>
                                        </p:attrNameLst>
                                      </p:cBhvr>
                                      <p:to>
                                        <p:strVal val="hidden"/>
                                      </p:to>
                                    </p:set>
                                  </p:childTnLst>
                                </p:cTn>
                              </p:par>
                              <p:par>
                                <p:cTn id="22" presetID="1" presetClass="entr" presetSubtype="0" fill="hold" grpId="0" nodeType="withEffect">
                                  <p:stCondLst>
                                    <p:cond delay="300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2500"/>
                                  </p:stCondLst>
                                  <p:childTnLst>
                                    <p:set>
                                      <p:cBhvr>
                                        <p:cTn id="25" dur="1" fill="hold">
                                          <p:stCondLst>
                                            <p:cond delay="0"/>
                                          </p:stCondLst>
                                        </p:cTn>
                                        <p:tgtEl>
                                          <p:spTgt spid="75"/>
                                        </p:tgtEl>
                                        <p:attrNameLst>
                                          <p:attrName>style.visibility</p:attrName>
                                        </p:attrNameLst>
                                      </p:cBhvr>
                                      <p:to>
                                        <p:strVal val="visible"/>
                                      </p:to>
                                    </p:set>
                                  </p:childTnLst>
                                </p:cTn>
                              </p:par>
                              <p:par>
                                <p:cTn id="26" presetID="1" presetClass="entr" presetSubtype="0" fill="hold" grpId="0" nodeType="withEffect">
                                  <p:stCondLst>
                                    <p:cond delay="2500"/>
                                  </p:stCondLst>
                                  <p:childTnLst>
                                    <p:set>
                                      <p:cBhvr>
                                        <p:cTn id="27" dur="1" fill="hold">
                                          <p:stCondLst>
                                            <p:cond delay="0"/>
                                          </p:stCondLst>
                                        </p:cTn>
                                        <p:tgtEl>
                                          <p:spTgt spid="76"/>
                                        </p:tgtEl>
                                        <p:attrNameLst>
                                          <p:attrName>style.visibility</p:attrName>
                                        </p:attrNameLst>
                                      </p:cBhvr>
                                      <p:to>
                                        <p:strVal val="visible"/>
                                      </p:to>
                                    </p:set>
                                  </p:childTnLst>
                                </p:cTn>
                              </p:par>
                              <p:par>
                                <p:cTn id="28" presetID="1" presetClass="entr" presetSubtype="0" fill="hold" grpId="0" nodeType="withEffect">
                                  <p:stCondLst>
                                    <p:cond delay="2500"/>
                                  </p:stCondLst>
                                  <p:childTnLst>
                                    <p:set>
                                      <p:cBhvr>
                                        <p:cTn id="29" dur="1" fill="hold">
                                          <p:stCondLst>
                                            <p:cond delay="0"/>
                                          </p:stCondLst>
                                        </p:cTn>
                                        <p:tgtEl>
                                          <p:spTgt spid="77"/>
                                        </p:tgtEl>
                                        <p:attrNameLst>
                                          <p:attrName>style.visibility</p:attrName>
                                        </p:attrNameLst>
                                      </p:cBhvr>
                                      <p:to>
                                        <p:strVal val="visible"/>
                                      </p:to>
                                    </p:set>
                                  </p:childTnLst>
                                </p:cTn>
                              </p:par>
                              <p:par>
                                <p:cTn id="30" presetID="1" presetClass="entr" presetSubtype="0" fill="hold" grpId="0" nodeType="withEffect">
                                  <p:stCondLst>
                                    <p:cond delay="2500"/>
                                  </p:stCondLst>
                                  <p:childTnLst>
                                    <p:set>
                                      <p:cBhvr>
                                        <p:cTn id="31" dur="1" fill="hold">
                                          <p:stCondLst>
                                            <p:cond delay="0"/>
                                          </p:stCondLst>
                                        </p:cTn>
                                        <p:tgtEl>
                                          <p:spTgt spid="78"/>
                                        </p:tgtEl>
                                        <p:attrNameLst>
                                          <p:attrName>style.visibility</p:attrName>
                                        </p:attrNameLst>
                                      </p:cBhvr>
                                      <p:to>
                                        <p:strVal val="visible"/>
                                      </p:to>
                                    </p:set>
                                  </p:childTnLst>
                                </p:cTn>
                              </p:par>
                              <p:par>
                                <p:cTn id="32" presetID="1" presetClass="entr" presetSubtype="0" fill="hold" grpId="0" nodeType="withEffect">
                                  <p:stCondLst>
                                    <p:cond delay="2500"/>
                                  </p:stCondLst>
                                  <p:childTnLst>
                                    <p:set>
                                      <p:cBhvr>
                                        <p:cTn id="33" dur="1" fill="hold">
                                          <p:stCondLst>
                                            <p:cond delay="0"/>
                                          </p:stCondLst>
                                        </p:cTn>
                                        <p:tgtEl>
                                          <p:spTgt spid="79"/>
                                        </p:tgtEl>
                                        <p:attrNameLst>
                                          <p:attrName>style.visibility</p:attrName>
                                        </p:attrNameLst>
                                      </p:cBhvr>
                                      <p:to>
                                        <p:strVal val="visible"/>
                                      </p:to>
                                    </p:set>
                                  </p:childTnLst>
                                </p:cTn>
                              </p:par>
                              <p:par>
                                <p:cTn id="34" presetID="1" presetClass="entr" presetSubtype="0" fill="hold" grpId="0" nodeType="withEffect">
                                  <p:stCondLst>
                                    <p:cond delay="2500"/>
                                  </p:stCondLst>
                                  <p:childTnLst>
                                    <p:set>
                                      <p:cBhvr>
                                        <p:cTn id="35" dur="1" fill="hold">
                                          <p:stCondLst>
                                            <p:cond delay="0"/>
                                          </p:stCondLst>
                                        </p:cTn>
                                        <p:tgtEl>
                                          <p:spTgt spid="70"/>
                                        </p:tgtEl>
                                        <p:attrNameLst>
                                          <p:attrName>style.visibility</p:attrName>
                                        </p:attrNameLst>
                                      </p:cBhvr>
                                      <p:to>
                                        <p:strVal val="visible"/>
                                      </p:to>
                                    </p:set>
                                  </p:childTnLst>
                                </p:cTn>
                              </p:par>
                              <p:par>
                                <p:cTn id="36" presetID="1" presetClass="entr" presetSubtype="0" fill="hold" grpId="0" nodeType="withEffect">
                                  <p:stCondLst>
                                    <p:cond delay="2500"/>
                                  </p:stCondLst>
                                  <p:childTnLst>
                                    <p:set>
                                      <p:cBhvr>
                                        <p:cTn id="37" dur="1" fill="hold">
                                          <p:stCondLst>
                                            <p:cond delay="0"/>
                                          </p:stCondLst>
                                        </p:cTn>
                                        <p:tgtEl>
                                          <p:spTgt spid="71"/>
                                        </p:tgtEl>
                                        <p:attrNameLst>
                                          <p:attrName>style.visibility</p:attrName>
                                        </p:attrNameLst>
                                      </p:cBhvr>
                                      <p:to>
                                        <p:strVal val="visible"/>
                                      </p:to>
                                    </p:set>
                                  </p:childTnLst>
                                </p:cTn>
                              </p:par>
                              <p:par>
                                <p:cTn id="38" presetID="1"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childTnLst>
                                </p:cTn>
                              </p:par>
                              <p:par>
                                <p:cTn id="40" presetID="1" presetClass="entr" presetSubtype="0" fill="hold" grpId="0" nodeType="withEffect">
                                  <p:stCondLst>
                                    <p:cond delay="2500"/>
                                  </p:stCondLst>
                                  <p:childTnLst>
                                    <p:set>
                                      <p:cBhvr>
                                        <p:cTn id="41" dur="1" fill="hold">
                                          <p:stCondLst>
                                            <p:cond delay="0"/>
                                          </p:stCondLst>
                                        </p:cTn>
                                        <p:tgtEl>
                                          <p:spTgt spid="73"/>
                                        </p:tgtEl>
                                        <p:attrNameLst>
                                          <p:attrName>style.visibility</p:attrName>
                                        </p:attrNameLst>
                                      </p:cBhvr>
                                      <p:to>
                                        <p:strVal val="visible"/>
                                      </p:to>
                                    </p:set>
                                  </p:childTnLst>
                                </p:cTn>
                              </p:par>
                              <p:par>
                                <p:cTn id="42" presetID="1" presetClass="entr" presetSubtype="0" fill="hold" grpId="0" nodeType="withEffect">
                                  <p:stCondLst>
                                    <p:cond delay="2500"/>
                                  </p:stCondLst>
                                  <p:childTnLst>
                                    <p:set>
                                      <p:cBhvr>
                                        <p:cTn id="43" dur="1" fill="hold">
                                          <p:stCondLst>
                                            <p:cond delay="0"/>
                                          </p:stCondLst>
                                        </p:cTn>
                                        <p:tgtEl>
                                          <p:spTgt spid="74"/>
                                        </p:tgtEl>
                                        <p:attrNameLst>
                                          <p:attrName>style.visibility</p:attrName>
                                        </p:attrNameLst>
                                      </p:cBhvr>
                                      <p:to>
                                        <p:strVal val="visible"/>
                                      </p:to>
                                    </p:set>
                                  </p:childTnLst>
                                </p:cTn>
                              </p:par>
                            </p:childTnLst>
                          </p:cTn>
                        </p:par>
                        <p:par>
                          <p:cTn id="44" fill="hold">
                            <p:stCondLst>
                              <p:cond delay="12280"/>
                            </p:stCondLst>
                            <p:childTnLst>
                              <p:par>
                                <p:cTn id="45" presetID="26" presetClass="emph" presetSubtype="0" fill="hold" grpId="1" nodeType="afterEffect">
                                  <p:stCondLst>
                                    <p:cond delay="0"/>
                                  </p:stCondLst>
                                  <p:childTnLst>
                                    <p:animEffect transition="out" filter="fade">
                                      <p:cBhvr>
                                        <p:cTn id="46" dur="500" tmFilter="0, 0; .2, .5; .8, .5; 1, 0"/>
                                        <p:tgtEl>
                                          <p:spTgt spid="75"/>
                                        </p:tgtEl>
                                      </p:cBhvr>
                                    </p:animEffect>
                                    <p:animScale>
                                      <p:cBhvr>
                                        <p:cTn id="47" dur="250" autoRev="1" fill="hold"/>
                                        <p:tgtEl>
                                          <p:spTgt spid="75"/>
                                        </p:tgtEl>
                                      </p:cBhvr>
                                      <p:by x="105000" y="105000"/>
                                    </p:animScale>
                                  </p:childTnLst>
                                </p:cTn>
                              </p:par>
                              <p:par>
                                <p:cTn id="48" presetID="26" presetClass="emph" presetSubtype="0" fill="hold" grpId="1" nodeType="withEffect">
                                  <p:stCondLst>
                                    <p:cond delay="250"/>
                                  </p:stCondLst>
                                  <p:childTnLst>
                                    <p:animEffect transition="out" filter="fade">
                                      <p:cBhvr>
                                        <p:cTn id="49" dur="500" tmFilter="0, 0; .2, .5; .8, .5; 1, 0"/>
                                        <p:tgtEl>
                                          <p:spTgt spid="76"/>
                                        </p:tgtEl>
                                      </p:cBhvr>
                                    </p:animEffect>
                                    <p:animScale>
                                      <p:cBhvr>
                                        <p:cTn id="50" dur="250" autoRev="1" fill="hold"/>
                                        <p:tgtEl>
                                          <p:spTgt spid="76"/>
                                        </p:tgtEl>
                                      </p:cBhvr>
                                      <p:by x="105000" y="105000"/>
                                    </p:animScale>
                                  </p:childTnLst>
                                </p:cTn>
                              </p:par>
                              <p:par>
                                <p:cTn id="51" presetID="26" presetClass="emph" presetSubtype="0" fill="hold" grpId="1" nodeType="withEffect">
                                  <p:stCondLst>
                                    <p:cond delay="500"/>
                                  </p:stCondLst>
                                  <p:childTnLst>
                                    <p:animEffect transition="out" filter="fade">
                                      <p:cBhvr>
                                        <p:cTn id="52" dur="500" tmFilter="0, 0; .2, .5; .8, .5; 1, 0"/>
                                        <p:tgtEl>
                                          <p:spTgt spid="77"/>
                                        </p:tgtEl>
                                      </p:cBhvr>
                                    </p:animEffect>
                                    <p:animScale>
                                      <p:cBhvr>
                                        <p:cTn id="53" dur="250" autoRev="1" fill="hold"/>
                                        <p:tgtEl>
                                          <p:spTgt spid="77"/>
                                        </p:tgtEl>
                                      </p:cBhvr>
                                      <p:by x="105000" y="105000"/>
                                    </p:animScale>
                                  </p:childTnLst>
                                </p:cTn>
                              </p:par>
                              <p:par>
                                <p:cTn id="54" presetID="26" presetClass="emph" presetSubtype="0" fill="hold" grpId="1" nodeType="withEffect">
                                  <p:stCondLst>
                                    <p:cond delay="750"/>
                                  </p:stCondLst>
                                  <p:childTnLst>
                                    <p:animEffect transition="out" filter="fade">
                                      <p:cBhvr>
                                        <p:cTn id="55" dur="500" tmFilter="0, 0; .2, .5; .8, .5; 1, 0"/>
                                        <p:tgtEl>
                                          <p:spTgt spid="78"/>
                                        </p:tgtEl>
                                      </p:cBhvr>
                                    </p:animEffect>
                                    <p:animScale>
                                      <p:cBhvr>
                                        <p:cTn id="56" dur="250" autoRev="1" fill="hold"/>
                                        <p:tgtEl>
                                          <p:spTgt spid="78"/>
                                        </p:tgtEl>
                                      </p:cBhvr>
                                      <p:by x="105000" y="105000"/>
                                    </p:animScale>
                                  </p:childTnLst>
                                </p:cTn>
                              </p:par>
                              <p:par>
                                <p:cTn id="57" presetID="26" presetClass="emph" presetSubtype="0" fill="hold" grpId="1" nodeType="withEffect">
                                  <p:stCondLst>
                                    <p:cond delay="1000"/>
                                  </p:stCondLst>
                                  <p:childTnLst>
                                    <p:animEffect transition="out" filter="fade">
                                      <p:cBhvr>
                                        <p:cTn id="58" dur="500" tmFilter="0, 0; .2, .5; .8, .5; 1, 0"/>
                                        <p:tgtEl>
                                          <p:spTgt spid="79"/>
                                        </p:tgtEl>
                                      </p:cBhvr>
                                    </p:animEffect>
                                    <p:animScale>
                                      <p:cBhvr>
                                        <p:cTn id="59" dur="250" autoRev="1" fill="hold"/>
                                        <p:tgtEl>
                                          <p:spTgt spid="79"/>
                                        </p:tgtEl>
                                      </p:cBhvr>
                                      <p:by x="105000" y="105000"/>
                                    </p:animScale>
                                  </p:childTnLst>
                                </p:cTn>
                              </p:par>
                              <p:par>
                                <p:cTn id="60" presetID="26" presetClass="emph" presetSubtype="0" fill="hold" grpId="1" nodeType="withEffect">
                                  <p:stCondLst>
                                    <p:cond delay="1250"/>
                                  </p:stCondLst>
                                  <p:childTnLst>
                                    <p:animEffect transition="out" filter="fade">
                                      <p:cBhvr>
                                        <p:cTn id="61" dur="500" tmFilter="0, 0; .2, .5; .8, .5; 1, 0"/>
                                        <p:tgtEl>
                                          <p:spTgt spid="70"/>
                                        </p:tgtEl>
                                      </p:cBhvr>
                                    </p:animEffect>
                                    <p:animScale>
                                      <p:cBhvr>
                                        <p:cTn id="62" dur="250" autoRev="1" fill="hold"/>
                                        <p:tgtEl>
                                          <p:spTgt spid="70"/>
                                        </p:tgtEl>
                                      </p:cBhvr>
                                      <p:by x="105000" y="105000"/>
                                    </p:animScale>
                                  </p:childTnLst>
                                </p:cTn>
                              </p:par>
                              <p:par>
                                <p:cTn id="63" presetID="26" presetClass="emph" presetSubtype="0" fill="hold" grpId="1" nodeType="withEffect">
                                  <p:stCondLst>
                                    <p:cond delay="1500"/>
                                  </p:stCondLst>
                                  <p:childTnLst>
                                    <p:animEffect transition="out" filter="fade">
                                      <p:cBhvr>
                                        <p:cTn id="64" dur="500" tmFilter="0, 0; .2, .5; .8, .5; 1, 0"/>
                                        <p:tgtEl>
                                          <p:spTgt spid="71"/>
                                        </p:tgtEl>
                                      </p:cBhvr>
                                    </p:animEffect>
                                    <p:animScale>
                                      <p:cBhvr>
                                        <p:cTn id="65" dur="250" autoRev="1" fill="hold"/>
                                        <p:tgtEl>
                                          <p:spTgt spid="71"/>
                                        </p:tgtEl>
                                      </p:cBhvr>
                                      <p:by x="105000" y="105000"/>
                                    </p:animScale>
                                  </p:childTnLst>
                                </p:cTn>
                              </p:par>
                              <p:par>
                                <p:cTn id="66" presetID="26" presetClass="emph" presetSubtype="0" fill="hold" grpId="1" nodeType="withEffect">
                                  <p:stCondLst>
                                    <p:cond delay="1750"/>
                                  </p:stCondLst>
                                  <p:childTnLst>
                                    <p:animEffect transition="out" filter="fade">
                                      <p:cBhvr>
                                        <p:cTn id="67" dur="500" tmFilter="0, 0; .2, .5; .8, .5; 1, 0"/>
                                        <p:tgtEl>
                                          <p:spTgt spid="72"/>
                                        </p:tgtEl>
                                      </p:cBhvr>
                                    </p:animEffect>
                                    <p:animScale>
                                      <p:cBhvr>
                                        <p:cTn id="68" dur="250" autoRev="1" fill="hold"/>
                                        <p:tgtEl>
                                          <p:spTgt spid="72"/>
                                        </p:tgtEl>
                                      </p:cBhvr>
                                      <p:by x="105000" y="105000"/>
                                    </p:animScale>
                                  </p:childTnLst>
                                </p:cTn>
                              </p:par>
                              <p:par>
                                <p:cTn id="69" presetID="26" presetClass="emph" presetSubtype="0" fill="hold" grpId="1" nodeType="withEffect">
                                  <p:stCondLst>
                                    <p:cond delay="2000"/>
                                  </p:stCondLst>
                                  <p:childTnLst>
                                    <p:animEffect transition="out" filter="fade">
                                      <p:cBhvr>
                                        <p:cTn id="70" dur="500" tmFilter="0, 0; .2, .5; .8, .5; 1, 0"/>
                                        <p:tgtEl>
                                          <p:spTgt spid="73"/>
                                        </p:tgtEl>
                                      </p:cBhvr>
                                    </p:animEffect>
                                    <p:animScale>
                                      <p:cBhvr>
                                        <p:cTn id="71" dur="250" autoRev="1" fill="hold"/>
                                        <p:tgtEl>
                                          <p:spTgt spid="73"/>
                                        </p:tgtEl>
                                      </p:cBhvr>
                                      <p:by x="105000" y="105000"/>
                                    </p:animScale>
                                  </p:childTnLst>
                                </p:cTn>
                              </p:par>
                              <p:par>
                                <p:cTn id="72" presetID="26" presetClass="emph" presetSubtype="0" fill="hold" grpId="1" nodeType="withEffect">
                                  <p:stCondLst>
                                    <p:cond delay="2250"/>
                                  </p:stCondLst>
                                  <p:childTnLst>
                                    <p:animEffect transition="out" filter="fade">
                                      <p:cBhvr>
                                        <p:cTn id="73" dur="500" tmFilter="0, 0; .2, .5; .8, .5; 1, 0"/>
                                        <p:tgtEl>
                                          <p:spTgt spid="74"/>
                                        </p:tgtEl>
                                      </p:cBhvr>
                                    </p:animEffect>
                                    <p:animScale>
                                      <p:cBhvr>
                                        <p:cTn id="74" dur="25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2"/>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2"/>
                                        </p:tgtEl>
                                      </p:cBhvr>
                                    </p:cmd>
                                  </p:childTnLst>
                                </p:cTn>
                              </p:par>
                            </p:childTnLst>
                          </p:cTn>
                        </p:par>
                      </p:childTnLst>
                    </p:cTn>
                  </p:par>
                </p:childTnLst>
              </p:cTn>
              <p:nextCondLst>
                <p:cond evt="onClick" delay="0">
                  <p:tgtEl>
                    <p:spTgt spid="2"/>
                  </p:tgtEl>
                </p:cond>
              </p:nextCondLst>
            </p:seq>
            <p:video>
              <p:cMediaNode vol="100000">
                <p:cTn id="80" fill="hold" display="0">
                  <p:stCondLst>
                    <p:cond delay="indefinite"/>
                  </p:stCondLst>
                </p:cTn>
                <p:tgtEl>
                  <p:spTgt spid="2"/>
                </p:tgtEl>
              </p:cMediaNode>
            </p:video>
          </p:childTnLst>
        </p:cTn>
      </p:par>
    </p:tnLst>
    <p:bldLst>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4B01280C-4FFB-9AA6-8CD1-76BD6B02CCC6}"/>
              </a:ext>
            </a:extLst>
          </p:cNvPr>
          <p:cNvSpPr/>
          <p:nvPr/>
        </p:nvSpPr>
        <p:spPr>
          <a:xfrm>
            <a:off x="-711051" y="-5334183"/>
            <a:ext cx="6750000" cy="67500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a:ln>
                <a:noFill/>
              </a:ln>
              <a:solidFill>
                <a:prstClr val="white"/>
              </a:solidFill>
              <a:effectLst/>
              <a:uLnTx/>
              <a:uFillTx/>
              <a:latin typeface="Segoe UI"/>
              <a:ea typeface="+mn-ea"/>
              <a:cs typeface="+mn-cs"/>
            </a:endParaRPr>
          </a:p>
        </p:txBody>
      </p:sp>
      <p:sp>
        <p:nvSpPr>
          <p:cNvPr id="3" name="Espace réservé du numéro de diapositive 2">
            <a:extLst>
              <a:ext uri="{FF2B5EF4-FFF2-40B4-BE49-F238E27FC236}">
                <a16:creationId xmlns:a16="http://schemas.microsoft.com/office/drawing/2014/main" id="{3A298DDB-1788-B722-556B-15A5A1D966E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F7D735-2684-4015-BC38-8C62B24B466E}" type="slidenum">
              <a:rPr kumimoji="0" lang="en-GB" sz="600" b="1" i="0" u="none" strike="noStrike" kern="1200" cap="none" spc="0" normalizeH="0" baseline="0" smtClean="0">
                <a:ln>
                  <a:noFill/>
                </a:ln>
                <a:solidFill>
                  <a:prstClr val="white"/>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600" b="1" i="0" u="none" strike="noStrike" kern="1200" cap="none" spc="0" normalizeH="0" baseline="0">
              <a:ln>
                <a:noFill/>
              </a:ln>
              <a:solidFill>
                <a:prstClr val="white"/>
              </a:solidFill>
              <a:effectLst/>
              <a:uLnTx/>
              <a:uFillTx/>
              <a:latin typeface="Segoe UI"/>
              <a:ea typeface="+mn-ea"/>
              <a:cs typeface="+mn-cs"/>
            </a:endParaRPr>
          </a:p>
        </p:txBody>
      </p:sp>
      <p:pic>
        <p:nvPicPr>
          <p:cNvPr id="5" name="Image 4" descr="Une image contenant Police, Graphique, texte, graphisme&#10;&#10;Description générée automatiquement">
            <a:extLst>
              <a:ext uri="{FF2B5EF4-FFF2-40B4-BE49-F238E27FC236}">
                <a16:creationId xmlns:a16="http://schemas.microsoft.com/office/drawing/2014/main" id="{7DAFEF1E-5595-6D7D-CA96-85E4A0271E0A}"/>
              </a:ext>
            </a:extLst>
          </p:cNvPr>
          <p:cNvPicPr>
            <a:picLocks noChangeAspect="1"/>
          </p:cNvPicPr>
          <p:nvPr/>
        </p:nvPicPr>
        <p:blipFill>
          <a:blip r:embed="rId2"/>
          <a:stretch>
            <a:fillRect/>
          </a:stretch>
        </p:blipFill>
        <p:spPr>
          <a:xfrm>
            <a:off x="1194740" y="444842"/>
            <a:ext cx="2802088" cy="440257"/>
          </a:xfrm>
          <a:prstGeom prst="rect">
            <a:avLst/>
          </a:prstGeom>
        </p:spPr>
      </p:pic>
      <p:sp>
        <p:nvSpPr>
          <p:cNvPr id="10" name="ZoneTexte 9">
            <a:extLst>
              <a:ext uri="{FF2B5EF4-FFF2-40B4-BE49-F238E27FC236}">
                <a16:creationId xmlns:a16="http://schemas.microsoft.com/office/drawing/2014/main" id="{BB8E100C-26B9-4B2E-EAF8-F2C0C3D17EA7}"/>
              </a:ext>
            </a:extLst>
          </p:cNvPr>
          <p:cNvSpPr txBox="1"/>
          <p:nvPr/>
        </p:nvSpPr>
        <p:spPr>
          <a:xfrm>
            <a:off x="1071172" y="1486159"/>
            <a:ext cx="7627985"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400" b="1" i="1" dirty="0">
                <a:solidFill>
                  <a:srgbClr val="FF5C35"/>
                </a:solidFill>
                <a:latin typeface="Segoe UI" panose="020B0502040204020203" pitchFamily="34" charset="0"/>
              </a:rPr>
              <a:t>Um conjunto de agentes inteligentes ao seu serviço</a:t>
            </a:r>
            <a:r>
              <a:rPr lang="pt-PT" sz="1400" b="1" i="1" dirty="0">
                <a:solidFill>
                  <a:schemeClr val="bg1"/>
                </a:solidFill>
                <a:latin typeface="Segoe UI" panose="020B0502040204020203" pitchFamily="34" charset="0"/>
              </a:rPr>
              <a:t> que lhe permite interagir em linguagem natural com os dados e as ferramentas de gestão da sua empresa, graças ao poder extraordinário da IA generativa.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dirty="0">
              <a:ln>
                <a:noFill/>
              </a:ln>
              <a:solidFill>
                <a:srgbClr val="FF5C35"/>
              </a:solidFill>
              <a:effectLst/>
              <a:uLnTx/>
              <a:uFillTx/>
              <a:latin typeface="Segoe UI" panose="020B0502040204020203"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pt-PT" sz="1400" b="1" i="1" u="none" strike="noStrike" kern="1200" cap="none" spc="0" normalizeH="0" baseline="0" dirty="0">
                <a:ln>
                  <a:noFill/>
                </a:ln>
                <a:solidFill>
                  <a:srgbClr val="FF5C35"/>
                </a:solidFill>
                <a:effectLst/>
                <a:uLnTx/>
                <a:uFillTx/>
                <a:latin typeface="Segoe UI" panose="020B0502040204020203" pitchFamily="34" charset="0"/>
                <a:ea typeface="+mn-ea"/>
                <a:cs typeface="+mn-cs"/>
              </a:rPr>
              <a:t>Integrado nas nossas soluções, o Cegid Pulse torna-se o coração da sua organização. </a:t>
            </a:r>
            <a:r>
              <a:rPr kumimoji="0" lang="pt-PT" sz="1400" b="1" i="1" u="none" strike="noStrike" kern="1200" cap="none" spc="0" normalizeH="0" baseline="0" dirty="0">
                <a:ln>
                  <a:noFill/>
                </a:ln>
                <a:solidFill>
                  <a:schemeClr val="bg1"/>
                </a:solidFill>
                <a:effectLst/>
                <a:uLnTx/>
                <a:uFillTx/>
                <a:latin typeface="Segoe UI" panose="020B0502040204020203" pitchFamily="34" charset="0"/>
                <a:ea typeface="+mn-ea"/>
                <a:cs typeface="+mn-cs"/>
              </a:rPr>
              <a:t>Aproveita a riqueza das informações da sua empresa e as aplicações do software de gestão Cegid para</a:t>
            </a:r>
            <a:r>
              <a:rPr kumimoji="0" lang="en-GB" sz="1400" b="1" i="1" u="none" strike="noStrike" kern="1200" cap="none" spc="0" normalizeH="0" baseline="0" dirty="0">
                <a:ln>
                  <a:noFill/>
                </a:ln>
                <a:solidFill>
                  <a:schemeClr val="bg1"/>
                </a:solidFill>
                <a:effectLst/>
                <a:uLnTx/>
                <a:uFillTx/>
                <a:latin typeface="Segoe UI" panose="020B0502040204020203" pitchFamily="34"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1" i="1" u="none" strike="noStrike" kern="1200" cap="none" spc="0" normalizeH="0" baseline="0" dirty="0">
                <a:ln>
                  <a:noFill/>
                </a:ln>
                <a:solidFill>
                  <a:schemeClr val="bg1"/>
                </a:solidFill>
                <a:effectLst/>
                <a:uLnTx/>
                <a:uFillTx/>
                <a:latin typeface="Segoe UI" panose="020B0502040204020203" pitchFamily="34" charset="0"/>
                <a:ea typeface="+mn-ea"/>
                <a:cs typeface="+mn-cs"/>
              </a:rPr>
              <a:t>apoiá-lo nas suas tarefas diárias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1" i="1" u="none" strike="noStrike" kern="1200" cap="none" spc="0" normalizeH="0" baseline="0" dirty="0">
                <a:ln>
                  <a:noFill/>
                </a:ln>
                <a:solidFill>
                  <a:schemeClr val="bg1"/>
                </a:solidFill>
                <a:effectLst/>
                <a:uLnTx/>
                <a:uFillTx/>
                <a:latin typeface="Segoe UI" panose="020B0502040204020203" pitchFamily="34" charset="0"/>
                <a:ea typeface="+mn-ea"/>
                <a:cs typeface="+mn-cs"/>
              </a:rPr>
              <a:t>conectar e agilizar os seus processos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1" i="1" u="none" strike="noStrike" kern="1200" cap="none" spc="0" normalizeH="0" baseline="0" dirty="0">
                <a:ln>
                  <a:noFill/>
                </a:ln>
                <a:solidFill>
                  <a:schemeClr val="bg1"/>
                </a:solidFill>
                <a:effectLst/>
                <a:uLnTx/>
                <a:uFillTx/>
                <a:latin typeface="Segoe UI" panose="020B0502040204020203" pitchFamily="34" charset="0"/>
                <a:ea typeface="+mn-ea"/>
                <a:cs typeface="+mn-cs"/>
              </a:rPr>
              <a:t>aconselhá-lo com base nas informações mais recentes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1" i="1" u="none" strike="noStrike" kern="1200" cap="none" spc="0" normalizeH="0" baseline="0" dirty="0">
                <a:ln>
                  <a:noFill/>
                </a:ln>
                <a:solidFill>
                  <a:schemeClr val="bg1"/>
                </a:solidFill>
                <a:effectLst/>
                <a:uLnTx/>
                <a:uFillTx/>
                <a:latin typeface="Segoe UI" panose="020B0502040204020203" pitchFamily="34" charset="0"/>
                <a:ea typeface="+mn-ea"/>
                <a:cs typeface="+mn-cs"/>
              </a:rPr>
              <a:t>alertá-lo para problema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1" i="1" u="none" strike="noStrike" kern="1200" cap="none" spc="0" normalizeH="0" baseline="0" dirty="0">
                <a:ln>
                  <a:noFill/>
                </a:ln>
                <a:solidFill>
                  <a:schemeClr val="bg1"/>
                </a:solidFill>
                <a:effectLst/>
                <a:uLnTx/>
                <a:uFillTx/>
                <a:latin typeface="Segoe UI" panose="020B0502040204020203" pitchFamily="34" charset="0"/>
                <a:ea typeface="+mn-ea"/>
                <a:cs typeface="+mn-cs"/>
              </a:rPr>
              <a:t>sugerir várias ações para os resolver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1" i="1" dirty="0">
              <a:solidFill>
                <a:srgbClr val="FF5C35"/>
              </a:solidFill>
              <a:latin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lang="pt-PT" sz="1400" b="1" i="1" dirty="0">
                <a:solidFill>
                  <a:srgbClr val="FF5C35"/>
                </a:solidFill>
                <a:latin typeface="Segoe UI" panose="020B0502040204020203" pitchFamily="34" charset="0"/>
              </a:rPr>
              <a:t>O Cegid Pulse t</a:t>
            </a:r>
            <a:r>
              <a:rPr kumimoji="0" lang="pt-PT" sz="1400" b="1" i="1" u="none" strike="noStrike" kern="1200" cap="none" spc="0" normalizeH="0" baseline="0" dirty="0">
                <a:ln>
                  <a:noFill/>
                </a:ln>
                <a:solidFill>
                  <a:srgbClr val="FF5C35"/>
                </a:solidFill>
                <a:effectLst/>
                <a:uLnTx/>
                <a:uFillTx/>
                <a:latin typeface="Segoe UI" panose="020B0502040204020203" pitchFamily="34" charset="0"/>
                <a:ea typeface="+mn-ea"/>
                <a:cs typeface="+mn-cs"/>
              </a:rPr>
              <a:t>rabalha ao seu lado, aumentando a inteligência coletiva de toda a empresa.</a:t>
            </a:r>
            <a:endParaRPr kumimoji="0" lang="en-GB" sz="1400" b="1" i="0" u="none" strike="noStrike" kern="1200" cap="none" spc="0" normalizeH="0" baseline="0" dirty="0">
              <a:ln>
                <a:noFill/>
              </a:ln>
              <a:solidFill>
                <a:srgbClr val="FF5C35"/>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177937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201D2850-6F4B-722F-8E9F-230D667604CA}"/>
              </a:ext>
            </a:extLst>
          </p:cNvPr>
          <p:cNvSpPr/>
          <p:nvPr/>
        </p:nvSpPr>
        <p:spPr>
          <a:xfrm>
            <a:off x="6464646" y="1357973"/>
            <a:ext cx="2344497" cy="1726627"/>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Rectangle : coins arrondis 3">
            <a:extLst>
              <a:ext uri="{FF2B5EF4-FFF2-40B4-BE49-F238E27FC236}">
                <a16:creationId xmlns:a16="http://schemas.microsoft.com/office/drawing/2014/main" id="{7F0B593E-1840-6525-A801-B2F2A77EC095}"/>
              </a:ext>
            </a:extLst>
          </p:cNvPr>
          <p:cNvSpPr/>
          <p:nvPr/>
        </p:nvSpPr>
        <p:spPr>
          <a:xfrm>
            <a:off x="3941024" y="1739522"/>
            <a:ext cx="2344497" cy="2047432"/>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Rectangle : coins arrondis 1">
            <a:extLst>
              <a:ext uri="{FF2B5EF4-FFF2-40B4-BE49-F238E27FC236}">
                <a16:creationId xmlns:a16="http://schemas.microsoft.com/office/drawing/2014/main" id="{CAD6B653-EAA8-4E38-8940-47967E03DF7D}"/>
              </a:ext>
            </a:extLst>
          </p:cNvPr>
          <p:cNvSpPr/>
          <p:nvPr/>
        </p:nvSpPr>
        <p:spPr>
          <a:xfrm>
            <a:off x="1418235" y="1383991"/>
            <a:ext cx="2344497" cy="1677261"/>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33" name="Groupe 32">
            <a:extLst>
              <a:ext uri="{FF2B5EF4-FFF2-40B4-BE49-F238E27FC236}">
                <a16:creationId xmlns:a16="http://schemas.microsoft.com/office/drawing/2014/main" id="{78D327E6-4517-7B6F-D6B1-D896E253E373}"/>
              </a:ext>
            </a:extLst>
          </p:cNvPr>
          <p:cNvGrpSpPr/>
          <p:nvPr/>
        </p:nvGrpSpPr>
        <p:grpSpPr>
          <a:xfrm>
            <a:off x="2227697" y="323456"/>
            <a:ext cx="641928" cy="641928"/>
            <a:chOff x="1506540" y="395237"/>
            <a:chExt cx="903359" cy="903359"/>
          </a:xfrm>
        </p:grpSpPr>
        <p:sp>
          <p:nvSpPr>
            <p:cNvPr id="25" name="Ellipse 24">
              <a:extLst>
                <a:ext uri="{FF2B5EF4-FFF2-40B4-BE49-F238E27FC236}">
                  <a16:creationId xmlns:a16="http://schemas.microsoft.com/office/drawing/2014/main" id="{79BFA810-6610-B185-2053-18AC420C2501}"/>
                </a:ext>
              </a:extLst>
            </p:cNvPr>
            <p:cNvSpPr/>
            <p:nvPr/>
          </p:nvSpPr>
          <p:spPr>
            <a:xfrm>
              <a:off x="1506540" y="395237"/>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 name="Image 14">
              <a:extLst>
                <a:ext uri="{FF2B5EF4-FFF2-40B4-BE49-F238E27FC236}">
                  <a16:creationId xmlns:a16="http://schemas.microsoft.com/office/drawing/2014/main" id="{A9FCA2DC-1435-47FC-E281-6AAECE371F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9782" y="478479"/>
              <a:ext cx="736874" cy="736874"/>
            </a:xfrm>
            <a:prstGeom prst="rect">
              <a:avLst/>
            </a:prstGeom>
          </p:spPr>
        </p:pic>
      </p:grpSp>
      <p:sp>
        <p:nvSpPr>
          <p:cNvPr id="5" name="ZoneTexte 4">
            <a:extLst>
              <a:ext uri="{FF2B5EF4-FFF2-40B4-BE49-F238E27FC236}">
                <a16:creationId xmlns:a16="http://schemas.microsoft.com/office/drawing/2014/main" id="{943D9E2E-B4DB-DEB4-E3B0-2041873A2821}"/>
              </a:ext>
            </a:extLst>
          </p:cNvPr>
          <p:cNvSpPr txBox="1"/>
          <p:nvPr/>
        </p:nvSpPr>
        <p:spPr>
          <a:xfrm>
            <a:off x="739448" y="3931176"/>
            <a:ext cx="5076033" cy="984885"/>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Um conhecimento único sobre os regulamentos</a:t>
            </a:r>
          </a:p>
        </p:txBody>
      </p:sp>
      <p:grpSp>
        <p:nvGrpSpPr>
          <p:cNvPr id="35" name="Groupe 34">
            <a:extLst>
              <a:ext uri="{FF2B5EF4-FFF2-40B4-BE49-F238E27FC236}">
                <a16:creationId xmlns:a16="http://schemas.microsoft.com/office/drawing/2014/main" id="{90CCFCFA-D5FC-9856-688F-DDBE4DFA79E4}"/>
              </a:ext>
            </a:extLst>
          </p:cNvPr>
          <p:cNvGrpSpPr/>
          <p:nvPr/>
        </p:nvGrpSpPr>
        <p:grpSpPr>
          <a:xfrm>
            <a:off x="7311346" y="328977"/>
            <a:ext cx="641928" cy="641928"/>
            <a:chOff x="1499547" y="2838098"/>
            <a:chExt cx="903359" cy="903359"/>
          </a:xfrm>
        </p:grpSpPr>
        <p:sp>
          <p:nvSpPr>
            <p:cNvPr id="27" name="Ellipse 26">
              <a:extLst>
                <a:ext uri="{FF2B5EF4-FFF2-40B4-BE49-F238E27FC236}">
                  <a16:creationId xmlns:a16="http://schemas.microsoft.com/office/drawing/2014/main" id="{6D2E70FC-7D73-E45F-9CF0-AD3332BBA1EE}"/>
                </a:ext>
              </a:extLst>
            </p:cNvPr>
            <p:cNvSpPr/>
            <p:nvPr/>
          </p:nvSpPr>
          <p:spPr>
            <a:xfrm>
              <a:off x="1499547" y="2838098"/>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 name="Image 2">
              <a:extLst>
                <a:ext uri="{FF2B5EF4-FFF2-40B4-BE49-F238E27FC236}">
                  <a16:creationId xmlns:a16="http://schemas.microsoft.com/office/drawing/2014/main" id="{9AC031E8-B154-5B94-DBA1-5374D14D59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4407" y="2903189"/>
              <a:ext cx="773637" cy="773637"/>
            </a:xfrm>
            <a:prstGeom prst="rect">
              <a:avLst/>
            </a:prstGeom>
          </p:spPr>
        </p:pic>
      </p:grpSp>
      <p:pic>
        <p:nvPicPr>
          <p:cNvPr id="12" name="Graphique 11">
            <a:extLst>
              <a:ext uri="{FF2B5EF4-FFF2-40B4-BE49-F238E27FC236}">
                <a16:creationId xmlns:a16="http://schemas.microsoft.com/office/drawing/2014/main" id="{2D514E58-DDEA-4DB0-E8B1-9C6C73121F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27" y="1383991"/>
            <a:ext cx="1273395" cy="2488285"/>
          </a:xfrm>
          <a:prstGeom prst="rect">
            <a:avLst/>
          </a:prstGeom>
        </p:spPr>
      </p:pic>
      <p:sp>
        <p:nvSpPr>
          <p:cNvPr id="14" name="ZoneTexte 13">
            <a:extLst>
              <a:ext uri="{FF2B5EF4-FFF2-40B4-BE49-F238E27FC236}">
                <a16:creationId xmlns:a16="http://schemas.microsoft.com/office/drawing/2014/main" id="{3B662995-DDE9-D946-CECF-99A1CBE263A8}"/>
              </a:ext>
            </a:extLst>
          </p:cNvPr>
          <p:cNvSpPr txBox="1"/>
          <p:nvPr/>
        </p:nvSpPr>
        <p:spPr>
          <a:xfrm>
            <a:off x="1480047" y="1612242"/>
            <a:ext cx="2248514" cy="135267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 Cegid </a:t>
            </a:r>
            <a:r>
              <a:rPr lang="pt-BR" sz="1300" dirty="0">
                <a:solidFill>
                  <a:prstClr val="white"/>
                </a:solidFill>
                <a:latin typeface="Segoe UI" panose="020B0502040204020203" pitchFamily="34" charset="0"/>
                <a:cs typeface="Segoe UI" panose="020B0502040204020203" pitchFamily="34" charset="0"/>
              </a:rPr>
              <a:t>adaptou</a:t>
            </a:r>
            <a:r>
              <a:rPr kumimoji="0" lang="pt-BR"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as suas soluções de acordo com os regulamentos em vigor há quase 40 anos, fornecendo </a:t>
            </a:r>
            <a:r>
              <a:rPr kumimoji="0" lang="pt-BR"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um histórico de conformidade forte e confiável.</a:t>
            </a:r>
          </a:p>
        </p:txBody>
      </p:sp>
      <p:sp>
        <p:nvSpPr>
          <p:cNvPr id="16" name="ZoneTexte 15">
            <a:extLst>
              <a:ext uri="{FF2B5EF4-FFF2-40B4-BE49-F238E27FC236}">
                <a16:creationId xmlns:a16="http://schemas.microsoft.com/office/drawing/2014/main" id="{2FA4E806-730F-1F53-D255-5B541C53B51D}"/>
              </a:ext>
            </a:extLst>
          </p:cNvPr>
          <p:cNvSpPr txBox="1"/>
          <p:nvPr/>
        </p:nvSpPr>
        <p:spPr>
          <a:xfrm>
            <a:off x="3963755" y="1975653"/>
            <a:ext cx="2329291" cy="1726627"/>
          </a:xfrm>
          <a:prstGeom prst="rect">
            <a:avLst/>
          </a:prstGeom>
          <a:noFill/>
        </p:spPr>
        <p:txBody>
          <a:bodyPr wrap="square">
            <a:spAutoFit/>
          </a:bodyPr>
          <a:lstStyle/>
          <a:p>
            <a:pPr lvl="0" algn="ctr">
              <a:lnSpc>
                <a:spcPct val="90000"/>
              </a:lnSpc>
              <a:defRPr/>
            </a:pPr>
            <a:r>
              <a:rPr kumimoji="0" lang="pt-BR"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Colabora ativamente em grupos de trabalho governamentais para facilitar a implementação de alterações legais e fiscais, posicionando-se como </a:t>
            </a:r>
            <a:r>
              <a:rPr kumimoji="0" lang="pt-BR"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um inteveniente-chave na criação da </a:t>
            </a:r>
            <a:r>
              <a:rPr lang="pt-BR" sz="1300" b="1" dirty="0">
                <a:solidFill>
                  <a:srgbClr val="002C52"/>
                </a:solidFill>
                <a:latin typeface="Segoe UI" panose="020B0502040204020203" pitchFamily="34" charset="0"/>
                <a:cs typeface="Segoe UI" panose="020B0502040204020203" pitchFamily="34" charset="0"/>
              </a:rPr>
              <a:t>futura </a:t>
            </a:r>
            <a:r>
              <a:rPr kumimoji="0" lang="pt-BR"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regulamentação</a:t>
            </a:r>
            <a:r>
              <a:rPr kumimoji="0" lang="pt-BR" sz="14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a:t>
            </a:r>
          </a:p>
        </p:txBody>
      </p:sp>
      <p:sp>
        <p:nvSpPr>
          <p:cNvPr id="18" name="ZoneTexte 17">
            <a:extLst>
              <a:ext uri="{FF2B5EF4-FFF2-40B4-BE49-F238E27FC236}">
                <a16:creationId xmlns:a16="http://schemas.microsoft.com/office/drawing/2014/main" id="{79EEF5C6-2386-61FD-2F46-0B92F6D9F8F1}"/>
              </a:ext>
            </a:extLst>
          </p:cNvPr>
          <p:cNvSpPr txBox="1"/>
          <p:nvPr/>
        </p:nvSpPr>
        <p:spPr>
          <a:xfrm>
            <a:off x="6573331" y="1636306"/>
            <a:ext cx="2117955" cy="135267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1300" i="0" u="none" strike="noStrike" cap="none" normalizeH="0" baseline="0" noProof="0" dirty="0">
                <a:ln>
                  <a:noFill/>
                </a:ln>
                <a:solidFill>
                  <a:schemeClr val="bg1"/>
                </a:solidFill>
                <a:uLnTx/>
                <a:uFillTx/>
                <a:latin typeface="Segoe UI" panose="020B0502040204020203" pitchFamily="34" charset="0"/>
                <a:ea typeface="+mn-ea"/>
                <a:cs typeface="Segoe UI" panose="020B0502040204020203" pitchFamily="34" charset="0"/>
              </a:rPr>
              <a:t>Influencia</a:t>
            </a:r>
            <a:r>
              <a:rPr kumimoji="0" lang="pt-BR"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o futuro do setor da tecnologia</a:t>
            </a:r>
            <a:r>
              <a:rPr lang="pt-BR" sz="1300" b="1" dirty="0">
                <a:solidFill>
                  <a:srgbClr val="002C52"/>
                </a:solidFill>
                <a:latin typeface="Segoe UI" panose="020B0502040204020203" pitchFamily="34" charset="0"/>
                <a:cs typeface="Segoe UI" panose="020B0502040204020203" pitchFamily="34" charset="0"/>
              </a:rPr>
              <a:t> </a:t>
            </a:r>
            <a:r>
              <a:rPr kumimoji="0" lang="pt-BR"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graças a uma presença ativa em várias associações profissionais de tecnologia em todo o mundo.</a:t>
            </a:r>
          </a:p>
        </p:txBody>
      </p:sp>
      <p:grpSp>
        <p:nvGrpSpPr>
          <p:cNvPr id="34" name="Groupe 33">
            <a:extLst>
              <a:ext uri="{FF2B5EF4-FFF2-40B4-BE49-F238E27FC236}">
                <a16:creationId xmlns:a16="http://schemas.microsoft.com/office/drawing/2014/main" id="{FF0C68E2-A309-F71F-8A30-EFBF1C62AF65}"/>
              </a:ext>
            </a:extLst>
          </p:cNvPr>
          <p:cNvGrpSpPr/>
          <p:nvPr/>
        </p:nvGrpSpPr>
        <p:grpSpPr>
          <a:xfrm>
            <a:off x="4752568" y="719881"/>
            <a:ext cx="641928" cy="641928"/>
            <a:chOff x="1506539" y="1649213"/>
            <a:chExt cx="903359" cy="903359"/>
          </a:xfrm>
        </p:grpSpPr>
        <p:sp>
          <p:nvSpPr>
            <p:cNvPr id="26" name="Ellipse 25">
              <a:extLst>
                <a:ext uri="{FF2B5EF4-FFF2-40B4-BE49-F238E27FC236}">
                  <a16:creationId xmlns:a16="http://schemas.microsoft.com/office/drawing/2014/main" id="{526CB74E-68B5-3553-DA08-0A51A41FBA09}"/>
                </a:ext>
              </a:extLst>
            </p:cNvPr>
            <p:cNvSpPr/>
            <p:nvPr/>
          </p:nvSpPr>
          <p:spPr>
            <a:xfrm>
              <a:off x="1506539" y="1649213"/>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9" name="Image 28">
              <a:extLst>
                <a:ext uri="{FF2B5EF4-FFF2-40B4-BE49-F238E27FC236}">
                  <a16:creationId xmlns:a16="http://schemas.microsoft.com/office/drawing/2014/main" id="{A49A89B5-F090-2ACF-4361-0163D941482D}"/>
                </a:ext>
              </a:extLst>
            </p:cNvPr>
            <p:cNvPicPr>
              <a:picLocks noChangeAspect="1"/>
            </p:cNvPicPr>
            <p:nvPr/>
          </p:nvPicPr>
          <p:blipFill>
            <a:blip r:embed="rId7"/>
            <a:stretch>
              <a:fillRect/>
            </a:stretch>
          </p:blipFill>
          <p:spPr>
            <a:xfrm>
              <a:off x="1564407" y="1692029"/>
              <a:ext cx="788492" cy="788492"/>
            </a:xfrm>
            <a:prstGeom prst="rect">
              <a:avLst/>
            </a:prstGeom>
          </p:spPr>
        </p:pic>
      </p:grpSp>
      <p:sp>
        <p:nvSpPr>
          <p:cNvPr id="8" name="Ellipse 7">
            <a:extLst>
              <a:ext uri="{FF2B5EF4-FFF2-40B4-BE49-F238E27FC236}">
                <a16:creationId xmlns:a16="http://schemas.microsoft.com/office/drawing/2014/main" id="{BE32B803-4F2E-610D-87B2-17A7B7448BB6}"/>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ZoneTexte 9">
            <a:extLst>
              <a:ext uri="{FF2B5EF4-FFF2-40B4-BE49-F238E27FC236}">
                <a16:creationId xmlns:a16="http://schemas.microsoft.com/office/drawing/2014/main" id="{08CFD31F-28E5-729A-D96C-E1BBE5A08178}"/>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cap="none" normalizeH="0" baseline="0" noProof="0" dirty="0">
                <a:ln>
                  <a:noFill/>
                </a:ln>
                <a:solidFill>
                  <a:prstClr val="white"/>
                </a:solidFill>
                <a:uLnTx/>
                <a:uFillTx/>
                <a:latin typeface="Segoe UI"/>
                <a:ea typeface="+mn-ea"/>
                <a:cs typeface="+mn-cs"/>
              </a:rPr>
              <a:t>03</a:t>
            </a:r>
          </a:p>
        </p:txBody>
      </p:sp>
      <p:pic>
        <p:nvPicPr>
          <p:cNvPr id="13" name="Graphique 12">
            <a:extLst>
              <a:ext uri="{FF2B5EF4-FFF2-40B4-BE49-F238E27FC236}">
                <a16:creationId xmlns:a16="http://schemas.microsoft.com/office/drawing/2014/main" id="{7E558938-D790-5E70-0F4B-10C4F90D97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0981" y="1144529"/>
            <a:ext cx="1979004" cy="351534"/>
          </a:xfrm>
          <a:prstGeom prst="rect">
            <a:avLst/>
          </a:prstGeom>
        </p:spPr>
      </p:pic>
      <p:pic>
        <p:nvPicPr>
          <p:cNvPr id="20" name="Graphique 19">
            <a:extLst>
              <a:ext uri="{FF2B5EF4-FFF2-40B4-BE49-F238E27FC236}">
                <a16:creationId xmlns:a16="http://schemas.microsoft.com/office/drawing/2014/main" id="{16CD110F-A920-1CC1-59AA-20D2EF5C59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92425" y="1511498"/>
            <a:ext cx="2271950" cy="371064"/>
          </a:xfrm>
          <a:prstGeom prst="rect">
            <a:avLst/>
          </a:prstGeom>
        </p:spPr>
      </p:pic>
      <p:pic>
        <p:nvPicPr>
          <p:cNvPr id="22" name="Graphique 21">
            <a:extLst>
              <a:ext uri="{FF2B5EF4-FFF2-40B4-BE49-F238E27FC236}">
                <a16:creationId xmlns:a16="http://schemas.microsoft.com/office/drawing/2014/main" id="{B12F770D-DD62-31AB-FADE-2880D67A659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95788" y="1166078"/>
            <a:ext cx="1673040" cy="318984"/>
          </a:xfrm>
          <a:prstGeom prst="rect">
            <a:avLst/>
          </a:prstGeom>
        </p:spPr>
      </p:pic>
    </p:spTree>
    <p:extLst>
      <p:ext uri="{BB962C8B-B14F-4D97-AF65-F5344CB8AC3E}">
        <p14:creationId xmlns:p14="http://schemas.microsoft.com/office/powerpoint/2010/main" val="3283901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cteur droit 12">
            <a:extLst>
              <a:ext uri="{FF2B5EF4-FFF2-40B4-BE49-F238E27FC236}">
                <a16:creationId xmlns:a16="http://schemas.microsoft.com/office/drawing/2014/main" id="{A0EC79EB-D399-0D57-AD68-DFED106F909F}"/>
              </a:ext>
            </a:extLst>
          </p:cNvPr>
          <p:cNvCxnSpPr>
            <a:cxnSpLocks/>
          </p:cNvCxnSpPr>
          <p:nvPr/>
        </p:nvCxnSpPr>
        <p:spPr>
          <a:xfrm>
            <a:off x="2993772" y="1416460"/>
            <a:ext cx="0" cy="3672812"/>
          </a:xfrm>
          <a:prstGeom prst="line">
            <a:avLst/>
          </a:prstGeom>
          <a:ln w="22225" cap="rnd">
            <a:solidFill>
              <a:schemeClr val="accent6">
                <a:lumMod val="7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2E99F37-3375-F81D-2067-206408107900}"/>
              </a:ext>
            </a:extLst>
          </p:cNvPr>
          <p:cNvCxnSpPr>
            <a:cxnSpLocks/>
          </p:cNvCxnSpPr>
          <p:nvPr/>
        </p:nvCxnSpPr>
        <p:spPr>
          <a:xfrm>
            <a:off x="6217812" y="1476429"/>
            <a:ext cx="0" cy="3712613"/>
          </a:xfrm>
          <a:prstGeom prst="line">
            <a:avLst/>
          </a:prstGeom>
          <a:ln w="22225" cap="rnd">
            <a:solidFill>
              <a:schemeClr val="accent6">
                <a:lumMod val="7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F54DBA2C-FD95-CF54-4822-9B284615717B}"/>
              </a:ext>
            </a:extLst>
          </p:cNvPr>
          <p:cNvSpPr/>
          <p:nvPr/>
        </p:nvSpPr>
        <p:spPr>
          <a:xfrm>
            <a:off x="7523631" y="4559213"/>
            <a:ext cx="1620369" cy="5023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D0D1B96-C68E-0FFE-52C2-7EECA0964E3E}"/>
              </a:ext>
            </a:extLst>
          </p:cNvPr>
          <p:cNvSpPr/>
          <p:nvPr/>
        </p:nvSpPr>
        <p:spPr>
          <a:xfrm>
            <a:off x="538619" y="-5467349"/>
            <a:ext cx="8066762" cy="717564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re 4">
            <a:extLst>
              <a:ext uri="{FF2B5EF4-FFF2-40B4-BE49-F238E27FC236}">
                <a16:creationId xmlns:a16="http://schemas.microsoft.com/office/drawing/2014/main" id="{0DA333A0-9796-BD2B-C174-7F7B472F76A6}"/>
              </a:ext>
            </a:extLst>
          </p:cNvPr>
          <p:cNvSpPr>
            <a:spLocks noGrp="1"/>
          </p:cNvSpPr>
          <p:nvPr>
            <p:ph type="title"/>
          </p:nvPr>
        </p:nvSpPr>
        <p:spPr>
          <a:xfrm>
            <a:off x="2310311" y="74894"/>
            <a:ext cx="4506582" cy="923330"/>
          </a:xfrm>
        </p:spPr>
        <p:txBody>
          <a:bodyPr/>
          <a:lstStyle/>
          <a:p>
            <a:pPr algn="ctr"/>
            <a:r>
              <a:rPr kumimoji="0" lang="pt-PT" sz="2000" i="0" u="none" strike="noStrike" cap="none" normalizeH="0" baseline="0" noProof="0" dirty="0">
                <a:ln>
                  <a:noFill/>
                </a:ln>
                <a:solidFill>
                  <a:schemeClr val="bg1"/>
                </a:solidFill>
                <a:uLnTx/>
                <a:uFillTx/>
                <a:latin typeface="Segoe UI" panose="020B0502040204020203" pitchFamily="34" charset="0"/>
                <a:ea typeface="+mn-ea"/>
                <a:cs typeface="+mn-cs"/>
              </a:rPr>
              <a:t>Proporcionar uma experiência distinta, superior e memorável aos nossos clientes é a nossa prioridade</a:t>
            </a:r>
            <a:endParaRPr lang="en-GB" sz="2000" dirty="0">
              <a:solidFill>
                <a:schemeClr val="bg1"/>
              </a:solidFill>
            </a:endParaRPr>
          </a:p>
        </p:txBody>
      </p:sp>
      <p:pic>
        <p:nvPicPr>
          <p:cNvPr id="43" name="Graphique 42">
            <a:extLst>
              <a:ext uri="{FF2B5EF4-FFF2-40B4-BE49-F238E27FC236}">
                <a16:creationId xmlns:a16="http://schemas.microsoft.com/office/drawing/2014/main" id="{A719F378-38B2-FCBD-D8A4-79ECE4798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692020" y="3509774"/>
            <a:ext cx="785090" cy="2072696"/>
          </a:xfrm>
          <a:prstGeom prst="rect">
            <a:avLst/>
          </a:prstGeom>
        </p:spPr>
      </p:pic>
      <p:sp>
        <p:nvSpPr>
          <p:cNvPr id="15" name="TextBox 172">
            <a:extLst>
              <a:ext uri="{FF2B5EF4-FFF2-40B4-BE49-F238E27FC236}">
                <a16:creationId xmlns:a16="http://schemas.microsoft.com/office/drawing/2014/main" id="{86EF417A-C401-ACC0-55CF-00F854165993}"/>
              </a:ext>
            </a:extLst>
          </p:cNvPr>
          <p:cNvSpPr txBox="1"/>
          <p:nvPr/>
        </p:nvSpPr>
        <p:spPr>
          <a:xfrm>
            <a:off x="232502" y="1754104"/>
            <a:ext cx="2631622" cy="276999"/>
          </a:xfrm>
          <a:prstGeom prst="rect">
            <a:avLst/>
          </a:prstGeom>
          <a:noFill/>
        </p:spPr>
        <p:txBody>
          <a:bodyPr wrap="square" lIns="27000" tIns="0" rIns="27000" bIns="0" rtlCol="0">
            <a:spAutoFit/>
          </a:bodyPr>
          <a:lstStyle/>
          <a:p>
            <a:pPr algn="ctr" defTabSz="685800">
              <a:buClr>
                <a:srgbClr val="0046FE"/>
              </a:buClr>
              <a:defRPr/>
            </a:pPr>
            <a:r>
              <a:rPr lang="en-GB" b="1" dirty="0" err="1">
                <a:solidFill>
                  <a:srgbClr val="0046FE"/>
                </a:solidFill>
                <a:latin typeface="Segoe UI"/>
              </a:rPr>
              <a:t>Serviços</a:t>
            </a:r>
            <a:r>
              <a:rPr lang="en-GB" b="1" dirty="0">
                <a:solidFill>
                  <a:srgbClr val="0046FE"/>
                </a:solidFill>
                <a:latin typeface="Segoe UI"/>
              </a:rPr>
              <a:t> </a:t>
            </a:r>
            <a:r>
              <a:rPr lang="en-GB" b="1" dirty="0" err="1">
                <a:solidFill>
                  <a:srgbClr val="0046FE"/>
                </a:solidFill>
                <a:latin typeface="Segoe UI"/>
              </a:rPr>
              <a:t>consultoria</a:t>
            </a:r>
            <a:endParaRPr lang="en-GB" b="1" dirty="0">
              <a:solidFill>
                <a:srgbClr val="0046FE"/>
              </a:solidFill>
              <a:latin typeface="Segoe UI"/>
            </a:endParaRPr>
          </a:p>
        </p:txBody>
      </p:sp>
      <p:sp>
        <p:nvSpPr>
          <p:cNvPr id="16" name="TextBox 172">
            <a:extLst>
              <a:ext uri="{FF2B5EF4-FFF2-40B4-BE49-F238E27FC236}">
                <a16:creationId xmlns:a16="http://schemas.microsoft.com/office/drawing/2014/main" id="{ADD061BD-B1ED-75DC-2CD6-2073A4B552AF}"/>
              </a:ext>
            </a:extLst>
          </p:cNvPr>
          <p:cNvSpPr txBox="1"/>
          <p:nvPr/>
        </p:nvSpPr>
        <p:spPr>
          <a:xfrm>
            <a:off x="3237371" y="1754104"/>
            <a:ext cx="2474041" cy="276999"/>
          </a:xfrm>
          <a:prstGeom prst="rect">
            <a:avLst/>
          </a:prstGeom>
          <a:noFill/>
        </p:spPr>
        <p:txBody>
          <a:bodyPr wrap="square" lIns="27000" tIns="0" rIns="27000" bIns="0" rtlCol="0">
            <a:spAutoFit/>
          </a:bodyPr>
          <a:lstStyle/>
          <a:p>
            <a:pPr algn="ctr" defTabSz="685800">
              <a:buClr>
                <a:srgbClr val="0046FE"/>
              </a:buClr>
              <a:defRPr/>
            </a:pPr>
            <a:r>
              <a:rPr lang="en-GB" b="1" dirty="0" err="1">
                <a:solidFill>
                  <a:srgbClr val="002C52"/>
                </a:solidFill>
                <a:latin typeface="Segoe UI"/>
              </a:rPr>
              <a:t>Formação</a:t>
            </a:r>
            <a:endParaRPr lang="en-GB" b="1" dirty="0">
              <a:solidFill>
                <a:srgbClr val="002C52"/>
              </a:solidFill>
              <a:latin typeface="Segoe UI"/>
            </a:endParaRPr>
          </a:p>
        </p:txBody>
      </p:sp>
      <p:sp>
        <p:nvSpPr>
          <p:cNvPr id="20" name="Rectangle 19">
            <a:extLst>
              <a:ext uri="{FF2B5EF4-FFF2-40B4-BE49-F238E27FC236}">
                <a16:creationId xmlns:a16="http://schemas.microsoft.com/office/drawing/2014/main" id="{00608F8F-7B63-82F2-3CF4-9EF71B038E75}"/>
              </a:ext>
            </a:extLst>
          </p:cNvPr>
          <p:cNvSpPr/>
          <p:nvPr/>
        </p:nvSpPr>
        <p:spPr>
          <a:xfrm>
            <a:off x="3324962" y="1793787"/>
            <a:ext cx="2298861" cy="153572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pt-PT" sz="900" b="1" dirty="0">
              <a:solidFill>
                <a:schemeClr val="tx1"/>
              </a:solidFill>
              <a:latin typeface="Segoe UI"/>
            </a:endParaRPr>
          </a:p>
          <a:p>
            <a:pPr algn="ctr" defTabSz="685800">
              <a:defRPr/>
            </a:pPr>
            <a:r>
              <a:rPr lang="pt-PT" sz="900" b="1" dirty="0">
                <a:solidFill>
                  <a:schemeClr val="tx1"/>
                </a:solidFill>
                <a:latin typeface="Segoe UI"/>
              </a:rPr>
              <a:t>Ações de formação para ajudá-lo a dominar a utilização da sua solução </a:t>
            </a:r>
            <a:r>
              <a:rPr lang="pt-PT" sz="900" b="1" dirty="0" err="1">
                <a:solidFill>
                  <a:schemeClr val="tx1"/>
                </a:solidFill>
                <a:latin typeface="Segoe UI"/>
              </a:rPr>
              <a:t>Cegid</a:t>
            </a:r>
            <a:r>
              <a:rPr lang="pt-PT" sz="900" b="1" dirty="0">
                <a:solidFill>
                  <a:schemeClr val="tx1"/>
                </a:solidFill>
                <a:latin typeface="Segoe UI"/>
              </a:rPr>
              <a:t>.</a:t>
            </a:r>
            <a:endParaRPr lang="en-GB" sz="900" b="1" noProof="1">
              <a:solidFill>
                <a:schemeClr val="tx1"/>
              </a:solidFill>
              <a:latin typeface="Segoe UI"/>
            </a:endParaRPr>
          </a:p>
        </p:txBody>
      </p:sp>
      <p:sp>
        <p:nvSpPr>
          <p:cNvPr id="23" name="Rectangle 22">
            <a:extLst>
              <a:ext uri="{FF2B5EF4-FFF2-40B4-BE49-F238E27FC236}">
                <a16:creationId xmlns:a16="http://schemas.microsoft.com/office/drawing/2014/main" id="{3C67997F-580D-0F50-D768-25B4C0F68AEB}"/>
              </a:ext>
            </a:extLst>
          </p:cNvPr>
          <p:cNvSpPr/>
          <p:nvPr/>
        </p:nvSpPr>
        <p:spPr>
          <a:xfrm>
            <a:off x="6332945" y="1834590"/>
            <a:ext cx="2583481" cy="14680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defRPr/>
            </a:pPr>
            <a:r>
              <a:rPr lang="pt-PT" sz="900" b="1" dirty="0">
                <a:solidFill>
                  <a:srgbClr val="FF5C35"/>
                </a:solidFill>
                <a:latin typeface="Segoe UI"/>
              </a:rPr>
              <a:t>Serviços de informação e assistência para a utilização da sua solução Cegid e serviços de assistência técnica.</a:t>
            </a:r>
            <a:endParaRPr lang="en-GB" sz="825" b="1" noProof="1">
              <a:solidFill>
                <a:srgbClr val="FF5C35"/>
              </a:solidFill>
              <a:latin typeface="Segoe UI"/>
            </a:endParaRPr>
          </a:p>
        </p:txBody>
      </p:sp>
      <p:sp>
        <p:nvSpPr>
          <p:cNvPr id="24" name="Ellipse 23">
            <a:extLst>
              <a:ext uri="{FF2B5EF4-FFF2-40B4-BE49-F238E27FC236}">
                <a16:creationId xmlns:a16="http://schemas.microsoft.com/office/drawing/2014/main" id="{BC411962-632E-6C3D-7B3D-C5BF1D3BA946}"/>
              </a:ext>
            </a:extLst>
          </p:cNvPr>
          <p:cNvSpPr/>
          <p:nvPr/>
        </p:nvSpPr>
        <p:spPr>
          <a:xfrm>
            <a:off x="1468224" y="2183693"/>
            <a:ext cx="138794" cy="13660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prstClr val="white"/>
              </a:solidFill>
              <a:latin typeface="Segoe UI"/>
            </a:endParaRPr>
          </a:p>
        </p:txBody>
      </p:sp>
      <p:sp>
        <p:nvSpPr>
          <p:cNvPr id="25" name="Ellipse 24">
            <a:extLst>
              <a:ext uri="{FF2B5EF4-FFF2-40B4-BE49-F238E27FC236}">
                <a16:creationId xmlns:a16="http://schemas.microsoft.com/office/drawing/2014/main" id="{9065D45E-6964-55B5-1941-CB2098B2AD5D}"/>
              </a:ext>
            </a:extLst>
          </p:cNvPr>
          <p:cNvSpPr/>
          <p:nvPr/>
        </p:nvSpPr>
        <p:spPr>
          <a:xfrm>
            <a:off x="4404996" y="2183693"/>
            <a:ext cx="138794" cy="13660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prstClr val="white"/>
              </a:solidFill>
              <a:latin typeface="Segoe UI"/>
            </a:endParaRPr>
          </a:p>
        </p:txBody>
      </p:sp>
      <p:sp>
        <p:nvSpPr>
          <p:cNvPr id="26" name="Ellipse 25">
            <a:extLst>
              <a:ext uri="{FF2B5EF4-FFF2-40B4-BE49-F238E27FC236}">
                <a16:creationId xmlns:a16="http://schemas.microsoft.com/office/drawing/2014/main" id="{57DC03C5-90CF-ADB6-DB8C-E28297A6DD1B}"/>
              </a:ext>
            </a:extLst>
          </p:cNvPr>
          <p:cNvSpPr/>
          <p:nvPr/>
        </p:nvSpPr>
        <p:spPr>
          <a:xfrm>
            <a:off x="7013214" y="2180702"/>
            <a:ext cx="138794" cy="13660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prstClr val="white"/>
              </a:solidFill>
              <a:latin typeface="Segoe UI"/>
            </a:endParaRPr>
          </a:p>
        </p:txBody>
      </p:sp>
      <p:cxnSp>
        <p:nvCxnSpPr>
          <p:cNvPr id="27" name="Connecteur droit avec flèche 26">
            <a:extLst>
              <a:ext uri="{FF2B5EF4-FFF2-40B4-BE49-F238E27FC236}">
                <a16:creationId xmlns:a16="http://schemas.microsoft.com/office/drawing/2014/main" id="{51E8C353-581C-D3B5-5FCD-8947CACA491C}"/>
              </a:ext>
            </a:extLst>
          </p:cNvPr>
          <p:cNvCxnSpPr>
            <a:cxnSpLocks/>
            <a:stCxn id="24" idx="6"/>
          </p:cNvCxnSpPr>
          <p:nvPr/>
        </p:nvCxnSpPr>
        <p:spPr>
          <a:xfrm flipV="1">
            <a:off x="1607018" y="2251996"/>
            <a:ext cx="2735459" cy="1"/>
          </a:xfrm>
          <a:prstGeom prst="straightConnector1">
            <a:avLst/>
          </a:prstGeom>
          <a:ln w="1905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4901864C-A1C5-7B92-1FA5-9C896BB20AC1}"/>
              </a:ext>
            </a:extLst>
          </p:cNvPr>
          <p:cNvCxnSpPr>
            <a:cxnSpLocks/>
          </p:cNvCxnSpPr>
          <p:nvPr/>
        </p:nvCxnSpPr>
        <p:spPr>
          <a:xfrm>
            <a:off x="4579760" y="2249006"/>
            <a:ext cx="2352610" cy="0"/>
          </a:xfrm>
          <a:prstGeom prst="straightConnector1">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172">
            <a:extLst>
              <a:ext uri="{FF2B5EF4-FFF2-40B4-BE49-F238E27FC236}">
                <a16:creationId xmlns:a16="http://schemas.microsoft.com/office/drawing/2014/main" id="{1852D2E5-A55B-4760-C87B-BEC42E655084}"/>
              </a:ext>
            </a:extLst>
          </p:cNvPr>
          <p:cNvSpPr txBox="1"/>
          <p:nvPr/>
        </p:nvSpPr>
        <p:spPr>
          <a:xfrm>
            <a:off x="6457129" y="1553712"/>
            <a:ext cx="2352602" cy="553998"/>
          </a:xfrm>
          <a:prstGeom prst="rect">
            <a:avLst/>
          </a:prstGeom>
          <a:noFill/>
        </p:spPr>
        <p:txBody>
          <a:bodyPr wrap="square" lIns="27000" tIns="0" rIns="27000" bIns="0" rtlCol="0" anchor="t">
            <a:spAutoFit/>
          </a:bodyPr>
          <a:lstStyle/>
          <a:p>
            <a:pPr algn="ctr" defTabSz="685800">
              <a:buClr>
                <a:srgbClr val="0046FE"/>
              </a:buClr>
              <a:defRPr/>
            </a:pPr>
            <a:r>
              <a:rPr lang="en-GB" b="1" dirty="0" err="1">
                <a:solidFill>
                  <a:srgbClr val="FF5C35"/>
                </a:solidFill>
                <a:latin typeface="Segoe UI"/>
              </a:rPr>
              <a:t>Assistência</a:t>
            </a:r>
            <a:r>
              <a:rPr lang="en-GB" b="1" dirty="0">
                <a:solidFill>
                  <a:srgbClr val="FF5C35"/>
                </a:solidFill>
                <a:latin typeface="Segoe UI"/>
              </a:rPr>
              <a:t> e </a:t>
            </a:r>
            <a:r>
              <a:rPr lang="en-GB" b="1" dirty="0" err="1">
                <a:solidFill>
                  <a:srgbClr val="FF5C35"/>
                </a:solidFill>
                <a:latin typeface="Segoe UI"/>
              </a:rPr>
              <a:t>apoio</a:t>
            </a:r>
            <a:r>
              <a:rPr lang="en-GB" b="1" dirty="0">
                <a:solidFill>
                  <a:srgbClr val="FF5C35"/>
                </a:solidFill>
                <a:latin typeface="Segoe UI"/>
              </a:rPr>
              <a:t> </a:t>
            </a:r>
            <a:r>
              <a:rPr lang="en-GB" b="1" dirty="0" err="1">
                <a:solidFill>
                  <a:srgbClr val="FF5C35"/>
                </a:solidFill>
                <a:latin typeface="Segoe UI"/>
              </a:rPr>
              <a:t>ao</a:t>
            </a:r>
            <a:r>
              <a:rPr lang="en-GB" b="1" dirty="0">
                <a:solidFill>
                  <a:srgbClr val="FF5C35"/>
                </a:solidFill>
                <a:latin typeface="Segoe UI"/>
              </a:rPr>
              <a:t> </a:t>
            </a:r>
            <a:r>
              <a:rPr lang="en-GB" b="1" dirty="0" err="1">
                <a:solidFill>
                  <a:srgbClr val="FF5C35"/>
                </a:solidFill>
                <a:latin typeface="Segoe UI"/>
              </a:rPr>
              <a:t>cliente</a:t>
            </a:r>
            <a:endParaRPr lang="en-GB" b="1" dirty="0">
              <a:solidFill>
                <a:srgbClr val="FF5C35"/>
              </a:solidFill>
              <a:latin typeface="Segoe UI"/>
            </a:endParaRPr>
          </a:p>
        </p:txBody>
      </p:sp>
      <p:sp>
        <p:nvSpPr>
          <p:cNvPr id="39" name="Flèche : bas 27">
            <a:extLst>
              <a:ext uri="{FF2B5EF4-FFF2-40B4-BE49-F238E27FC236}">
                <a16:creationId xmlns:a16="http://schemas.microsoft.com/office/drawing/2014/main" id="{D59BD024-6803-694A-0AA5-C9EE2619A2FF}"/>
              </a:ext>
            </a:extLst>
          </p:cNvPr>
          <p:cNvSpPr/>
          <p:nvPr/>
        </p:nvSpPr>
        <p:spPr>
          <a:xfrm>
            <a:off x="1489016" y="3373167"/>
            <a:ext cx="138794" cy="136607"/>
          </a:xfrm>
          <a:prstGeom prst="down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latin typeface="Segoe UI"/>
            </a:endParaRPr>
          </a:p>
        </p:txBody>
      </p:sp>
      <p:sp>
        <p:nvSpPr>
          <p:cNvPr id="40" name="Flèche : bas 28">
            <a:extLst>
              <a:ext uri="{FF2B5EF4-FFF2-40B4-BE49-F238E27FC236}">
                <a16:creationId xmlns:a16="http://schemas.microsoft.com/office/drawing/2014/main" id="{52AE4D7D-C2C0-C31A-06B1-BEDB709785C4}"/>
              </a:ext>
            </a:extLst>
          </p:cNvPr>
          <p:cNvSpPr/>
          <p:nvPr/>
        </p:nvSpPr>
        <p:spPr>
          <a:xfrm>
            <a:off x="7454234" y="3373167"/>
            <a:ext cx="138794" cy="136607"/>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latin typeface="Segoe UI"/>
            </a:endParaRPr>
          </a:p>
        </p:txBody>
      </p:sp>
      <p:sp>
        <p:nvSpPr>
          <p:cNvPr id="42" name="Flèche : bas 29">
            <a:extLst>
              <a:ext uri="{FF2B5EF4-FFF2-40B4-BE49-F238E27FC236}">
                <a16:creationId xmlns:a16="http://schemas.microsoft.com/office/drawing/2014/main" id="{263A1F13-4084-8678-DA01-43548A57A0D7}"/>
              </a:ext>
            </a:extLst>
          </p:cNvPr>
          <p:cNvSpPr/>
          <p:nvPr/>
        </p:nvSpPr>
        <p:spPr>
          <a:xfrm>
            <a:off x="4424808" y="3373167"/>
            <a:ext cx="138794" cy="136607"/>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latin typeface="Segoe UI"/>
            </a:endParaRPr>
          </a:p>
        </p:txBody>
      </p:sp>
      <p:sp>
        <p:nvSpPr>
          <p:cNvPr id="49" name="Rectangle : coins arrondis 13">
            <a:hlinkClick r:id="" action="ppaction://noaction"/>
            <a:extLst>
              <a:ext uri="{FF2B5EF4-FFF2-40B4-BE49-F238E27FC236}">
                <a16:creationId xmlns:a16="http://schemas.microsoft.com/office/drawing/2014/main" id="{2D169CC9-D58B-9149-2AE2-5726C6EC331D}"/>
              </a:ext>
            </a:extLst>
          </p:cNvPr>
          <p:cNvSpPr/>
          <p:nvPr/>
        </p:nvSpPr>
        <p:spPr>
          <a:xfrm>
            <a:off x="441114" y="3555800"/>
            <a:ext cx="2156010" cy="313072"/>
          </a:xfrm>
          <a:prstGeom prst="roundRect">
            <a:avLst>
              <a:gd name="adj" fmla="val 21505"/>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err="1">
                <a:solidFill>
                  <a:srgbClr val="0046FE"/>
                </a:solidFill>
                <a:latin typeface="Segoe UI"/>
              </a:rPr>
              <a:t>Serviços</a:t>
            </a:r>
            <a:r>
              <a:rPr lang="en-GB" sz="900" b="1" dirty="0">
                <a:solidFill>
                  <a:srgbClr val="0046FE"/>
                </a:solidFill>
                <a:latin typeface="Segoe UI"/>
              </a:rPr>
              <a:t> de </a:t>
            </a:r>
            <a:r>
              <a:rPr lang="en-GB" sz="900" b="1" dirty="0" err="1">
                <a:solidFill>
                  <a:srgbClr val="0046FE"/>
                </a:solidFill>
                <a:latin typeface="Segoe UI"/>
              </a:rPr>
              <a:t>consultoria</a:t>
            </a:r>
            <a:endParaRPr lang="en-GB" sz="900" b="1" dirty="0">
              <a:solidFill>
                <a:srgbClr val="0046FE"/>
              </a:solidFill>
              <a:latin typeface="Segoe UI"/>
            </a:endParaRPr>
          </a:p>
        </p:txBody>
      </p:sp>
      <p:sp>
        <p:nvSpPr>
          <p:cNvPr id="50" name="Rectangle : coins arrondis 13">
            <a:hlinkClick r:id="" action="ppaction://noaction"/>
            <a:extLst>
              <a:ext uri="{FF2B5EF4-FFF2-40B4-BE49-F238E27FC236}">
                <a16:creationId xmlns:a16="http://schemas.microsoft.com/office/drawing/2014/main" id="{8E7F73B9-96BB-0255-AD7E-7EFA1D02A254}"/>
              </a:ext>
            </a:extLst>
          </p:cNvPr>
          <p:cNvSpPr/>
          <p:nvPr/>
        </p:nvSpPr>
        <p:spPr>
          <a:xfrm>
            <a:off x="449858" y="3947303"/>
            <a:ext cx="2156010" cy="313072"/>
          </a:xfrm>
          <a:prstGeom prst="roundRect">
            <a:avLst>
              <a:gd name="adj" fmla="val 21505"/>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err="1">
                <a:solidFill>
                  <a:srgbClr val="0046FE"/>
                </a:solidFill>
                <a:latin typeface="Segoe UI"/>
              </a:rPr>
              <a:t>Serviços</a:t>
            </a:r>
            <a:r>
              <a:rPr lang="en-GB" sz="900" b="1" dirty="0">
                <a:solidFill>
                  <a:srgbClr val="0046FE"/>
                </a:solidFill>
                <a:latin typeface="Segoe UI"/>
              </a:rPr>
              <a:t> de SaaS</a:t>
            </a:r>
          </a:p>
        </p:txBody>
      </p:sp>
      <p:sp>
        <p:nvSpPr>
          <p:cNvPr id="51" name="ZoneTexte 50">
            <a:extLst>
              <a:ext uri="{FF2B5EF4-FFF2-40B4-BE49-F238E27FC236}">
                <a16:creationId xmlns:a16="http://schemas.microsoft.com/office/drawing/2014/main" id="{58D249C8-45D7-1189-4CAD-73A018D13864}"/>
              </a:ext>
            </a:extLst>
          </p:cNvPr>
          <p:cNvSpPr txBox="1"/>
          <p:nvPr/>
        </p:nvSpPr>
        <p:spPr>
          <a:xfrm>
            <a:off x="433420" y="2366081"/>
            <a:ext cx="2171398" cy="4154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effectLst/>
                <a:uLnTx/>
                <a:uFillTx/>
                <a:latin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a:r>
              <a:rPr lang="pt-PT" sz="900" dirty="0">
                <a:solidFill>
                  <a:srgbClr val="0046FE"/>
                </a:solidFill>
              </a:rPr>
              <a:t>Ativação e implementação da sua solução na sua empresa.</a:t>
            </a:r>
            <a:endParaRPr lang="en-GB" sz="900" dirty="0">
              <a:solidFill>
                <a:srgbClr val="0046FE"/>
              </a:solidFill>
            </a:endParaRPr>
          </a:p>
        </p:txBody>
      </p:sp>
      <p:sp>
        <p:nvSpPr>
          <p:cNvPr id="55" name="Organigramme : Terminateur 59">
            <a:extLst>
              <a:ext uri="{FF2B5EF4-FFF2-40B4-BE49-F238E27FC236}">
                <a16:creationId xmlns:a16="http://schemas.microsoft.com/office/drawing/2014/main" id="{748F547B-C96E-C78C-1EBD-3FE1B36FE492}"/>
              </a:ext>
            </a:extLst>
          </p:cNvPr>
          <p:cNvSpPr/>
          <p:nvPr/>
        </p:nvSpPr>
        <p:spPr>
          <a:xfrm>
            <a:off x="2635781" y="2156370"/>
            <a:ext cx="1003265" cy="171817"/>
          </a:xfrm>
          <a:prstGeom prst="flowChartTerminator">
            <a:avLst/>
          </a:prstGeom>
          <a:solidFill>
            <a:schemeClr val="tx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600" b="1" dirty="0" err="1">
                <a:solidFill>
                  <a:prstClr val="white"/>
                </a:solidFill>
                <a:latin typeface="Segoe UI"/>
              </a:rPr>
              <a:t>Remoto</a:t>
            </a:r>
            <a:r>
              <a:rPr lang="en-GB" sz="600" b="1" dirty="0">
                <a:solidFill>
                  <a:prstClr val="white"/>
                </a:solidFill>
                <a:latin typeface="Segoe UI"/>
              </a:rPr>
              <a:t> / No Local</a:t>
            </a:r>
          </a:p>
        </p:txBody>
      </p:sp>
      <p:sp>
        <p:nvSpPr>
          <p:cNvPr id="57" name="Organigramme : Terminateur 60">
            <a:extLst>
              <a:ext uri="{FF2B5EF4-FFF2-40B4-BE49-F238E27FC236}">
                <a16:creationId xmlns:a16="http://schemas.microsoft.com/office/drawing/2014/main" id="{8B61447A-087F-71DF-BBB3-6AC6DC5E7234}"/>
              </a:ext>
            </a:extLst>
          </p:cNvPr>
          <p:cNvSpPr/>
          <p:nvPr/>
        </p:nvSpPr>
        <p:spPr>
          <a:xfrm>
            <a:off x="5960445" y="2156370"/>
            <a:ext cx="717739" cy="171817"/>
          </a:xfrm>
          <a:prstGeom prst="flowChartTerminator">
            <a:avLst/>
          </a:prstGeom>
          <a:solidFill>
            <a:schemeClr val="accent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600" b="1" dirty="0" err="1">
                <a:solidFill>
                  <a:prstClr val="white"/>
                </a:solidFill>
                <a:latin typeface="Segoe UI"/>
              </a:rPr>
              <a:t>Remoto</a:t>
            </a:r>
            <a:endParaRPr lang="en-GB" sz="600" b="1" dirty="0">
              <a:solidFill>
                <a:prstClr val="white"/>
              </a:solidFill>
              <a:latin typeface="Segoe UI"/>
            </a:endParaRPr>
          </a:p>
        </p:txBody>
      </p:sp>
      <p:pic>
        <p:nvPicPr>
          <p:cNvPr id="68" name="Graphique 67">
            <a:extLst>
              <a:ext uri="{FF2B5EF4-FFF2-40B4-BE49-F238E27FC236}">
                <a16:creationId xmlns:a16="http://schemas.microsoft.com/office/drawing/2014/main" id="{8EAD4AC7-5574-B70D-30E9-0E5C7520EA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97332" y="126039"/>
            <a:ext cx="816833" cy="1396395"/>
          </a:xfrm>
          <a:prstGeom prst="rect">
            <a:avLst/>
          </a:prstGeom>
        </p:spPr>
      </p:pic>
      <p:pic>
        <p:nvPicPr>
          <p:cNvPr id="69" name="Graphique 68">
            <a:extLst>
              <a:ext uri="{FF2B5EF4-FFF2-40B4-BE49-F238E27FC236}">
                <a16:creationId xmlns:a16="http://schemas.microsoft.com/office/drawing/2014/main" id="{A3A826BC-93D9-6265-4749-1F7A29224E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875" y="66356"/>
            <a:ext cx="816833" cy="1472943"/>
          </a:xfrm>
          <a:prstGeom prst="rect">
            <a:avLst/>
          </a:prstGeom>
        </p:spPr>
      </p:pic>
      <p:sp>
        <p:nvSpPr>
          <p:cNvPr id="70" name="Rectangle : coins arrondis 13">
            <a:hlinkClick r:id="" action="ppaction://noaction"/>
            <a:extLst>
              <a:ext uri="{FF2B5EF4-FFF2-40B4-BE49-F238E27FC236}">
                <a16:creationId xmlns:a16="http://schemas.microsoft.com/office/drawing/2014/main" id="{3ED01016-75AD-5FDF-CB79-5C7F764A44DD}"/>
              </a:ext>
            </a:extLst>
          </p:cNvPr>
          <p:cNvSpPr/>
          <p:nvPr/>
        </p:nvSpPr>
        <p:spPr>
          <a:xfrm>
            <a:off x="449858" y="3026990"/>
            <a:ext cx="2156010" cy="313072"/>
          </a:xfrm>
          <a:prstGeom prst="roundRect">
            <a:avLst>
              <a:gd name="adj" fmla="val 21505"/>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pt-PT" sz="900" b="1" dirty="0">
                <a:solidFill>
                  <a:schemeClr val="bg1"/>
                </a:solidFill>
                <a:latin typeface="+mj-lt"/>
              </a:rPr>
              <a:t>Consultor especialista em soluções e negócios</a:t>
            </a:r>
            <a:endParaRPr lang="en-GB" sz="900" b="1" dirty="0">
              <a:solidFill>
                <a:schemeClr val="bg1"/>
              </a:solidFill>
              <a:latin typeface="+mj-lt"/>
            </a:endParaRPr>
          </a:p>
        </p:txBody>
      </p:sp>
      <p:sp>
        <p:nvSpPr>
          <p:cNvPr id="71" name="Rectangle : coins arrondis 13">
            <a:hlinkClick r:id="" action="ppaction://noaction"/>
            <a:extLst>
              <a:ext uri="{FF2B5EF4-FFF2-40B4-BE49-F238E27FC236}">
                <a16:creationId xmlns:a16="http://schemas.microsoft.com/office/drawing/2014/main" id="{F93C1274-8991-B98A-4D51-F7D1EBC73F59}"/>
              </a:ext>
            </a:extLst>
          </p:cNvPr>
          <p:cNvSpPr/>
          <p:nvPr/>
        </p:nvSpPr>
        <p:spPr>
          <a:xfrm>
            <a:off x="3417610" y="2988096"/>
            <a:ext cx="2156010" cy="313072"/>
          </a:xfrm>
          <a:prstGeom prst="roundRect">
            <a:avLst>
              <a:gd name="adj" fmla="val 2150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pt-PT" sz="900" b="1" dirty="0">
                <a:solidFill>
                  <a:schemeClr val="bg1"/>
                </a:solidFill>
                <a:latin typeface="+mj-lt"/>
              </a:rPr>
              <a:t>Consultor especialista em formação</a:t>
            </a:r>
            <a:endParaRPr lang="en-GB" sz="900" b="1" dirty="0">
              <a:solidFill>
                <a:schemeClr val="bg1"/>
              </a:solidFill>
              <a:latin typeface="+mj-lt"/>
            </a:endParaRPr>
          </a:p>
        </p:txBody>
      </p:sp>
      <p:sp>
        <p:nvSpPr>
          <p:cNvPr id="72" name="Rectangle : coins arrondis 13">
            <a:hlinkClick r:id="" action="ppaction://noaction"/>
            <a:extLst>
              <a:ext uri="{FF2B5EF4-FFF2-40B4-BE49-F238E27FC236}">
                <a16:creationId xmlns:a16="http://schemas.microsoft.com/office/drawing/2014/main" id="{BC3E26BE-B767-CC73-091E-C0A663896276}"/>
              </a:ext>
            </a:extLst>
          </p:cNvPr>
          <p:cNvSpPr/>
          <p:nvPr/>
        </p:nvSpPr>
        <p:spPr>
          <a:xfrm>
            <a:off x="3439017" y="3555800"/>
            <a:ext cx="2156010" cy="313072"/>
          </a:xfrm>
          <a:prstGeom prst="roundRect">
            <a:avLst>
              <a:gd name="adj" fmla="val 21505"/>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err="1">
                <a:solidFill>
                  <a:schemeClr val="tx1"/>
                </a:solidFill>
                <a:latin typeface="Segoe UI"/>
              </a:rPr>
              <a:t>Formação</a:t>
            </a:r>
            <a:r>
              <a:rPr lang="en-GB" sz="900" b="1" dirty="0">
                <a:solidFill>
                  <a:schemeClr val="tx1"/>
                </a:solidFill>
                <a:latin typeface="Segoe UI"/>
              </a:rPr>
              <a:t> </a:t>
            </a:r>
            <a:r>
              <a:rPr lang="en-GB" sz="900" b="1" dirty="0" err="1">
                <a:solidFill>
                  <a:schemeClr val="tx1"/>
                </a:solidFill>
                <a:latin typeface="Segoe UI"/>
              </a:rPr>
              <a:t>básica</a:t>
            </a:r>
            <a:endParaRPr lang="en-GB" sz="900" b="1" dirty="0">
              <a:solidFill>
                <a:schemeClr val="tx1"/>
              </a:solidFill>
              <a:latin typeface="Segoe UI"/>
            </a:endParaRPr>
          </a:p>
        </p:txBody>
      </p:sp>
      <p:sp>
        <p:nvSpPr>
          <p:cNvPr id="73" name="Rectangle : coins arrondis 13">
            <a:hlinkClick r:id="" action="ppaction://noaction"/>
            <a:extLst>
              <a:ext uri="{FF2B5EF4-FFF2-40B4-BE49-F238E27FC236}">
                <a16:creationId xmlns:a16="http://schemas.microsoft.com/office/drawing/2014/main" id="{7A2ED9B9-1E2E-A806-74ED-F7D37CDA4DCF}"/>
              </a:ext>
            </a:extLst>
          </p:cNvPr>
          <p:cNvSpPr/>
          <p:nvPr/>
        </p:nvSpPr>
        <p:spPr>
          <a:xfrm>
            <a:off x="3447761" y="3947303"/>
            <a:ext cx="2156010" cy="313072"/>
          </a:xfrm>
          <a:prstGeom prst="roundRect">
            <a:avLst>
              <a:gd name="adj" fmla="val 21505"/>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err="1">
                <a:solidFill>
                  <a:schemeClr val="tx1"/>
                </a:solidFill>
                <a:latin typeface="Segoe UI"/>
              </a:rPr>
              <a:t>Formação</a:t>
            </a:r>
            <a:r>
              <a:rPr lang="en-GB" sz="900" b="1" dirty="0">
                <a:solidFill>
                  <a:schemeClr val="tx1"/>
                </a:solidFill>
                <a:latin typeface="Segoe UI"/>
              </a:rPr>
              <a:t> </a:t>
            </a:r>
            <a:r>
              <a:rPr lang="en-GB" sz="900" b="1" dirty="0" err="1">
                <a:solidFill>
                  <a:schemeClr val="tx1"/>
                </a:solidFill>
                <a:latin typeface="Segoe UI"/>
              </a:rPr>
              <a:t>avançada</a:t>
            </a:r>
            <a:endParaRPr lang="en-GB" sz="900" b="1" dirty="0">
              <a:solidFill>
                <a:schemeClr val="tx1"/>
              </a:solidFill>
              <a:latin typeface="Segoe UI"/>
            </a:endParaRPr>
          </a:p>
        </p:txBody>
      </p:sp>
      <p:sp>
        <p:nvSpPr>
          <p:cNvPr id="74" name="Rectangle : coins arrondis 13">
            <a:hlinkClick r:id="" action="ppaction://noaction"/>
            <a:extLst>
              <a:ext uri="{FF2B5EF4-FFF2-40B4-BE49-F238E27FC236}">
                <a16:creationId xmlns:a16="http://schemas.microsoft.com/office/drawing/2014/main" id="{D034E5F4-D830-22DA-5AC8-279D4A401DDB}"/>
              </a:ext>
            </a:extLst>
          </p:cNvPr>
          <p:cNvSpPr/>
          <p:nvPr/>
        </p:nvSpPr>
        <p:spPr>
          <a:xfrm>
            <a:off x="3447761" y="4338806"/>
            <a:ext cx="2156010" cy="313072"/>
          </a:xfrm>
          <a:prstGeom prst="roundRect">
            <a:avLst>
              <a:gd name="adj" fmla="val 21505"/>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err="1">
                <a:solidFill>
                  <a:schemeClr val="tx1"/>
                </a:solidFill>
                <a:latin typeface="Segoe UI"/>
              </a:rPr>
              <a:t>Formação</a:t>
            </a:r>
            <a:r>
              <a:rPr lang="en-GB" sz="900" b="1" dirty="0">
                <a:solidFill>
                  <a:schemeClr val="tx1"/>
                </a:solidFill>
                <a:latin typeface="Segoe UI"/>
              </a:rPr>
              <a:t> </a:t>
            </a:r>
            <a:r>
              <a:rPr lang="en-GB" sz="900" b="1" dirty="0" err="1">
                <a:solidFill>
                  <a:schemeClr val="tx1"/>
                </a:solidFill>
                <a:latin typeface="Segoe UI"/>
              </a:rPr>
              <a:t>temática</a:t>
            </a:r>
            <a:endParaRPr lang="en-GB" sz="900" b="1" dirty="0">
              <a:solidFill>
                <a:schemeClr val="tx1"/>
              </a:solidFill>
              <a:latin typeface="Segoe UI"/>
            </a:endParaRPr>
          </a:p>
        </p:txBody>
      </p:sp>
      <p:sp>
        <p:nvSpPr>
          <p:cNvPr id="75" name="Rectangle : coins arrondis 13">
            <a:hlinkClick r:id="" action="ppaction://noaction"/>
            <a:extLst>
              <a:ext uri="{FF2B5EF4-FFF2-40B4-BE49-F238E27FC236}">
                <a16:creationId xmlns:a16="http://schemas.microsoft.com/office/drawing/2014/main" id="{CDBA4B2D-19AD-4CAC-4DEE-6E11E03DA8B5}"/>
              </a:ext>
            </a:extLst>
          </p:cNvPr>
          <p:cNvSpPr/>
          <p:nvPr/>
        </p:nvSpPr>
        <p:spPr>
          <a:xfrm>
            <a:off x="6319314" y="2973966"/>
            <a:ext cx="1204314" cy="313072"/>
          </a:xfrm>
          <a:prstGeom prst="roundRect">
            <a:avLst>
              <a:gd name="adj" fmla="val 21505"/>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err="1">
                <a:solidFill>
                  <a:schemeClr val="bg1"/>
                </a:solidFill>
                <a:latin typeface="Segoe UI"/>
              </a:rPr>
              <a:t>Assistente</a:t>
            </a:r>
            <a:r>
              <a:rPr lang="en-GB" sz="900" b="1" dirty="0">
                <a:solidFill>
                  <a:schemeClr val="bg1"/>
                </a:solidFill>
                <a:latin typeface="Segoe UI"/>
              </a:rPr>
              <a:t> virtual</a:t>
            </a:r>
          </a:p>
        </p:txBody>
      </p:sp>
      <p:sp>
        <p:nvSpPr>
          <p:cNvPr id="76" name="Rectangle : coins arrondis 13">
            <a:hlinkClick r:id="" action="ppaction://noaction"/>
            <a:extLst>
              <a:ext uri="{FF2B5EF4-FFF2-40B4-BE49-F238E27FC236}">
                <a16:creationId xmlns:a16="http://schemas.microsoft.com/office/drawing/2014/main" id="{C5C8C978-D77A-D479-53D3-36E905E3004B}"/>
              </a:ext>
            </a:extLst>
          </p:cNvPr>
          <p:cNvSpPr/>
          <p:nvPr/>
        </p:nvSpPr>
        <p:spPr>
          <a:xfrm>
            <a:off x="7600914" y="2982235"/>
            <a:ext cx="1432951" cy="313072"/>
          </a:xfrm>
          <a:prstGeom prst="roundRect">
            <a:avLst>
              <a:gd name="adj" fmla="val 21505"/>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pt-PT" sz="900" b="1" dirty="0">
                <a:solidFill>
                  <a:schemeClr val="bg1"/>
                </a:solidFill>
                <a:latin typeface="Segoe UI"/>
              </a:rPr>
              <a:t>Gestor de apoio ao cliente/Consultor</a:t>
            </a:r>
            <a:endParaRPr lang="en-GB" sz="900" b="1" dirty="0">
              <a:solidFill>
                <a:schemeClr val="bg1"/>
              </a:solidFill>
              <a:latin typeface="Segoe UI"/>
            </a:endParaRPr>
          </a:p>
        </p:txBody>
      </p:sp>
      <p:sp>
        <p:nvSpPr>
          <p:cNvPr id="77" name="Rectangle : coins arrondis 13">
            <a:hlinkClick r:id="" action="ppaction://noaction"/>
            <a:extLst>
              <a:ext uri="{FF2B5EF4-FFF2-40B4-BE49-F238E27FC236}">
                <a16:creationId xmlns:a16="http://schemas.microsoft.com/office/drawing/2014/main" id="{C44E4D47-5F86-4CAD-6286-D585766F7F73}"/>
              </a:ext>
            </a:extLst>
          </p:cNvPr>
          <p:cNvSpPr/>
          <p:nvPr/>
        </p:nvSpPr>
        <p:spPr>
          <a:xfrm>
            <a:off x="6546681" y="3555800"/>
            <a:ext cx="2156010" cy="313072"/>
          </a:xfrm>
          <a:prstGeom prst="roundRect">
            <a:avLst>
              <a:gd name="adj" fmla="val 21505"/>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a:solidFill>
                  <a:schemeClr val="accent1"/>
                </a:solidFill>
                <a:latin typeface="Segoe UI"/>
              </a:rPr>
              <a:t>Portal do </a:t>
            </a:r>
            <a:r>
              <a:rPr lang="en-GB" sz="900" b="1" dirty="0" err="1">
                <a:solidFill>
                  <a:schemeClr val="accent1"/>
                </a:solidFill>
                <a:latin typeface="Segoe UI"/>
              </a:rPr>
              <a:t>cliente</a:t>
            </a:r>
            <a:r>
              <a:rPr lang="en-GB" sz="900" b="1" dirty="0">
                <a:solidFill>
                  <a:schemeClr val="accent1"/>
                </a:solidFill>
                <a:latin typeface="Segoe UI"/>
              </a:rPr>
              <a:t> – Cegid Life</a:t>
            </a:r>
          </a:p>
        </p:txBody>
      </p:sp>
      <p:sp>
        <p:nvSpPr>
          <p:cNvPr id="78" name="Rectangle : coins arrondis 13">
            <a:hlinkClick r:id="" action="ppaction://noaction"/>
            <a:extLst>
              <a:ext uri="{FF2B5EF4-FFF2-40B4-BE49-F238E27FC236}">
                <a16:creationId xmlns:a16="http://schemas.microsoft.com/office/drawing/2014/main" id="{0BA04223-8E6B-6C96-7893-D9EE94100568}"/>
              </a:ext>
            </a:extLst>
          </p:cNvPr>
          <p:cNvSpPr/>
          <p:nvPr/>
        </p:nvSpPr>
        <p:spPr>
          <a:xfrm>
            <a:off x="6555425" y="3947303"/>
            <a:ext cx="2156010" cy="313072"/>
          </a:xfrm>
          <a:prstGeom prst="roundRect">
            <a:avLst>
              <a:gd name="adj" fmla="val 21505"/>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err="1">
                <a:solidFill>
                  <a:schemeClr val="accent1"/>
                </a:solidFill>
                <a:latin typeface="Segoe UI"/>
              </a:rPr>
              <a:t>Assistente</a:t>
            </a:r>
            <a:r>
              <a:rPr lang="en-GB" sz="900" b="1" dirty="0">
                <a:solidFill>
                  <a:schemeClr val="accent1"/>
                </a:solidFill>
                <a:latin typeface="Segoe UI"/>
              </a:rPr>
              <a:t> virtual</a:t>
            </a:r>
          </a:p>
        </p:txBody>
      </p:sp>
      <p:sp>
        <p:nvSpPr>
          <p:cNvPr id="79" name="Rectangle : coins arrondis 13">
            <a:hlinkClick r:id="" action="ppaction://noaction"/>
            <a:extLst>
              <a:ext uri="{FF2B5EF4-FFF2-40B4-BE49-F238E27FC236}">
                <a16:creationId xmlns:a16="http://schemas.microsoft.com/office/drawing/2014/main" id="{3D4CEFE1-D8D9-2CD2-4A1B-2BD32CE36BF6}"/>
              </a:ext>
            </a:extLst>
          </p:cNvPr>
          <p:cNvSpPr/>
          <p:nvPr/>
        </p:nvSpPr>
        <p:spPr>
          <a:xfrm>
            <a:off x="6555425" y="4357695"/>
            <a:ext cx="2156010" cy="313072"/>
          </a:xfrm>
          <a:prstGeom prst="roundRect">
            <a:avLst>
              <a:gd name="adj" fmla="val 21505"/>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a:solidFill>
                  <a:schemeClr val="accent1"/>
                </a:solidFill>
                <a:latin typeface="Segoe UI"/>
              </a:rPr>
              <a:t>Sistema de ticketing</a:t>
            </a:r>
          </a:p>
        </p:txBody>
      </p:sp>
      <p:sp>
        <p:nvSpPr>
          <p:cNvPr id="80" name="Rectangle : coins arrondis 13">
            <a:hlinkClick r:id="" action="ppaction://noaction"/>
            <a:extLst>
              <a:ext uri="{FF2B5EF4-FFF2-40B4-BE49-F238E27FC236}">
                <a16:creationId xmlns:a16="http://schemas.microsoft.com/office/drawing/2014/main" id="{6C68F1C4-E70F-4FCA-909F-8E8149E80627}"/>
              </a:ext>
            </a:extLst>
          </p:cNvPr>
          <p:cNvSpPr/>
          <p:nvPr/>
        </p:nvSpPr>
        <p:spPr>
          <a:xfrm>
            <a:off x="6546681" y="4757736"/>
            <a:ext cx="2156010" cy="313072"/>
          </a:xfrm>
          <a:prstGeom prst="roundRect">
            <a:avLst>
              <a:gd name="adj" fmla="val 21505"/>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GB" sz="900" b="1" dirty="0" err="1">
                <a:solidFill>
                  <a:schemeClr val="accent1"/>
                </a:solidFill>
                <a:latin typeface="Segoe UI"/>
              </a:rPr>
              <a:t>Suporte</a:t>
            </a:r>
            <a:r>
              <a:rPr lang="en-GB" sz="900" b="1" dirty="0">
                <a:solidFill>
                  <a:schemeClr val="accent1"/>
                </a:solidFill>
                <a:latin typeface="Segoe UI"/>
              </a:rPr>
              <a:t> </a:t>
            </a:r>
            <a:r>
              <a:rPr lang="en-GB" sz="900" b="1" dirty="0" err="1">
                <a:solidFill>
                  <a:schemeClr val="accent1"/>
                </a:solidFill>
                <a:latin typeface="Segoe UI"/>
              </a:rPr>
              <a:t>telefónico</a:t>
            </a:r>
            <a:endParaRPr lang="en-GB" sz="900" b="1" dirty="0">
              <a:solidFill>
                <a:schemeClr val="accent1"/>
              </a:solidFill>
              <a:latin typeface="Segoe UI"/>
            </a:endParaRPr>
          </a:p>
        </p:txBody>
      </p:sp>
      <p:pic>
        <p:nvPicPr>
          <p:cNvPr id="83" name="Image 82">
            <a:extLst>
              <a:ext uri="{FF2B5EF4-FFF2-40B4-BE49-F238E27FC236}">
                <a16:creationId xmlns:a16="http://schemas.microsoft.com/office/drawing/2014/main" id="{EDD1BBD9-926C-DC9F-6D0F-D8C4D2DCB2E1}"/>
              </a:ext>
            </a:extLst>
          </p:cNvPr>
          <p:cNvPicPr>
            <a:picLocks noChangeAspect="1"/>
          </p:cNvPicPr>
          <p:nvPr/>
        </p:nvPicPr>
        <p:blipFill>
          <a:blip r:embed="rId10"/>
          <a:stretch>
            <a:fillRect/>
          </a:stretch>
        </p:blipFill>
        <p:spPr>
          <a:xfrm>
            <a:off x="7896894" y="0"/>
            <a:ext cx="1252563" cy="809847"/>
          </a:xfrm>
          <a:prstGeom prst="rect">
            <a:avLst/>
          </a:prstGeom>
        </p:spPr>
      </p:pic>
      <p:sp>
        <p:nvSpPr>
          <p:cNvPr id="84" name="Ellipse 83">
            <a:extLst>
              <a:ext uri="{FF2B5EF4-FFF2-40B4-BE49-F238E27FC236}">
                <a16:creationId xmlns:a16="http://schemas.microsoft.com/office/drawing/2014/main" id="{58BBAD20-D359-ED73-5ED9-B39E70B35BE1}"/>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85" name="ZoneTexte 84">
            <a:extLst>
              <a:ext uri="{FF2B5EF4-FFF2-40B4-BE49-F238E27FC236}">
                <a16:creationId xmlns:a16="http://schemas.microsoft.com/office/drawing/2014/main" id="{7AFB8385-5587-8954-8B5D-C30D2903A990}"/>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Segoe UI"/>
                <a:ea typeface="+mn-ea"/>
                <a:cs typeface="+mn-cs"/>
              </a:rPr>
              <a:t>04</a:t>
            </a:r>
          </a:p>
        </p:txBody>
      </p:sp>
    </p:spTree>
    <p:extLst>
      <p:ext uri="{BB962C8B-B14F-4D97-AF65-F5344CB8AC3E}">
        <p14:creationId xmlns:p14="http://schemas.microsoft.com/office/powerpoint/2010/main" val="2704889972"/>
      </p:ext>
    </p:extLst>
  </p:cSld>
  <p:clrMapOvr>
    <a:masterClrMapping/>
  </p:clrMapOvr>
  <p:transition>
    <p:fade/>
  </p:transition>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230BA969-2BDE-D509-C458-1B8320AFE7F7}"/>
              </a:ext>
            </a:extLst>
          </p:cNvPr>
          <p:cNvPicPr>
            <a:picLocks noChangeAspect="1"/>
          </p:cNvPicPr>
          <p:nvPr/>
        </p:nvPicPr>
        <p:blipFill rotWithShape="1">
          <a:blip r:embed="rId3"/>
          <a:srcRect t="56095"/>
          <a:stretch/>
        </p:blipFill>
        <p:spPr>
          <a:xfrm>
            <a:off x="3326677" y="3065150"/>
            <a:ext cx="4733700" cy="2078350"/>
          </a:xfrm>
          <a:prstGeom prst="rect">
            <a:avLst/>
          </a:prstGeom>
        </p:spPr>
      </p:pic>
      <p:sp>
        <p:nvSpPr>
          <p:cNvPr id="37" name="Ellipse 36">
            <a:extLst>
              <a:ext uri="{FF2B5EF4-FFF2-40B4-BE49-F238E27FC236}">
                <a16:creationId xmlns:a16="http://schemas.microsoft.com/office/drawing/2014/main" id="{C8F3E367-27D2-D608-9273-8640A65808BA}"/>
              </a:ext>
            </a:extLst>
          </p:cNvPr>
          <p:cNvSpPr/>
          <p:nvPr/>
        </p:nvSpPr>
        <p:spPr>
          <a:xfrm>
            <a:off x="4131840" y="1937478"/>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2" name="Image 31">
            <a:extLst>
              <a:ext uri="{FF2B5EF4-FFF2-40B4-BE49-F238E27FC236}">
                <a16:creationId xmlns:a16="http://schemas.microsoft.com/office/drawing/2014/main" id="{87C48453-EA11-6807-29E3-729943E9699A}"/>
              </a:ext>
            </a:extLst>
          </p:cNvPr>
          <p:cNvPicPr>
            <a:picLocks noChangeAspect="1"/>
          </p:cNvPicPr>
          <p:nvPr/>
        </p:nvPicPr>
        <p:blipFill rotWithShape="1">
          <a:blip r:embed="rId3"/>
          <a:srcRect t="56123"/>
          <a:stretch/>
        </p:blipFill>
        <p:spPr>
          <a:xfrm>
            <a:off x="1057496" y="3479438"/>
            <a:ext cx="3792538" cy="1664062"/>
          </a:xfrm>
          <a:prstGeom prst="rect">
            <a:avLst/>
          </a:prstGeom>
        </p:spPr>
      </p:pic>
      <p:pic>
        <p:nvPicPr>
          <p:cNvPr id="30" name="Image 29">
            <a:extLst>
              <a:ext uri="{FF2B5EF4-FFF2-40B4-BE49-F238E27FC236}">
                <a16:creationId xmlns:a16="http://schemas.microsoft.com/office/drawing/2014/main" id="{728C02BA-7AF5-AA6E-E1B0-6821D341E48B}"/>
              </a:ext>
            </a:extLst>
          </p:cNvPr>
          <p:cNvPicPr>
            <a:picLocks noChangeAspect="1"/>
          </p:cNvPicPr>
          <p:nvPr/>
        </p:nvPicPr>
        <p:blipFill rotWithShape="1">
          <a:blip r:embed="rId3"/>
          <a:srcRect t="-6050" b="43642"/>
          <a:stretch/>
        </p:blipFill>
        <p:spPr>
          <a:xfrm>
            <a:off x="4488846" y="-208669"/>
            <a:ext cx="3664592" cy="2287020"/>
          </a:xfrm>
          <a:prstGeom prst="rect">
            <a:avLst/>
          </a:prstGeom>
        </p:spPr>
      </p:pic>
      <p:sp>
        <p:nvSpPr>
          <p:cNvPr id="23" name="Ellipse 22">
            <a:extLst>
              <a:ext uri="{FF2B5EF4-FFF2-40B4-BE49-F238E27FC236}">
                <a16:creationId xmlns:a16="http://schemas.microsoft.com/office/drawing/2014/main" id="{A019ABC6-7437-7377-9DED-8A1FA8473DB6}"/>
              </a:ext>
            </a:extLst>
          </p:cNvPr>
          <p:cNvSpPr/>
          <p:nvPr/>
        </p:nvSpPr>
        <p:spPr>
          <a:xfrm>
            <a:off x="1580742" y="2240853"/>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ECD473A5-75B1-F4D2-A835-7268B560575D}"/>
              </a:ext>
            </a:extLst>
          </p:cNvPr>
          <p:cNvSpPr/>
          <p:nvPr/>
        </p:nvSpPr>
        <p:spPr>
          <a:xfrm>
            <a:off x="381993" y="266532"/>
            <a:ext cx="5143544" cy="1077218"/>
          </a:xfrm>
          <a:prstGeom prst="rect">
            <a:avLst/>
          </a:prstGeom>
        </p:spPr>
        <p:txBody>
          <a:bodyPr wrap="square">
            <a:spAutoFit/>
          </a:bodyPr>
          <a:lstStyle/>
          <a:p>
            <a:r>
              <a:rPr lang="pt-BR" sz="3200" b="1" dirty="0">
                <a:solidFill>
                  <a:schemeClr val="bg1"/>
                </a:solidFill>
                <a:latin typeface="Segoe UI" panose="020B0502040204020203" pitchFamily="34" charset="0"/>
                <a:cs typeface="Segoe UI" panose="020B0502040204020203" pitchFamily="34" charset="0"/>
              </a:rPr>
              <a:t>Quer saber mais sobre </a:t>
            </a:r>
            <a:br>
              <a:rPr lang="pt-BR" sz="3200" b="1" dirty="0">
                <a:solidFill>
                  <a:schemeClr val="bg1"/>
                </a:solidFill>
                <a:latin typeface="Segoe UI" panose="020B0502040204020203" pitchFamily="34" charset="0"/>
                <a:cs typeface="Segoe UI" panose="020B0502040204020203" pitchFamily="34" charset="0"/>
              </a:rPr>
            </a:br>
            <a:r>
              <a:rPr lang="pt-BR" sz="3200" b="1" dirty="0">
                <a:solidFill>
                  <a:schemeClr val="bg1"/>
                </a:solidFill>
                <a:latin typeface="Segoe UI" panose="020B0502040204020203" pitchFamily="34" charset="0"/>
                <a:cs typeface="Segoe UI" panose="020B0502040204020203" pitchFamily="34" charset="0"/>
              </a:rPr>
              <a:t>a Cegid Cloud? </a:t>
            </a:r>
          </a:p>
        </p:txBody>
      </p:sp>
      <p:sp>
        <p:nvSpPr>
          <p:cNvPr id="17" name="ZoneTexte 16">
            <a:extLst>
              <a:ext uri="{FF2B5EF4-FFF2-40B4-BE49-F238E27FC236}">
                <a16:creationId xmlns:a16="http://schemas.microsoft.com/office/drawing/2014/main" id="{971C2AE5-CFCF-B2C1-7BB2-0B1497BF3A4F}"/>
              </a:ext>
            </a:extLst>
          </p:cNvPr>
          <p:cNvSpPr txBox="1"/>
          <p:nvPr/>
        </p:nvSpPr>
        <p:spPr>
          <a:xfrm>
            <a:off x="1247760" y="2464693"/>
            <a:ext cx="1769782" cy="830997"/>
          </a:xfrm>
          <a:prstGeom prst="rect">
            <a:avLst/>
          </a:prstGeom>
          <a:noFill/>
        </p:spPr>
        <p:txBody>
          <a:bodyPr wrap="square" rtlCol="0">
            <a:spAutoFit/>
          </a:bodyPr>
          <a:lstStyle/>
          <a:p>
            <a:pPr algn="ctr"/>
            <a:r>
              <a:rPr lang="pt-BR" sz="1200" b="1" dirty="0">
                <a:solidFill>
                  <a:schemeClr val="bg1"/>
                </a:solidFill>
                <a:latin typeface="Segoe UI" panose="020B0502040204020203" pitchFamily="34" charset="0"/>
                <a:cs typeface="Segoe UI" panose="020B0502040204020203" pitchFamily="34" charset="0"/>
              </a:rPr>
              <a:t>de utilizadores </a:t>
            </a:r>
            <a:r>
              <a:rPr lang="pt-BR" sz="1200" dirty="0">
                <a:solidFill>
                  <a:schemeClr val="bg1"/>
                </a:solidFill>
                <a:latin typeface="Segoe UI" panose="020B0502040204020203" pitchFamily="34" charset="0"/>
                <a:cs typeface="Segoe UI" panose="020B0502040204020203" pitchFamily="34" charset="0"/>
              </a:rPr>
              <a:t>das nossas soluções de cloud em todo o mundo</a:t>
            </a:r>
          </a:p>
        </p:txBody>
      </p:sp>
      <p:sp>
        <p:nvSpPr>
          <p:cNvPr id="18" name="ZoneTexte 17">
            <a:extLst>
              <a:ext uri="{FF2B5EF4-FFF2-40B4-BE49-F238E27FC236}">
                <a16:creationId xmlns:a16="http://schemas.microsoft.com/office/drawing/2014/main" id="{73FC192D-ABC9-EB3E-5B5E-4BA0E396264D}"/>
              </a:ext>
            </a:extLst>
          </p:cNvPr>
          <p:cNvSpPr txBox="1"/>
          <p:nvPr/>
        </p:nvSpPr>
        <p:spPr>
          <a:xfrm>
            <a:off x="4182044" y="2288220"/>
            <a:ext cx="1062052" cy="461665"/>
          </a:xfrm>
          <a:prstGeom prst="rect">
            <a:avLst/>
          </a:prstGeom>
          <a:noFill/>
        </p:spPr>
        <p:txBody>
          <a:bodyPr wrap="square" rtlCol="0">
            <a:spAutoFit/>
          </a:bodyPr>
          <a:lstStyle/>
          <a:p>
            <a:pPr algn="ctr"/>
            <a:r>
              <a:rPr lang="pt-BR" sz="1200" b="1" dirty="0">
                <a:solidFill>
                  <a:schemeClr val="bg1"/>
                </a:solidFill>
                <a:latin typeface="Segoe UI" panose="020B0502040204020203" pitchFamily="34" charset="0"/>
                <a:cs typeface="Segoe UI" panose="020B0502040204020203" pitchFamily="34" charset="0"/>
              </a:rPr>
              <a:t>de bases SQL</a:t>
            </a:r>
          </a:p>
        </p:txBody>
      </p:sp>
      <p:pic>
        <p:nvPicPr>
          <p:cNvPr id="8" name="Graphique 7">
            <a:extLst>
              <a:ext uri="{FF2B5EF4-FFF2-40B4-BE49-F238E27FC236}">
                <a16:creationId xmlns:a16="http://schemas.microsoft.com/office/drawing/2014/main" id="{F1E7EF31-FAB3-BA10-68F5-CF46377F7B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176" y="2180160"/>
            <a:ext cx="842580" cy="584775"/>
          </a:xfrm>
          <a:prstGeom prst="rect">
            <a:avLst/>
          </a:prstGeom>
          <a:effectLst>
            <a:outerShdw blurRad="228600" sx="85000" sy="85000" algn="ctr" rotWithShape="0">
              <a:srgbClr val="000000">
                <a:alpha val="18000"/>
              </a:srgbClr>
            </a:outerShdw>
          </a:effectLst>
        </p:spPr>
      </p:pic>
      <p:pic>
        <p:nvPicPr>
          <p:cNvPr id="9" name="Graphique 8">
            <a:extLst>
              <a:ext uri="{FF2B5EF4-FFF2-40B4-BE49-F238E27FC236}">
                <a16:creationId xmlns:a16="http://schemas.microsoft.com/office/drawing/2014/main" id="{C895A417-C9EE-92AC-39B7-EC68D8EA7B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46696" y="2124377"/>
            <a:ext cx="501665" cy="348170"/>
          </a:xfrm>
          <a:prstGeom prst="rect">
            <a:avLst/>
          </a:prstGeom>
          <a:effectLst>
            <a:outerShdw blurRad="228600" sx="85000" sy="85000" algn="ctr" rotWithShape="0">
              <a:srgbClr val="000000">
                <a:alpha val="18000"/>
              </a:srgbClr>
            </a:outerShdw>
          </a:effectLst>
        </p:spPr>
      </p:pic>
      <p:sp>
        <p:nvSpPr>
          <p:cNvPr id="40" name="Ellipse 39">
            <a:extLst>
              <a:ext uri="{FF2B5EF4-FFF2-40B4-BE49-F238E27FC236}">
                <a16:creationId xmlns:a16="http://schemas.microsoft.com/office/drawing/2014/main" id="{E6F9BE70-F0BB-2E9A-8851-9896CEBE4FD0}"/>
              </a:ext>
            </a:extLst>
          </p:cNvPr>
          <p:cNvSpPr/>
          <p:nvPr/>
        </p:nvSpPr>
        <p:spPr>
          <a:xfrm>
            <a:off x="6624425" y="2377804"/>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ED8EF586-6D7D-FA3B-374A-99E0B4C79F96}"/>
              </a:ext>
            </a:extLst>
          </p:cNvPr>
          <p:cNvSpPr txBox="1"/>
          <p:nvPr/>
        </p:nvSpPr>
        <p:spPr>
          <a:xfrm>
            <a:off x="1045843" y="1951096"/>
            <a:ext cx="2166240" cy="461665"/>
          </a:xfrm>
          <a:prstGeom prst="rect">
            <a:avLst/>
          </a:prstGeom>
          <a:noFill/>
        </p:spPr>
        <p:txBody>
          <a:bodyPr wrap="square" lIns="36000" tIns="0" rIns="36000" bIns="0" rtlCol="0">
            <a:spAutoFit/>
          </a:bodyPr>
          <a:lstStyle/>
          <a:p>
            <a:pPr algn="ctr"/>
            <a:r>
              <a:rPr lang="pt-BR" sz="3000" b="1" dirty="0">
                <a:solidFill>
                  <a:schemeClr val="accent1"/>
                </a:solidFill>
              </a:rPr>
              <a:t>21 milhões</a:t>
            </a:r>
          </a:p>
        </p:txBody>
      </p:sp>
      <p:sp>
        <p:nvSpPr>
          <p:cNvPr id="15" name="ZoneTexte 14">
            <a:extLst>
              <a:ext uri="{FF2B5EF4-FFF2-40B4-BE49-F238E27FC236}">
                <a16:creationId xmlns:a16="http://schemas.microsoft.com/office/drawing/2014/main" id="{C36DF26D-C0F3-28EC-7CA6-839F424041BD}"/>
              </a:ext>
            </a:extLst>
          </p:cNvPr>
          <p:cNvSpPr txBox="1"/>
          <p:nvPr/>
        </p:nvSpPr>
        <p:spPr>
          <a:xfrm>
            <a:off x="3697919" y="1682909"/>
            <a:ext cx="1979782" cy="461665"/>
          </a:xfrm>
          <a:prstGeom prst="rect">
            <a:avLst/>
          </a:prstGeom>
          <a:noFill/>
        </p:spPr>
        <p:txBody>
          <a:bodyPr wrap="square" lIns="36000" tIns="0" rIns="36000" bIns="0" rtlCol="0">
            <a:spAutoFit/>
          </a:bodyPr>
          <a:lstStyle/>
          <a:p>
            <a:pPr algn="ctr"/>
            <a:r>
              <a:rPr lang="pt-BR" sz="3000" b="1" dirty="0">
                <a:solidFill>
                  <a:schemeClr val="accent1"/>
                </a:solidFill>
              </a:rPr>
              <a:t>1 milhão</a:t>
            </a:r>
          </a:p>
        </p:txBody>
      </p:sp>
      <p:sp>
        <p:nvSpPr>
          <p:cNvPr id="16" name="ZoneTexte 15">
            <a:extLst>
              <a:ext uri="{FF2B5EF4-FFF2-40B4-BE49-F238E27FC236}">
                <a16:creationId xmlns:a16="http://schemas.microsoft.com/office/drawing/2014/main" id="{B115E529-393C-7558-C0A1-01CAE21580A0}"/>
              </a:ext>
            </a:extLst>
          </p:cNvPr>
          <p:cNvSpPr txBox="1"/>
          <p:nvPr/>
        </p:nvSpPr>
        <p:spPr>
          <a:xfrm>
            <a:off x="6710758" y="2043865"/>
            <a:ext cx="990485" cy="615553"/>
          </a:xfrm>
          <a:prstGeom prst="rect">
            <a:avLst/>
          </a:prstGeom>
          <a:noFill/>
        </p:spPr>
        <p:txBody>
          <a:bodyPr wrap="square" lIns="36000" tIns="0" rIns="36000" bIns="0" rtlCol="0">
            <a:spAutoFit/>
          </a:bodyPr>
          <a:lstStyle/>
          <a:p>
            <a:pPr algn="ctr"/>
            <a:r>
              <a:rPr lang="pt-BR" sz="4000" b="1" dirty="0">
                <a:solidFill>
                  <a:schemeClr val="accent1"/>
                </a:solidFill>
              </a:rPr>
              <a:t>60</a:t>
            </a:r>
          </a:p>
        </p:txBody>
      </p:sp>
      <p:grpSp>
        <p:nvGrpSpPr>
          <p:cNvPr id="49" name="Groupe 48">
            <a:extLst>
              <a:ext uri="{FF2B5EF4-FFF2-40B4-BE49-F238E27FC236}">
                <a16:creationId xmlns:a16="http://schemas.microsoft.com/office/drawing/2014/main" id="{B11ED4F4-65C0-A06B-3334-9E51E2E4A254}"/>
              </a:ext>
            </a:extLst>
          </p:cNvPr>
          <p:cNvGrpSpPr/>
          <p:nvPr/>
        </p:nvGrpSpPr>
        <p:grpSpPr>
          <a:xfrm>
            <a:off x="7124890" y="3483285"/>
            <a:ext cx="159025" cy="526863"/>
            <a:chOff x="7148934" y="3366530"/>
            <a:chExt cx="159025" cy="526863"/>
          </a:xfrm>
        </p:grpSpPr>
        <p:sp>
          <p:nvSpPr>
            <p:cNvPr id="45" name="Ellipse 44">
              <a:extLst>
                <a:ext uri="{FF2B5EF4-FFF2-40B4-BE49-F238E27FC236}">
                  <a16:creationId xmlns:a16="http://schemas.microsoft.com/office/drawing/2014/main" id="{942714D0-94C7-259D-B448-54397849BD2F}"/>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a:extLst>
                <a:ext uri="{FF2B5EF4-FFF2-40B4-BE49-F238E27FC236}">
                  <a16:creationId xmlns:a16="http://schemas.microsoft.com/office/drawing/2014/main" id="{202A7AA1-ACFD-C1D3-B4CA-CBF29ED6AACB}"/>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Ellipse 47">
              <a:extLst>
                <a:ext uri="{FF2B5EF4-FFF2-40B4-BE49-F238E27FC236}">
                  <a16:creationId xmlns:a16="http://schemas.microsoft.com/office/drawing/2014/main" id="{19E900E5-0FCE-CA4E-B45D-5194BE43FED8}"/>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50" name="Groupe 49">
            <a:extLst>
              <a:ext uri="{FF2B5EF4-FFF2-40B4-BE49-F238E27FC236}">
                <a16:creationId xmlns:a16="http://schemas.microsoft.com/office/drawing/2014/main" id="{CD7BB45B-52A0-16BB-E9E1-BD078442E569}"/>
              </a:ext>
            </a:extLst>
          </p:cNvPr>
          <p:cNvGrpSpPr/>
          <p:nvPr/>
        </p:nvGrpSpPr>
        <p:grpSpPr>
          <a:xfrm>
            <a:off x="2086753" y="3329219"/>
            <a:ext cx="159025" cy="526863"/>
            <a:chOff x="7148934" y="3366530"/>
            <a:chExt cx="159025" cy="526863"/>
          </a:xfrm>
        </p:grpSpPr>
        <p:sp>
          <p:nvSpPr>
            <p:cNvPr id="51" name="Ellipse 50">
              <a:extLst>
                <a:ext uri="{FF2B5EF4-FFF2-40B4-BE49-F238E27FC236}">
                  <a16:creationId xmlns:a16="http://schemas.microsoft.com/office/drawing/2014/main" id="{0E69AB09-83C2-E547-CCF0-C697FDA7C50A}"/>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Ellipse 51">
              <a:extLst>
                <a:ext uri="{FF2B5EF4-FFF2-40B4-BE49-F238E27FC236}">
                  <a16:creationId xmlns:a16="http://schemas.microsoft.com/office/drawing/2014/main" id="{BD72D2F1-BD76-4E0E-1491-B29470CF2563}"/>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Ellipse 52">
              <a:extLst>
                <a:ext uri="{FF2B5EF4-FFF2-40B4-BE49-F238E27FC236}">
                  <a16:creationId xmlns:a16="http://schemas.microsoft.com/office/drawing/2014/main" id="{1848AA6A-EC5F-6282-5DCC-FE3A20AB896E}"/>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55" name="Groupe 54">
            <a:extLst>
              <a:ext uri="{FF2B5EF4-FFF2-40B4-BE49-F238E27FC236}">
                <a16:creationId xmlns:a16="http://schemas.microsoft.com/office/drawing/2014/main" id="{9A25521B-5907-3D3F-F9F0-2BC1EF26C2AB}"/>
              </a:ext>
            </a:extLst>
          </p:cNvPr>
          <p:cNvGrpSpPr/>
          <p:nvPr/>
        </p:nvGrpSpPr>
        <p:grpSpPr>
          <a:xfrm>
            <a:off x="4635499" y="3022201"/>
            <a:ext cx="159025" cy="526863"/>
            <a:chOff x="7148934" y="3366530"/>
            <a:chExt cx="159025" cy="526863"/>
          </a:xfrm>
        </p:grpSpPr>
        <p:sp>
          <p:nvSpPr>
            <p:cNvPr id="56" name="Ellipse 55">
              <a:extLst>
                <a:ext uri="{FF2B5EF4-FFF2-40B4-BE49-F238E27FC236}">
                  <a16:creationId xmlns:a16="http://schemas.microsoft.com/office/drawing/2014/main" id="{BA58C1B4-84CD-28CB-6589-A67647A0FECA}"/>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Ellipse 56">
              <a:extLst>
                <a:ext uri="{FF2B5EF4-FFF2-40B4-BE49-F238E27FC236}">
                  <a16:creationId xmlns:a16="http://schemas.microsoft.com/office/drawing/2014/main" id="{4776B07E-29DB-A3D2-8B9A-A97C5FD29568}"/>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Ellipse 57">
              <a:extLst>
                <a:ext uri="{FF2B5EF4-FFF2-40B4-BE49-F238E27FC236}">
                  <a16:creationId xmlns:a16="http://schemas.microsoft.com/office/drawing/2014/main" id="{97F987F6-FA22-2BB4-DC1D-3D0E3ADEBDD5}"/>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9" name="ZoneTexte 18">
            <a:extLst>
              <a:ext uri="{FF2B5EF4-FFF2-40B4-BE49-F238E27FC236}">
                <a16:creationId xmlns:a16="http://schemas.microsoft.com/office/drawing/2014/main" id="{9D16D407-1523-A7A9-B20C-750EE59B696A}"/>
              </a:ext>
            </a:extLst>
          </p:cNvPr>
          <p:cNvSpPr txBox="1"/>
          <p:nvPr/>
        </p:nvSpPr>
        <p:spPr>
          <a:xfrm>
            <a:off x="6295511" y="2642095"/>
            <a:ext cx="1820978" cy="646331"/>
          </a:xfrm>
          <a:prstGeom prst="rect">
            <a:avLst/>
          </a:prstGeom>
          <a:noFill/>
        </p:spPr>
        <p:txBody>
          <a:bodyPr wrap="square" rtlCol="0">
            <a:spAutoFit/>
          </a:bodyPr>
          <a:lstStyle/>
          <a:p>
            <a:pPr algn="ctr"/>
            <a:r>
              <a:rPr lang="pt-BR" sz="1200" b="1" dirty="0">
                <a:solidFill>
                  <a:schemeClr val="bg1"/>
                </a:solidFill>
                <a:latin typeface="Segoe UI" panose="020B0502040204020203" pitchFamily="34" charset="0"/>
                <a:cs typeface="Segoe UI" panose="020B0502040204020203" pitchFamily="34" charset="0"/>
              </a:rPr>
              <a:t>serviços cloud </a:t>
            </a:r>
            <a:r>
              <a:rPr lang="pt-BR" sz="1200" dirty="0">
                <a:solidFill>
                  <a:schemeClr val="bg1"/>
                </a:solidFill>
                <a:latin typeface="Segoe UI" panose="020B0502040204020203" pitchFamily="34" charset="0"/>
                <a:cs typeface="Segoe UI" panose="020B0502040204020203" pitchFamily="34" charset="0"/>
              </a:rPr>
              <a:t>fornecidos a 5 setores em mais de 130 países</a:t>
            </a:r>
          </a:p>
        </p:txBody>
      </p:sp>
    </p:spTree>
    <p:extLst>
      <p:ext uri="{BB962C8B-B14F-4D97-AF65-F5344CB8AC3E}">
        <p14:creationId xmlns:p14="http://schemas.microsoft.com/office/powerpoint/2010/main" val="284940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7A5BB77-0BB0-5BCF-5E43-6A5C796AA580}"/>
              </a:ext>
            </a:extLst>
          </p:cNvPr>
          <p:cNvSpPr txBox="1"/>
          <p:nvPr/>
        </p:nvSpPr>
        <p:spPr>
          <a:xfrm>
            <a:off x="206241" y="181316"/>
            <a:ext cx="9144000" cy="584775"/>
          </a:xfrm>
          <a:prstGeom prst="rect">
            <a:avLst/>
          </a:prstGeom>
          <a:noFill/>
          <a:ln>
            <a:noFill/>
          </a:ln>
        </p:spPr>
        <p:txBody>
          <a:bodyPr wrap="square" rtlCol="0">
            <a:spAutoFit/>
          </a:bodyPr>
          <a:lstStyle/>
          <a:p>
            <a:pPr algn="ctr"/>
            <a:r>
              <a:rPr lang="pt-BR" sz="3200" b="1" dirty="0">
                <a:solidFill>
                  <a:schemeClr val="bg1"/>
                </a:solidFill>
                <a:latin typeface="Segoe UI" panose="020B0502040204020203" pitchFamily="34" charset="0"/>
                <a:cs typeface="Segoe UI" panose="020B0502040204020203" pitchFamily="34" charset="0"/>
              </a:rPr>
              <a:t>Levamos a segurança muito a sério…</a:t>
            </a:r>
          </a:p>
        </p:txBody>
      </p:sp>
      <p:sp>
        <p:nvSpPr>
          <p:cNvPr id="14" name="ZoneTexte 13">
            <a:extLst>
              <a:ext uri="{FF2B5EF4-FFF2-40B4-BE49-F238E27FC236}">
                <a16:creationId xmlns:a16="http://schemas.microsoft.com/office/drawing/2014/main" id="{37EB1D46-A5D4-56CB-AEAE-491272194CC6}"/>
              </a:ext>
            </a:extLst>
          </p:cNvPr>
          <p:cNvSpPr txBox="1"/>
          <p:nvPr/>
        </p:nvSpPr>
        <p:spPr>
          <a:xfrm>
            <a:off x="949991" y="4456354"/>
            <a:ext cx="6676781" cy="338554"/>
          </a:xfrm>
          <a:prstGeom prst="rect">
            <a:avLst/>
          </a:prstGeom>
          <a:noFill/>
        </p:spPr>
        <p:txBody>
          <a:bodyPr wrap="square" rtlCol="0">
            <a:spAutoFit/>
          </a:bodyPr>
          <a:lstStyle/>
          <a:p>
            <a:r>
              <a:rPr lang="pt-BR" sz="1600" b="1" dirty="0">
                <a:solidFill>
                  <a:schemeClr val="accent1"/>
                </a:solidFill>
                <a:latin typeface="Segoe UI" panose="020B0502040204020203" pitchFamily="34" charset="0"/>
                <a:cs typeface="Segoe UI" panose="020B0502040204020203" pitchFamily="34" charset="0"/>
              </a:rPr>
              <a:t>… o que nos permite possuir a certificação ISO 27001 e ISAE 3402* </a:t>
            </a:r>
          </a:p>
        </p:txBody>
      </p:sp>
      <p:pic>
        <p:nvPicPr>
          <p:cNvPr id="15" name="Image 14">
            <a:extLst>
              <a:ext uri="{FF2B5EF4-FFF2-40B4-BE49-F238E27FC236}">
                <a16:creationId xmlns:a16="http://schemas.microsoft.com/office/drawing/2014/main" id="{C5E8CFAB-C86E-2F0A-092C-19CBF31635A5}"/>
              </a:ext>
            </a:extLst>
          </p:cNvPr>
          <p:cNvPicPr>
            <a:picLocks noChangeAspect="1"/>
          </p:cNvPicPr>
          <p:nvPr/>
        </p:nvPicPr>
        <p:blipFill>
          <a:blip r:embed="rId3"/>
          <a:stretch>
            <a:fillRect/>
          </a:stretch>
        </p:blipFill>
        <p:spPr>
          <a:xfrm>
            <a:off x="288968" y="4309455"/>
            <a:ext cx="661024" cy="656800"/>
          </a:xfrm>
          <a:prstGeom prst="rect">
            <a:avLst/>
          </a:prstGeom>
        </p:spPr>
      </p:pic>
      <p:grpSp>
        <p:nvGrpSpPr>
          <p:cNvPr id="5" name="Groupe 4">
            <a:extLst>
              <a:ext uri="{FF2B5EF4-FFF2-40B4-BE49-F238E27FC236}">
                <a16:creationId xmlns:a16="http://schemas.microsoft.com/office/drawing/2014/main" id="{942C252A-E3E0-3723-3720-E6A72218B23B}"/>
              </a:ext>
            </a:extLst>
          </p:cNvPr>
          <p:cNvGrpSpPr/>
          <p:nvPr/>
        </p:nvGrpSpPr>
        <p:grpSpPr>
          <a:xfrm>
            <a:off x="1255147" y="1206918"/>
            <a:ext cx="6952466" cy="3080919"/>
            <a:chOff x="520426" y="1206918"/>
            <a:chExt cx="6952466" cy="3080919"/>
          </a:xfrm>
        </p:grpSpPr>
        <p:grpSp>
          <p:nvGrpSpPr>
            <p:cNvPr id="4" name="Groupe 3">
              <a:extLst>
                <a:ext uri="{FF2B5EF4-FFF2-40B4-BE49-F238E27FC236}">
                  <a16:creationId xmlns:a16="http://schemas.microsoft.com/office/drawing/2014/main" id="{A96F4F85-7D1E-3F3F-2911-C8B01BC4B202}"/>
                </a:ext>
              </a:extLst>
            </p:cNvPr>
            <p:cNvGrpSpPr/>
            <p:nvPr/>
          </p:nvGrpSpPr>
          <p:grpSpPr>
            <a:xfrm>
              <a:off x="520426" y="1206918"/>
              <a:ext cx="6952466" cy="3080919"/>
              <a:chOff x="885248" y="940793"/>
              <a:chExt cx="7795008" cy="3454284"/>
            </a:xfrm>
          </p:grpSpPr>
          <p:sp>
            <p:nvSpPr>
              <p:cNvPr id="24" name="Ellipse 23">
                <a:extLst>
                  <a:ext uri="{FF2B5EF4-FFF2-40B4-BE49-F238E27FC236}">
                    <a16:creationId xmlns:a16="http://schemas.microsoft.com/office/drawing/2014/main" id="{712E0777-269F-63EF-6A1C-0C1A152A5A37}"/>
                  </a:ext>
                </a:extLst>
              </p:cNvPr>
              <p:cNvSpPr/>
              <p:nvPr/>
            </p:nvSpPr>
            <p:spPr>
              <a:xfrm>
                <a:off x="4107156" y="2615420"/>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DD4BF02B-019A-B6EE-4FC5-567F6A39FEFC}"/>
                  </a:ext>
                </a:extLst>
              </p:cNvPr>
              <p:cNvSpPr/>
              <p:nvPr/>
            </p:nvSpPr>
            <p:spPr>
              <a:xfrm>
                <a:off x="1215968" y="1263227"/>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 name="Graphique 19">
                <a:extLst>
                  <a:ext uri="{FF2B5EF4-FFF2-40B4-BE49-F238E27FC236}">
                    <a16:creationId xmlns:a16="http://schemas.microsoft.com/office/drawing/2014/main" id="{26E41807-EF2C-78A0-C05B-F64D83089B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248" y="940793"/>
                <a:ext cx="7795008" cy="3454284"/>
              </a:xfrm>
              <a:prstGeom prst="rect">
                <a:avLst/>
              </a:prstGeom>
            </p:spPr>
          </p:pic>
          <p:pic>
            <p:nvPicPr>
              <p:cNvPr id="7" name="Picture 4" descr="DevSec Collaboration: Enable Developers to Collaborate with Security Teams  through Codified Policies - Armory">
                <a:extLst>
                  <a:ext uri="{FF2B5EF4-FFF2-40B4-BE49-F238E27FC236}">
                    <a16:creationId xmlns:a16="http://schemas.microsoft.com/office/drawing/2014/main" id="{49CEF114-D75B-8627-C24D-C97BD94904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9912" y="2936843"/>
                <a:ext cx="1370761" cy="8201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32CD0452-4C5F-C1B4-3710-BAB5A5DA25A5}"/>
                  </a:ext>
                </a:extLst>
              </p:cNvPr>
              <p:cNvPicPr>
                <a:picLocks noChangeAspect="1"/>
              </p:cNvPicPr>
              <p:nvPr/>
            </p:nvPicPr>
            <p:blipFill>
              <a:blip r:embed="rId7"/>
              <a:stretch>
                <a:fillRect/>
              </a:stretch>
            </p:blipFill>
            <p:spPr>
              <a:xfrm>
                <a:off x="1333591" y="1966483"/>
                <a:ext cx="1212832" cy="342974"/>
              </a:xfrm>
              <a:prstGeom prst="rect">
                <a:avLst/>
              </a:prstGeom>
            </p:spPr>
          </p:pic>
          <p:pic>
            <p:nvPicPr>
              <p:cNvPr id="9" name="Image 8">
                <a:extLst>
                  <a:ext uri="{FF2B5EF4-FFF2-40B4-BE49-F238E27FC236}">
                    <a16:creationId xmlns:a16="http://schemas.microsoft.com/office/drawing/2014/main" id="{6678DC58-EFA2-63FA-21B0-E54231BDF630}"/>
                  </a:ext>
                </a:extLst>
              </p:cNvPr>
              <p:cNvPicPr>
                <a:picLocks noChangeAspect="1"/>
              </p:cNvPicPr>
              <p:nvPr/>
            </p:nvPicPr>
            <p:blipFill rotWithShape="1">
              <a:blip r:embed="rId8"/>
              <a:srcRect t="15719" b="24731"/>
              <a:stretch/>
            </p:blipFill>
            <p:spPr>
              <a:xfrm>
                <a:off x="1571530" y="1438899"/>
                <a:ext cx="736954" cy="227866"/>
              </a:xfrm>
              <a:prstGeom prst="rect">
                <a:avLst/>
              </a:prstGeom>
            </p:spPr>
          </p:pic>
          <p:pic>
            <p:nvPicPr>
              <p:cNvPr id="10" name="Picture 2" descr="Kyndryl dévoile son équipe, dont Philippe Roncati en tant que président de  la France">
                <a:extLst>
                  <a:ext uri="{FF2B5EF4-FFF2-40B4-BE49-F238E27FC236}">
                    <a16:creationId xmlns:a16="http://schemas.microsoft.com/office/drawing/2014/main" id="{BE6D8C13-FE45-5030-E33B-DBC56901179A}"/>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5890" t="25653" r="-1" b="18274"/>
              <a:stretch/>
            </p:blipFill>
            <p:spPr bwMode="auto">
              <a:xfrm>
                <a:off x="1429700" y="1775948"/>
                <a:ext cx="1020615" cy="213819"/>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Une image contenant logo&#10;&#10;Description générée automatiquement">
                <a:extLst>
                  <a:ext uri="{FF2B5EF4-FFF2-40B4-BE49-F238E27FC236}">
                    <a16:creationId xmlns:a16="http://schemas.microsoft.com/office/drawing/2014/main" id="{7F63241B-D8B9-D818-C1BB-8A6C00D07C5C}"/>
                  </a:ext>
                </a:extLst>
              </p:cNvPr>
              <p:cNvPicPr>
                <a:picLocks noChangeAspect="1"/>
              </p:cNvPicPr>
              <p:nvPr/>
            </p:nvPicPr>
            <p:blipFill>
              <a:blip r:embed="rId10"/>
              <a:stretch>
                <a:fillRect/>
              </a:stretch>
            </p:blipFill>
            <p:spPr>
              <a:xfrm>
                <a:off x="1524421" y="2304288"/>
                <a:ext cx="831173" cy="213819"/>
              </a:xfrm>
              <a:prstGeom prst="rect">
                <a:avLst/>
              </a:prstGeom>
            </p:spPr>
          </p:pic>
          <p:sp>
            <p:nvSpPr>
              <p:cNvPr id="25" name="Ellipse 24">
                <a:extLst>
                  <a:ext uri="{FF2B5EF4-FFF2-40B4-BE49-F238E27FC236}">
                    <a16:creationId xmlns:a16="http://schemas.microsoft.com/office/drawing/2014/main" id="{3CAEF8CA-BF42-9509-7B3A-DC7BDB0E66B2}"/>
                  </a:ext>
                </a:extLst>
              </p:cNvPr>
              <p:cNvSpPr/>
              <p:nvPr/>
            </p:nvSpPr>
            <p:spPr>
              <a:xfrm>
                <a:off x="6893445" y="1261109"/>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7" name="Graphique 26">
                <a:extLst>
                  <a:ext uri="{FF2B5EF4-FFF2-40B4-BE49-F238E27FC236}">
                    <a16:creationId xmlns:a16="http://schemas.microsoft.com/office/drawing/2014/main" id="{1776BE19-9FC8-1B48-9238-1498A61BFB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94690" y="1572893"/>
                <a:ext cx="1080965" cy="787179"/>
              </a:xfrm>
              <a:prstGeom prst="rect">
                <a:avLst/>
              </a:prstGeom>
            </p:spPr>
          </p:pic>
        </p:grpSp>
        <p:sp>
          <p:nvSpPr>
            <p:cNvPr id="11" name="ZoneTexte 10">
              <a:extLst>
                <a:ext uri="{FF2B5EF4-FFF2-40B4-BE49-F238E27FC236}">
                  <a16:creationId xmlns:a16="http://schemas.microsoft.com/office/drawing/2014/main" id="{318AD0BE-9DA3-5DCB-6E61-27AC9B448BAF}"/>
                </a:ext>
              </a:extLst>
            </p:cNvPr>
            <p:cNvSpPr txBox="1"/>
            <p:nvPr/>
          </p:nvSpPr>
          <p:spPr>
            <a:xfrm>
              <a:off x="637306" y="3200679"/>
              <a:ext cx="1647746" cy="646331"/>
            </a:xfrm>
            <a:prstGeom prst="rect">
              <a:avLst/>
            </a:prstGeom>
            <a:noFill/>
          </p:spPr>
          <p:txBody>
            <a:bodyPr wrap="square" rtlCol="0">
              <a:spAutoFit/>
            </a:bodyPr>
            <a:lstStyle/>
            <a:p>
              <a:pPr algn="ctr"/>
              <a:r>
                <a:rPr lang="pt-BR" sz="1200" dirty="0">
                  <a:solidFill>
                    <a:schemeClr val="bg1"/>
                  </a:solidFill>
                  <a:latin typeface="Segoe UI" panose="020B0502040204020203" pitchFamily="34" charset="0"/>
                  <a:cs typeface="Segoe UI" panose="020B0502040204020203" pitchFamily="34" charset="0"/>
                </a:rPr>
                <a:t>Trabalhamos com </a:t>
              </a:r>
              <a:r>
                <a:rPr lang="pt-BR" sz="1200" b="1" dirty="0">
                  <a:solidFill>
                    <a:schemeClr val="bg1"/>
                  </a:solidFill>
                  <a:latin typeface="Segoe UI" panose="020B0502040204020203" pitchFamily="34" charset="0"/>
                  <a:cs typeface="Segoe UI" panose="020B0502040204020203" pitchFamily="34" charset="0"/>
                </a:rPr>
                <a:t>parceiros</a:t>
              </a:r>
              <a:r>
                <a:rPr lang="pt-BR" sz="1200" dirty="0">
                  <a:solidFill>
                    <a:schemeClr val="bg1"/>
                  </a:solidFill>
                  <a:latin typeface="Segoe UI" panose="020B0502040204020203" pitchFamily="34" charset="0"/>
                  <a:cs typeface="Segoe UI" panose="020B0502040204020203" pitchFamily="34" charset="0"/>
                </a:rPr>
                <a:t> reconhecidos e de confiança.</a:t>
              </a:r>
            </a:p>
          </p:txBody>
        </p:sp>
        <p:sp>
          <p:nvSpPr>
            <p:cNvPr id="12" name="ZoneTexte 11">
              <a:extLst>
                <a:ext uri="{FF2B5EF4-FFF2-40B4-BE49-F238E27FC236}">
                  <a16:creationId xmlns:a16="http://schemas.microsoft.com/office/drawing/2014/main" id="{121FBA4E-91EB-650D-5CC3-DB2C330C985D}"/>
                </a:ext>
              </a:extLst>
            </p:cNvPr>
            <p:cNvSpPr txBox="1"/>
            <p:nvPr/>
          </p:nvSpPr>
          <p:spPr>
            <a:xfrm>
              <a:off x="3073574" y="1320724"/>
              <a:ext cx="1939891" cy="1015663"/>
            </a:xfrm>
            <a:prstGeom prst="rect">
              <a:avLst/>
            </a:prstGeom>
            <a:noFill/>
          </p:spPr>
          <p:txBody>
            <a:bodyPr wrap="square" lIns="91440" tIns="45720" rIns="91440" bIns="45720" rtlCol="0" anchor="t">
              <a:spAutoFit/>
            </a:bodyPr>
            <a:lstStyle/>
            <a:p>
              <a:pPr algn="ctr"/>
              <a:r>
                <a:rPr lang="pt-BR" sz="1200" dirty="0">
                  <a:solidFill>
                    <a:schemeClr val="bg1"/>
                  </a:solidFill>
                  <a:latin typeface="Segoe UI"/>
                  <a:cs typeface="Segoe UI"/>
                </a:rPr>
                <a:t>Processo </a:t>
              </a:r>
              <a:r>
                <a:rPr lang="pt-BR" sz="1200" b="1" dirty="0">
                  <a:solidFill>
                    <a:schemeClr val="bg1"/>
                  </a:solidFill>
                  <a:latin typeface="Segoe UI"/>
                  <a:cs typeface="Segoe UI"/>
                </a:rPr>
                <a:t>DevSecOps</a:t>
              </a:r>
              <a:r>
                <a:rPr lang="pt-BR" sz="1200" dirty="0">
                  <a:solidFill>
                    <a:schemeClr val="bg1"/>
                  </a:solidFill>
                  <a:latin typeface="Segoe UI"/>
                  <a:cs typeface="Segoe UI"/>
                </a:rPr>
                <a:t>: </a:t>
              </a:r>
              <a:br>
                <a:rPr lang="pt-BR" sz="1200" dirty="0">
                  <a:solidFill>
                    <a:schemeClr val="bg1"/>
                  </a:solidFill>
                  <a:latin typeface="Segoe UI"/>
                  <a:cs typeface="Segoe UI"/>
                </a:rPr>
              </a:br>
              <a:r>
                <a:rPr lang="pt-BR" sz="1200" dirty="0">
                  <a:solidFill>
                    <a:schemeClr val="bg1"/>
                  </a:solidFill>
                  <a:latin typeface="Segoe UI"/>
                  <a:cs typeface="Segoe UI"/>
                </a:rPr>
                <a:t>a segurança está garantida desde o início do desenvolvimento do produto</a:t>
              </a:r>
            </a:p>
          </p:txBody>
        </p:sp>
        <p:sp>
          <p:nvSpPr>
            <p:cNvPr id="13" name="ZoneTexte 12">
              <a:extLst>
                <a:ext uri="{FF2B5EF4-FFF2-40B4-BE49-F238E27FC236}">
                  <a16:creationId xmlns:a16="http://schemas.microsoft.com/office/drawing/2014/main" id="{2AC87A41-FDB9-C47E-4250-C5DC003B2247}"/>
                </a:ext>
              </a:extLst>
            </p:cNvPr>
            <p:cNvSpPr txBox="1"/>
            <p:nvPr/>
          </p:nvSpPr>
          <p:spPr>
            <a:xfrm>
              <a:off x="5665845" y="3186545"/>
              <a:ext cx="1749847" cy="1015663"/>
            </a:xfrm>
            <a:prstGeom prst="rect">
              <a:avLst/>
            </a:prstGeom>
            <a:noFill/>
          </p:spPr>
          <p:txBody>
            <a:bodyPr wrap="square" rtlCol="0">
              <a:spAutoFit/>
            </a:bodyPr>
            <a:lstStyle/>
            <a:p>
              <a:pPr algn="ctr"/>
              <a:r>
                <a:rPr lang="pt-BR" sz="1200" b="1" dirty="0">
                  <a:solidFill>
                    <a:schemeClr val="bg1"/>
                  </a:solidFill>
                  <a:latin typeface="Segoe UI" panose="020B0502040204020203" pitchFamily="34" charset="0"/>
                  <a:cs typeface="Segoe UI" panose="020B0502040204020203" pitchFamily="34" charset="0"/>
                </a:rPr>
                <a:t>Cegid Cockpit</a:t>
              </a:r>
              <a:r>
                <a:rPr lang="pt-BR" sz="1200" dirty="0">
                  <a:solidFill>
                    <a:schemeClr val="bg1"/>
                  </a:solidFill>
                  <a:latin typeface="Segoe UI" panose="020B0502040204020203" pitchFamily="34" charset="0"/>
                  <a:cs typeface="Segoe UI" panose="020B0502040204020203" pitchFamily="34" charset="0"/>
                </a:rPr>
                <a:t>: </a:t>
              </a:r>
              <a:br>
                <a:rPr lang="pt-BR" sz="1200" dirty="0">
                  <a:solidFill>
                    <a:schemeClr val="bg1"/>
                  </a:solidFill>
                  <a:latin typeface="Segoe UI" panose="020B0502040204020203" pitchFamily="34" charset="0"/>
                  <a:cs typeface="Segoe UI" panose="020B0502040204020203" pitchFamily="34" charset="0"/>
                </a:rPr>
              </a:br>
              <a:r>
                <a:rPr lang="pt-BR" sz="1200" dirty="0">
                  <a:solidFill>
                    <a:schemeClr val="bg1"/>
                  </a:solidFill>
                  <a:latin typeface="Segoe UI" panose="020B0502040204020203" pitchFamily="34" charset="0"/>
                  <a:cs typeface="Segoe UI" panose="020B0502040204020203" pitchFamily="34" charset="0"/>
                </a:rPr>
                <a:t>uma equipa dedicada a monitorizar em tempo real a integridade do sistema.</a:t>
              </a:r>
            </a:p>
          </p:txBody>
        </p:sp>
      </p:grpSp>
      <p:pic>
        <p:nvPicPr>
          <p:cNvPr id="3" name="Image 2">
            <a:extLst>
              <a:ext uri="{FF2B5EF4-FFF2-40B4-BE49-F238E27FC236}">
                <a16:creationId xmlns:a16="http://schemas.microsoft.com/office/drawing/2014/main" id="{7152FCE7-3FCB-E7DC-8E0A-F9911189072F}"/>
              </a:ext>
            </a:extLst>
          </p:cNvPr>
          <p:cNvPicPr>
            <a:picLocks noChangeAspect="1"/>
          </p:cNvPicPr>
          <p:nvPr/>
        </p:nvPicPr>
        <p:blipFill>
          <a:blip r:embed="rId13"/>
          <a:srcRect/>
          <a:stretch/>
        </p:blipFill>
        <p:spPr>
          <a:xfrm>
            <a:off x="-1171021" y="-325941"/>
            <a:ext cx="3637106" cy="3637106"/>
          </a:xfrm>
          <a:prstGeom prst="rect">
            <a:avLst/>
          </a:prstGeom>
        </p:spPr>
      </p:pic>
    </p:spTree>
    <p:extLst>
      <p:ext uri="{BB962C8B-B14F-4D97-AF65-F5344CB8AC3E}">
        <p14:creationId xmlns:p14="http://schemas.microsoft.com/office/powerpoint/2010/main" val="2842584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F8A8DF36-CC53-F959-DE27-1D26E26EA6DF}"/>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70341CF-4803-43B5-140E-AE60C25B39B4}"/>
              </a:ext>
            </a:extLst>
          </p:cNvPr>
          <p:cNvPicPr>
            <a:picLocks noChangeAspect="1"/>
          </p:cNvPicPr>
          <p:nvPr/>
        </p:nvPicPr>
        <p:blipFill>
          <a:blip r:embed="rId3"/>
          <a:srcRect t="2466" b="2466"/>
          <a:stretch/>
        </p:blipFill>
        <p:spPr>
          <a:xfrm>
            <a:off x="2914249" y="1322808"/>
            <a:ext cx="3315502" cy="4457234"/>
          </a:xfrm>
          <a:prstGeom prst="rect">
            <a:avLst/>
          </a:prstGeom>
        </p:spPr>
      </p:pic>
      <p:pic>
        <p:nvPicPr>
          <p:cNvPr id="5" name="Graphique 4">
            <a:extLst>
              <a:ext uri="{FF2B5EF4-FFF2-40B4-BE49-F238E27FC236}">
                <a16:creationId xmlns:a16="http://schemas.microsoft.com/office/drawing/2014/main" id="{D6A81C23-7801-AD18-7FFF-8B560A5B93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3062" y="493041"/>
            <a:ext cx="5857876" cy="1081710"/>
          </a:xfrm>
          <a:prstGeom prst="rect">
            <a:avLst/>
          </a:prstGeom>
        </p:spPr>
      </p:pic>
    </p:spTree>
    <p:extLst>
      <p:ext uri="{BB962C8B-B14F-4D97-AF65-F5344CB8AC3E}">
        <p14:creationId xmlns:p14="http://schemas.microsoft.com/office/powerpoint/2010/main" val="4278892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05A0347F-CFC3-7399-7BB2-AE2C77EE4AFB}"/>
              </a:ext>
            </a:extLst>
          </p:cNvPr>
          <p:cNvSpPr/>
          <p:nvPr/>
        </p:nvSpPr>
        <p:spPr>
          <a:xfrm>
            <a:off x="2290969" y="1656593"/>
            <a:ext cx="4438376" cy="4438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8FE1D671-FD76-748C-6F88-74AE6032C9A4}"/>
              </a:ext>
            </a:extLst>
          </p:cNvPr>
          <p:cNvSpPr txBox="1"/>
          <p:nvPr/>
        </p:nvSpPr>
        <p:spPr>
          <a:xfrm>
            <a:off x="4016605" y="3707568"/>
            <a:ext cx="2336102" cy="1077218"/>
          </a:xfrm>
          <a:prstGeom prst="rect">
            <a:avLst/>
          </a:prstGeom>
          <a:noFill/>
        </p:spPr>
        <p:txBody>
          <a:bodyPr wrap="square" lIns="36000" tIns="0" rIns="3600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400" u="none" strike="noStrike" cap="none" normalizeH="0" baseline="0" dirty="0">
                <a:ln>
                  <a:noFill/>
                </a:ln>
                <a:solidFill>
                  <a:schemeClr val="bg1"/>
                </a:solidFill>
                <a:uLnTx/>
                <a:uFillTx/>
                <a:latin typeface="Segoe UI" panose="020B0502040204020203" pitchFamily="34" charset="0"/>
                <a:ea typeface="+mn-ea"/>
                <a:cs typeface="+mn-cs"/>
              </a:rPr>
              <a:t>é selecionado para oferecer valor acrescentado aos nossos clientes através de soluções de gestão úteis e inovadoras.</a:t>
            </a:r>
          </a:p>
        </p:txBody>
      </p:sp>
      <p:sp>
        <p:nvSpPr>
          <p:cNvPr id="71" name="Rectangle : coins arrondis 70">
            <a:extLst>
              <a:ext uri="{FF2B5EF4-FFF2-40B4-BE49-F238E27FC236}">
                <a16:creationId xmlns:a16="http://schemas.microsoft.com/office/drawing/2014/main" id="{975B8F84-5FD0-6FF6-EC1B-7500D5D8E272}"/>
              </a:ext>
            </a:extLst>
          </p:cNvPr>
          <p:cNvSpPr/>
          <p:nvPr/>
        </p:nvSpPr>
        <p:spPr>
          <a:xfrm>
            <a:off x="512672" y="2668286"/>
            <a:ext cx="1527726"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Rectangle 32">
            <a:extLst>
              <a:ext uri="{FF2B5EF4-FFF2-40B4-BE49-F238E27FC236}">
                <a16:creationId xmlns:a16="http://schemas.microsoft.com/office/drawing/2014/main" id="{BD1B428D-65CF-255C-02E3-1053A8AFEC03}"/>
              </a:ext>
            </a:extLst>
          </p:cNvPr>
          <p:cNvSpPr/>
          <p:nvPr/>
        </p:nvSpPr>
        <p:spPr>
          <a:xfrm>
            <a:off x="394915" y="1440479"/>
            <a:ext cx="1794990" cy="1077218"/>
          </a:xfrm>
          <a:prstGeom prst="rect">
            <a:avLst/>
          </a:prstGeom>
        </p:spPr>
        <p:txBody>
          <a:bodyPr wrap="square">
            <a:spAutoFit/>
          </a:bodyPr>
          <a:lstStyle/>
          <a:p>
            <a:pPr algn="ctr" defTabSz="914378"/>
            <a:r>
              <a:rPr lang="pt-BR" sz="2400" b="1" dirty="0">
                <a:solidFill>
                  <a:srgbClr val="FF5C35"/>
                </a:solidFill>
                <a:latin typeface="Segoe UI" panose="020B0502040204020203" pitchFamily="34" charset="0"/>
                <a:cs typeface="Segoe UI" panose="020B0502040204020203" pitchFamily="34" charset="0"/>
              </a:rPr>
              <a:t>151 </a:t>
            </a:r>
            <a:r>
              <a:rPr lang="pt-BR" sz="1600" b="1" dirty="0">
                <a:solidFill>
                  <a:schemeClr val="tx2"/>
                </a:solidFill>
                <a:latin typeface="Segoe UI" panose="020B0502040204020203" pitchFamily="34" charset="0"/>
                <a:cs typeface="Segoe UI" panose="020B0502040204020203" pitchFamily="34" charset="0"/>
              </a:rPr>
              <a:t>ISVs</a:t>
            </a:r>
          </a:p>
          <a:p>
            <a:pPr marL="0" marR="0" lvl="0" indent="0" algn="ctr"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que complementam as nossas soluções e garantem uma resposta adequada às necessidades do mercado.</a:t>
            </a:r>
          </a:p>
        </p:txBody>
      </p:sp>
      <p:sp>
        <p:nvSpPr>
          <p:cNvPr id="34" name="Rectangle 33">
            <a:extLst>
              <a:ext uri="{FF2B5EF4-FFF2-40B4-BE49-F238E27FC236}">
                <a16:creationId xmlns:a16="http://schemas.microsoft.com/office/drawing/2014/main" id="{382D6139-A7BF-0D52-CCDD-59A27A215C27}"/>
              </a:ext>
            </a:extLst>
          </p:cNvPr>
          <p:cNvSpPr/>
          <p:nvPr/>
        </p:nvSpPr>
        <p:spPr>
          <a:xfrm>
            <a:off x="-163322" y="3807661"/>
            <a:ext cx="2879714" cy="1015663"/>
          </a:xfrm>
          <a:prstGeom prst="rect">
            <a:avLst/>
          </a:prstGeom>
        </p:spPr>
        <p:txBody>
          <a:bodyPr wrap="square">
            <a:spAutoFit/>
          </a:bodyPr>
          <a:lstStyle/>
          <a:p>
            <a:pPr algn="ctr" defTabSz="914378"/>
            <a:r>
              <a:rPr lang="pt-BR" sz="2400" b="1" dirty="0">
                <a:solidFill>
                  <a:schemeClr val="accent1"/>
                </a:solidFill>
                <a:latin typeface="Segoe UI" panose="020B0502040204020203" pitchFamily="34" charset="0"/>
                <a:cs typeface="Segoe UI" panose="020B0502040204020203" pitchFamily="34" charset="0"/>
              </a:rPr>
              <a:t>5 </a:t>
            </a:r>
            <a:r>
              <a:rPr lang="pt-BR" sz="1600" b="1" dirty="0">
                <a:solidFill>
                  <a:schemeClr val="tx2"/>
                </a:solidFill>
                <a:latin typeface="Segoe UI" panose="020B0502040204020203" pitchFamily="34" charset="0"/>
                <a:cs typeface="Segoe UI" panose="020B0502040204020203" pitchFamily="34" charset="0"/>
              </a:rPr>
              <a:t>Parceiros </a:t>
            </a:r>
          </a:p>
          <a:p>
            <a:pPr algn="ctr" defTabSz="914378"/>
            <a:r>
              <a:rPr lang="pt-BR" sz="1600" b="1" dirty="0">
                <a:solidFill>
                  <a:schemeClr val="tx2"/>
                </a:solidFill>
                <a:latin typeface="Segoe UI" panose="020B0502040204020203" pitchFamily="34" charset="0"/>
                <a:cs typeface="Segoe UI" panose="020B0502040204020203" pitchFamily="34" charset="0"/>
              </a:rPr>
              <a:t>Tecnológicos </a:t>
            </a:r>
          </a:p>
          <a:p>
            <a:pPr marL="0" marR="0" lvl="0" indent="0" algn="ctr"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que trazem inovação e segurança </a:t>
            </a:r>
          </a:p>
          <a:p>
            <a:pPr marL="0" marR="0" lvl="0" indent="0" algn="ctr"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para as plataformas Cegid.</a:t>
            </a:r>
          </a:p>
        </p:txBody>
      </p:sp>
      <p:sp>
        <p:nvSpPr>
          <p:cNvPr id="50" name="Rectangle 49">
            <a:extLst>
              <a:ext uri="{FF2B5EF4-FFF2-40B4-BE49-F238E27FC236}">
                <a16:creationId xmlns:a16="http://schemas.microsoft.com/office/drawing/2014/main" id="{E8949DB7-8789-0592-91D6-EE0C5B753909}"/>
              </a:ext>
            </a:extLst>
          </p:cNvPr>
          <p:cNvSpPr/>
          <p:nvPr/>
        </p:nvSpPr>
        <p:spPr>
          <a:xfrm>
            <a:off x="457990" y="2824960"/>
            <a:ext cx="1637090" cy="757130"/>
          </a:xfrm>
          <a:prstGeom prst="rect">
            <a:avLst/>
          </a:prstGeom>
          <a:noFill/>
        </p:spPr>
        <p:txBody>
          <a:bodyPr wrap="square">
            <a:spAutoFit/>
          </a:bodyPr>
          <a:lstStyle/>
          <a:p>
            <a:pPr algn="ctr" defTabSz="914378">
              <a:lnSpc>
                <a:spcPct val="90000"/>
              </a:lnSpc>
            </a:pPr>
            <a:r>
              <a:rPr lang="pt-BR" sz="1200" b="1" dirty="0">
                <a:latin typeface="Segoe UI" panose="020B0502040204020203" pitchFamily="34" charset="0"/>
                <a:cs typeface="Segoe UI" panose="020B0502040204020203" pitchFamily="34" charset="0"/>
              </a:rPr>
              <a:t>Parcerias</a:t>
            </a:r>
            <a:r>
              <a:rPr lang="pt-BR" sz="1200" b="1" dirty="0">
                <a:solidFill>
                  <a:schemeClr val="tx2"/>
                </a:solidFill>
                <a:latin typeface="Segoe UI" panose="020B0502040204020203" pitchFamily="34" charset="0"/>
                <a:cs typeface="Segoe UI" panose="020B0502040204020203" pitchFamily="34" charset="0"/>
              </a:rPr>
              <a:t> </a:t>
            </a:r>
            <a:br>
              <a:rPr lang="pt-BR" sz="1200" b="1" dirty="0">
                <a:solidFill>
                  <a:schemeClr val="tx2"/>
                </a:solidFill>
                <a:latin typeface="Segoe UI" panose="020B0502040204020203" pitchFamily="34" charset="0"/>
                <a:cs typeface="Segoe UI" panose="020B0502040204020203" pitchFamily="34" charset="0"/>
              </a:rPr>
            </a:br>
            <a:r>
              <a:rPr lang="pt-BR" sz="1200" b="1" dirty="0">
                <a:solidFill>
                  <a:schemeClr val="tx2"/>
                </a:solidFill>
                <a:latin typeface="Segoe UI" panose="020B0502040204020203" pitchFamily="34" charset="0"/>
                <a:cs typeface="Segoe UI" panose="020B0502040204020203" pitchFamily="34" charset="0"/>
              </a:rPr>
              <a:t>para enriquecer a gestão dos seus negócios</a:t>
            </a:r>
          </a:p>
        </p:txBody>
      </p:sp>
      <p:sp>
        <p:nvSpPr>
          <p:cNvPr id="66" name="Ellipse 65">
            <a:extLst>
              <a:ext uri="{FF2B5EF4-FFF2-40B4-BE49-F238E27FC236}">
                <a16:creationId xmlns:a16="http://schemas.microsoft.com/office/drawing/2014/main" id="{FD3B1CA7-A6CD-9CE6-EBE3-4918DBB21ACB}"/>
              </a:ext>
            </a:extLst>
          </p:cNvPr>
          <p:cNvSpPr/>
          <p:nvPr/>
        </p:nvSpPr>
        <p:spPr>
          <a:xfrm>
            <a:off x="1178466" y="2583708"/>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Ellipse 66">
            <a:extLst>
              <a:ext uri="{FF2B5EF4-FFF2-40B4-BE49-F238E27FC236}">
                <a16:creationId xmlns:a16="http://schemas.microsoft.com/office/drawing/2014/main" id="{CD1CE4D0-B520-7553-1080-D8FAEE6CE882}"/>
              </a:ext>
            </a:extLst>
          </p:cNvPr>
          <p:cNvSpPr/>
          <p:nvPr/>
        </p:nvSpPr>
        <p:spPr>
          <a:xfrm>
            <a:off x="1178466" y="3619885"/>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ZoneTexte 67">
            <a:extLst>
              <a:ext uri="{FF2B5EF4-FFF2-40B4-BE49-F238E27FC236}">
                <a16:creationId xmlns:a16="http://schemas.microsoft.com/office/drawing/2014/main" id="{05BADA11-D32F-3173-B381-4F0B18C695DC}"/>
              </a:ext>
            </a:extLst>
          </p:cNvPr>
          <p:cNvSpPr txBox="1"/>
          <p:nvPr/>
        </p:nvSpPr>
        <p:spPr>
          <a:xfrm rot="16200000">
            <a:off x="1057684" y="2460200"/>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sp>
        <p:nvSpPr>
          <p:cNvPr id="70" name="ZoneTexte 69">
            <a:extLst>
              <a:ext uri="{FF2B5EF4-FFF2-40B4-BE49-F238E27FC236}">
                <a16:creationId xmlns:a16="http://schemas.microsoft.com/office/drawing/2014/main" id="{74E86F4C-6033-6AFD-5523-0436E584471B}"/>
              </a:ext>
            </a:extLst>
          </p:cNvPr>
          <p:cNvSpPr txBox="1"/>
          <p:nvPr/>
        </p:nvSpPr>
        <p:spPr>
          <a:xfrm rot="5400000">
            <a:off x="1074936" y="3774856"/>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grpSp>
        <p:nvGrpSpPr>
          <p:cNvPr id="103" name="Groupe 102">
            <a:extLst>
              <a:ext uri="{FF2B5EF4-FFF2-40B4-BE49-F238E27FC236}">
                <a16:creationId xmlns:a16="http://schemas.microsoft.com/office/drawing/2014/main" id="{79730E96-2178-9A48-4AA9-B768DDDF68DC}"/>
              </a:ext>
            </a:extLst>
          </p:cNvPr>
          <p:cNvGrpSpPr/>
          <p:nvPr/>
        </p:nvGrpSpPr>
        <p:grpSpPr>
          <a:xfrm>
            <a:off x="6547036" y="1440479"/>
            <a:ext cx="2345429" cy="3427546"/>
            <a:chOff x="6560442" y="1558851"/>
            <a:chExt cx="2345429" cy="3427546"/>
          </a:xfrm>
        </p:grpSpPr>
        <p:sp>
          <p:nvSpPr>
            <p:cNvPr id="35" name="Rectangle 34">
              <a:extLst>
                <a:ext uri="{FF2B5EF4-FFF2-40B4-BE49-F238E27FC236}">
                  <a16:creationId xmlns:a16="http://schemas.microsoft.com/office/drawing/2014/main" id="{9663590D-ACBE-7515-6950-0D3D0187B04F}"/>
                </a:ext>
              </a:extLst>
            </p:cNvPr>
            <p:cNvSpPr/>
            <p:nvPr/>
          </p:nvSpPr>
          <p:spPr>
            <a:xfrm>
              <a:off x="6657424" y="3816846"/>
              <a:ext cx="2248447" cy="1169551"/>
            </a:xfrm>
            <a:prstGeom prst="rect">
              <a:avLst/>
            </a:prstGeom>
          </p:spPr>
          <p:txBody>
            <a:bodyPr wrap="square">
              <a:spAutoFit/>
            </a:bodyPr>
            <a:lstStyle/>
            <a:p>
              <a:pPr algn="ctr" defTabSz="914378"/>
              <a:r>
                <a:rPr lang="pt-BR" sz="2400" b="1" dirty="0">
                  <a:solidFill>
                    <a:schemeClr val="accent1"/>
                  </a:solidFill>
                  <a:latin typeface="Segoe UI" panose="020B0502040204020203" pitchFamily="34" charset="0"/>
                  <a:cs typeface="Segoe UI" panose="020B0502040204020203" pitchFamily="34" charset="0"/>
                </a:rPr>
                <a:t>3200 </a:t>
              </a:r>
              <a:r>
                <a:rPr lang="pt-BR" sz="1600" b="1" dirty="0">
                  <a:solidFill>
                    <a:schemeClr val="tx2"/>
                  </a:solidFill>
                  <a:latin typeface="Segoe UI" panose="020B0502040204020203" pitchFamily="34" charset="0"/>
                  <a:cs typeface="Segoe UI" panose="020B0502040204020203" pitchFamily="34" charset="0"/>
                </a:rPr>
                <a:t>parceiros Revendedores (VAR)</a:t>
              </a:r>
            </a:p>
            <a:p>
              <a:pPr marL="0" marR="0" lvl="0" indent="0" algn="ctr"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que proporcionam proximidade e conhecimento especializado de negócio.</a:t>
              </a:r>
            </a:p>
          </p:txBody>
        </p:sp>
        <p:sp>
          <p:nvSpPr>
            <p:cNvPr id="36" name="Rectangle 35">
              <a:extLst>
                <a:ext uri="{FF2B5EF4-FFF2-40B4-BE49-F238E27FC236}">
                  <a16:creationId xmlns:a16="http://schemas.microsoft.com/office/drawing/2014/main" id="{96C6B921-6447-AB18-15A4-4F524E3D3897}"/>
                </a:ext>
              </a:extLst>
            </p:cNvPr>
            <p:cNvSpPr/>
            <p:nvPr/>
          </p:nvSpPr>
          <p:spPr>
            <a:xfrm>
              <a:off x="6560442" y="1558851"/>
              <a:ext cx="2248447" cy="1015663"/>
            </a:xfrm>
            <a:prstGeom prst="rect">
              <a:avLst/>
            </a:prstGeom>
          </p:spPr>
          <p:txBody>
            <a:bodyPr wrap="square">
              <a:spAutoFit/>
            </a:bodyPr>
            <a:lstStyle/>
            <a:p>
              <a:pPr algn="ctr" defTabSz="914378"/>
              <a:r>
                <a:rPr lang="pt-BR" sz="2400" b="1" dirty="0">
                  <a:solidFill>
                    <a:schemeClr val="accent1"/>
                  </a:solidFill>
                  <a:latin typeface="Segoe UI" panose="020B0502040204020203" pitchFamily="34" charset="0"/>
                  <a:cs typeface="Segoe UI" panose="020B0502040204020203" pitchFamily="34" charset="0"/>
                </a:rPr>
                <a:t>27</a:t>
              </a:r>
              <a:r>
                <a:rPr lang="pt-BR" b="1" dirty="0">
                  <a:solidFill>
                    <a:schemeClr val="tx2"/>
                  </a:solidFill>
                  <a:latin typeface="Segoe UI" panose="020B0502040204020203" pitchFamily="34" charset="0"/>
                  <a:cs typeface="Segoe UI" panose="020B0502040204020203" pitchFamily="34" charset="0"/>
                </a:rPr>
                <a:t> </a:t>
              </a:r>
              <a:r>
                <a:rPr lang="pt-BR" sz="1600" b="1" dirty="0">
                  <a:solidFill>
                    <a:schemeClr val="tx2"/>
                  </a:solidFill>
                  <a:latin typeface="Segoe UI" panose="020B0502040204020203" pitchFamily="34" charset="0"/>
                  <a:cs typeface="Segoe UI" panose="020B0502040204020203" pitchFamily="34" charset="0"/>
                </a:rPr>
                <a:t>parceiros</a:t>
              </a:r>
              <a:r>
                <a:rPr lang="pt-BR" b="1" dirty="0">
                  <a:solidFill>
                    <a:schemeClr val="tx2"/>
                  </a:solidFill>
                  <a:latin typeface="Segoe UI" panose="020B0502040204020203" pitchFamily="34" charset="0"/>
                  <a:cs typeface="Segoe UI" panose="020B0502040204020203" pitchFamily="34" charset="0"/>
                </a:rPr>
                <a:t> </a:t>
              </a:r>
              <a:r>
                <a:rPr lang="pt-BR" sz="1600" b="1" dirty="0">
                  <a:solidFill>
                    <a:schemeClr val="tx2"/>
                  </a:solidFill>
                  <a:latin typeface="Segoe UI" panose="020B0502040204020203" pitchFamily="34" charset="0"/>
                  <a:cs typeface="Segoe UI" panose="020B0502040204020203" pitchFamily="34" charset="0"/>
                </a:rPr>
                <a:t>integradores</a:t>
              </a:r>
            </a:p>
            <a:p>
              <a:pPr algn="ctr"/>
              <a:r>
                <a:rPr lang="pt-BR" sz="1000" dirty="0">
                  <a:solidFill>
                    <a:schemeClr val="bg1"/>
                  </a:solidFill>
                  <a:latin typeface="Segoe UI" panose="020B0502040204020203" pitchFamily="34" charset="0"/>
                </a:rPr>
                <a:t>que implementam as soluções Cegid nos nossos clientes.</a:t>
              </a:r>
            </a:p>
          </p:txBody>
        </p:sp>
        <p:grpSp>
          <p:nvGrpSpPr>
            <p:cNvPr id="81" name="Groupe 80">
              <a:extLst>
                <a:ext uri="{FF2B5EF4-FFF2-40B4-BE49-F238E27FC236}">
                  <a16:creationId xmlns:a16="http://schemas.microsoft.com/office/drawing/2014/main" id="{9224C7BC-E53F-830B-205B-FCE97DF85D83}"/>
                </a:ext>
              </a:extLst>
            </p:cNvPr>
            <p:cNvGrpSpPr/>
            <p:nvPr/>
          </p:nvGrpSpPr>
          <p:grpSpPr>
            <a:xfrm>
              <a:off x="6932304" y="2672896"/>
              <a:ext cx="1641361" cy="1054483"/>
              <a:chOff x="7076292" y="3534784"/>
              <a:chExt cx="1641361" cy="1054483"/>
            </a:xfrm>
          </p:grpSpPr>
          <p:sp>
            <p:nvSpPr>
              <p:cNvPr id="79" name="Rectangle : coins arrondis 78">
                <a:extLst>
                  <a:ext uri="{FF2B5EF4-FFF2-40B4-BE49-F238E27FC236}">
                    <a16:creationId xmlns:a16="http://schemas.microsoft.com/office/drawing/2014/main" id="{23D94738-5AD6-F75A-1159-A5C71AFA3DA5}"/>
                  </a:ext>
                </a:extLst>
              </p:cNvPr>
              <p:cNvSpPr/>
              <p:nvPr/>
            </p:nvSpPr>
            <p:spPr>
              <a:xfrm>
                <a:off x="7154676" y="3534784"/>
                <a:ext cx="1489258"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Rectangle 52">
                <a:extLst>
                  <a:ext uri="{FF2B5EF4-FFF2-40B4-BE49-F238E27FC236}">
                    <a16:creationId xmlns:a16="http://schemas.microsoft.com/office/drawing/2014/main" id="{7C808B81-AF98-E81E-C371-670FBA4A73C1}"/>
                  </a:ext>
                </a:extLst>
              </p:cNvPr>
              <p:cNvSpPr/>
              <p:nvPr/>
            </p:nvSpPr>
            <p:spPr>
              <a:xfrm>
                <a:off x="7076292" y="3669172"/>
                <a:ext cx="1641361" cy="757130"/>
              </a:xfrm>
              <a:prstGeom prst="rect">
                <a:avLst/>
              </a:prstGeom>
              <a:noFill/>
            </p:spPr>
            <p:txBody>
              <a:bodyPr wrap="square">
                <a:spAutoFit/>
              </a:bodyPr>
              <a:lstStyle/>
              <a:p>
                <a:pPr algn="ctr" defTabSz="914378">
                  <a:lnSpc>
                    <a:spcPct val="90000"/>
                  </a:lnSpc>
                </a:pPr>
                <a:r>
                  <a:rPr lang="pt-BR" sz="1200" b="1" dirty="0">
                    <a:latin typeface="Segoe UI" panose="020B0502040204020203" pitchFamily="34" charset="0"/>
                    <a:cs typeface="Segoe UI" panose="020B0502040204020203" pitchFamily="34" charset="0"/>
                  </a:rPr>
                  <a:t>Parcerias</a:t>
                </a:r>
                <a:r>
                  <a:rPr lang="pt-BR" sz="1200" b="1" dirty="0">
                    <a:solidFill>
                      <a:schemeClr val="tx2"/>
                    </a:solidFill>
                    <a:latin typeface="Segoe UI" panose="020B0502040204020203" pitchFamily="34" charset="0"/>
                    <a:cs typeface="Segoe UI" panose="020B0502040204020203" pitchFamily="34" charset="0"/>
                  </a:rPr>
                  <a:t> </a:t>
                </a:r>
                <a:br>
                  <a:rPr lang="pt-BR" sz="1200" b="1" dirty="0">
                    <a:solidFill>
                      <a:schemeClr val="tx2"/>
                    </a:solidFill>
                    <a:latin typeface="Segoe UI" panose="020B0502040204020203" pitchFamily="34" charset="0"/>
                    <a:cs typeface="Segoe UI" panose="020B0502040204020203" pitchFamily="34" charset="0"/>
                  </a:rPr>
                </a:br>
                <a:r>
                  <a:rPr lang="pt-BR" sz="1200" b="1" dirty="0">
                    <a:solidFill>
                      <a:schemeClr val="tx2"/>
                    </a:solidFill>
                    <a:latin typeface="Segoe UI" panose="020B0502040204020203" pitchFamily="34" charset="0"/>
                    <a:cs typeface="Segoe UI" panose="020B0502040204020203" pitchFamily="34" charset="0"/>
                  </a:rPr>
                  <a:t>para implementar com sucesso as suas soluções</a:t>
                </a:r>
              </a:p>
            </p:txBody>
          </p:sp>
        </p:grpSp>
        <p:sp>
          <p:nvSpPr>
            <p:cNvPr id="84" name="Ellipse 83">
              <a:extLst>
                <a:ext uri="{FF2B5EF4-FFF2-40B4-BE49-F238E27FC236}">
                  <a16:creationId xmlns:a16="http://schemas.microsoft.com/office/drawing/2014/main" id="{E001A748-703C-1FE2-233D-4FED4C821E1F}"/>
                </a:ext>
              </a:extLst>
            </p:cNvPr>
            <p:cNvSpPr/>
            <p:nvPr/>
          </p:nvSpPr>
          <p:spPr>
            <a:xfrm>
              <a:off x="7654915" y="2576550"/>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5" name="Ellipse 84">
              <a:extLst>
                <a:ext uri="{FF2B5EF4-FFF2-40B4-BE49-F238E27FC236}">
                  <a16:creationId xmlns:a16="http://schemas.microsoft.com/office/drawing/2014/main" id="{07DE73B9-0553-730B-1860-EE24909D09E9}"/>
                </a:ext>
              </a:extLst>
            </p:cNvPr>
            <p:cNvSpPr/>
            <p:nvPr/>
          </p:nvSpPr>
          <p:spPr>
            <a:xfrm>
              <a:off x="7654915" y="3612727"/>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ZoneTexte 85">
              <a:extLst>
                <a:ext uri="{FF2B5EF4-FFF2-40B4-BE49-F238E27FC236}">
                  <a16:creationId xmlns:a16="http://schemas.microsoft.com/office/drawing/2014/main" id="{4A51B3AD-0DD6-5A47-D6BC-910EF63B02E5}"/>
                </a:ext>
              </a:extLst>
            </p:cNvPr>
            <p:cNvSpPr txBox="1"/>
            <p:nvPr/>
          </p:nvSpPr>
          <p:spPr>
            <a:xfrm rot="16200000">
              <a:off x="7525507" y="2461668"/>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sp>
          <p:nvSpPr>
            <p:cNvPr id="87" name="ZoneTexte 86">
              <a:extLst>
                <a:ext uri="{FF2B5EF4-FFF2-40B4-BE49-F238E27FC236}">
                  <a16:creationId xmlns:a16="http://schemas.microsoft.com/office/drawing/2014/main" id="{43796C2F-02F5-F558-6EB4-4B4F1DA06286}"/>
                </a:ext>
              </a:extLst>
            </p:cNvPr>
            <p:cNvSpPr txBox="1"/>
            <p:nvPr/>
          </p:nvSpPr>
          <p:spPr>
            <a:xfrm rot="5400000">
              <a:off x="7551385" y="3767698"/>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grpSp>
      <p:grpSp>
        <p:nvGrpSpPr>
          <p:cNvPr id="105" name="Groupe 104">
            <a:extLst>
              <a:ext uri="{FF2B5EF4-FFF2-40B4-BE49-F238E27FC236}">
                <a16:creationId xmlns:a16="http://schemas.microsoft.com/office/drawing/2014/main" id="{53BA73C6-A9B5-1761-7EBB-806A20438BC0}"/>
              </a:ext>
            </a:extLst>
          </p:cNvPr>
          <p:cNvGrpSpPr/>
          <p:nvPr/>
        </p:nvGrpSpPr>
        <p:grpSpPr>
          <a:xfrm>
            <a:off x="594272" y="345939"/>
            <a:ext cx="8748614" cy="1091675"/>
            <a:chOff x="546770" y="345939"/>
            <a:chExt cx="8748614" cy="1091675"/>
          </a:xfrm>
        </p:grpSpPr>
        <p:sp>
          <p:nvSpPr>
            <p:cNvPr id="30" name="Rectangle 29">
              <a:extLst>
                <a:ext uri="{FF2B5EF4-FFF2-40B4-BE49-F238E27FC236}">
                  <a16:creationId xmlns:a16="http://schemas.microsoft.com/office/drawing/2014/main" id="{9CC5D96F-5E5F-D209-1790-70B5CE6740A6}"/>
                </a:ext>
              </a:extLst>
            </p:cNvPr>
            <p:cNvSpPr/>
            <p:nvPr/>
          </p:nvSpPr>
          <p:spPr>
            <a:xfrm>
              <a:off x="546770" y="406563"/>
              <a:ext cx="2854693" cy="1031051"/>
            </a:xfrm>
            <a:prstGeom prst="rect">
              <a:avLst/>
            </a:prstGeom>
          </p:spPr>
          <p:txBody>
            <a:bodyPr wrap="square">
              <a:spAutoFit/>
            </a:bodyPr>
            <a:lstStyle/>
            <a:p>
              <a:pPr algn="r" defTabSz="914378"/>
              <a:r>
                <a:rPr lang="pt-BR" sz="2400" b="1" dirty="0">
                  <a:solidFill>
                    <a:schemeClr val="accent1"/>
                  </a:solidFill>
                  <a:latin typeface="Segoe UI" panose="020B0502040204020203" pitchFamily="34" charset="0"/>
                  <a:cs typeface="Segoe UI" panose="020B0502040204020203" pitchFamily="34" charset="0"/>
                </a:rPr>
                <a:t>600 </a:t>
              </a:r>
            </a:p>
            <a:p>
              <a:pPr algn="r" defTabSz="914378"/>
              <a:r>
                <a:rPr lang="pt-BR" sz="1600" b="1" dirty="0">
                  <a:solidFill>
                    <a:schemeClr val="tx2"/>
                  </a:solidFill>
                  <a:latin typeface="Segoe UI" panose="020B0502040204020203" pitchFamily="34" charset="0"/>
                  <a:cs typeface="Segoe UI" panose="020B0502040204020203" pitchFamily="34" charset="0"/>
                </a:rPr>
                <a:t>empresas de consultoria</a:t>
              </a:r>
              <a:br>
                <a:rPr lang="pt-BR" sz="1600" b="1" dirty="0">
                  <a:solidFill>
                    <a:schemeClr val="tx2"/>
                  </a:solidFill>
                  <a:latin typeface="Segoe UI" panose="020B0502040204020203" pitchFamily="34" charset="0"/>
                  <a:cs typeface="Segoe UI" panose="020B0502040204020203" pitchFamily="34" charset="0"/>
                </a:rPr>
              </a:br>
              <a:r>
                <a:rPr lang="pt-BR" sz="1000" dirty="0">
                  <a:solidFill>
                    <a:schemeClr val="bg1"/>
                  </a:solidFill>
                  <a:latin typeface="Segoe UI" panose="020B0502040204020203" pitchFamily="34" charset="0"/>
                  <a:cs typeface="Segoe UI" panose="020B0502040204020203" pitchFamily="34" charset="0"/>
                </a:rPr>
                <a:t>que apoiam na transformação digital dos nossos clientes.</a:t>
              </a:r>
            </a:p>
          </p:txBody>
        </p:sp>
        <p:grpSp>
          <p:nvGrpSpPr>
            <p:cNvPr id="104" name="Groupe 103">
              <a:extLst>
                <a:ext uri="{FF2B5EF4-FFF2-40B4-BE49-F238E27FC236}">
                  <a16:creationId xmlns:a16="http://schemas.microsoft.com/office/drawing/2014/main" id="{5B7E6B19-1386-F770-E0E4-735E3D648BFF}"/>
                </a:ext>
              </a:extLst>
            </p:cNvPr>
            <p:cNvGrpSpPr/>
            <p:nvPr/>
          </p:nvGrpSpPr>
          <p:grpSpPr>
            <a:xfrm>
              <a:off x="3298995" y="345939"/>
              <a:ext cx="5996389" cy="1076287"/>
              <a:chOff x="3298995" y="345939"/>
              <a:chExt cx="5996389" cy="1076287"/>
            </a:xfrm>
          </p:grpSpPr>
          <p:sp>
            <p:nvSpPr>
              <p:cNvPr id="89" name="Rectangle : coins arrondis 88">
                <a:extLst>
                  <a:ext uri="{FF2B5EF4-FFF2-40B4-BE49-F238E27FC236}">
                    <a16:creationId xmlns:a16="http://schemas.microsoft.com/office/drawing/2014/main" id="{10000DC0-1C93-D932-B29A-46BA71673F92}"/>
                  </a:ext>
                </a:extLst>
              </p:cNvPr>
              <p:cNvSpPr/>
              <p:nvPr/>
            </p:nvSpPr>
            <p:spPr>
              <a:xfrm>
                <a:off x="3670270" y="345939"/>
                <a:ext cx="1632576"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id="{920DBF37-B671-4BEB-C302-A98914F3CAE5}"/>
                  </a:ext>
                </a:extLst>
              </p:cNvPr>
              <p:cNvSpPr/>
              <p:nvPr/>
            </p:nvSpPr>
            <p:spPr>
              <a:xfrm>
                <a:off x="5517889" y="406563"/>
                <a:ext cx="3777495" cy="1015663"/>
              </a:xfrm>
              <a:prstGeom prst="rect">
                <a:avLst/>
              </a:prstGeom>
            </p:spPr>
            <p:txBody>
              <a:bodyPr wrap="square" lIns="91440" tIns="45720" rIns="91440" bIns="45720" anchor="t">
                <a:spAutoFit/>
              </a:bodyPr>
              <a:lstStyle/>
              <a:p>
                <a:pPr defTabSz="914378"/>
                <a:r>
                  <a:rPr lang="pt-BR" sz="2400" b="1" dirty="0">
                    <a:solidFill>
                      <a:schemeClr val="accent1"/>
                    </a:solidFill>
                  </a:rPr>
                  <a:t>+15.500</a:t>
                </a:r>
                <a:r>
                  <a:rPr lang="pt-BR" sz="1600" b="1" dirty="0">
                    <a:solidFill>
                      <a:schemeClr val="tx2"/>
                    </a:solidFill>
                    <a:latin typeface="Segoe UI" panose="020B0502040204020203" pitchFamily="34" charset="0"/>
                    <a:cs typeface="Segoe UI" panose="020B0502040204020203" pitchFamily="34" charset="0"/>
                  </a:rPr>
                  <a:t> </a:t>
                </a:r>
                <a:br>
                  <a:rPr lang="pt-BR" sz="1600" b="1" dirty="0">
                    <a:solidFill>
                      <a:schemeClr val="tx2"/>
                    </a:solidFill>
                    <a:latin typeface="Segoe UI" panose="020B0502040204020203" pitchFamily="34" charset="0"/>
                    <a:cs typeface="Segoe UI" panose="020B0502040204020203" pitchFamily="34" charset="0"/>
                  </a:rPr>
                </a:br>
                <a:r>
                  <a:rPr lang="pt-BR" sz="1600" b="1" dirty="0">
                    <a:solidFill>
                      <a:schemeClr val="tx2"/>
                    </a:solidFill>
                    <a:latin typeface="Segoe UI" panose="020B0502040204020203" pitchFamily="34" charset="0"/>
                    <a:cs typeface="Segoe UI" panose="020B0502040204020203" pitchFamily="34" charset="0"/>
                  </a:rPr>
                  <a:t>contabilista certificados </a:t>
                </a:r>
              </a:p>
              <a:p>
                <a:pPr marL="0" marR="0" lvl="0" indent="0"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que interagem com os seus clientes</a:t>
                </a:r>
              </a:p>
              <a:p>
                <a:pPr marL="0" marR="0" lvl="0" indent="0"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sobre as soluções Cegid.</a:t>
                </a:r>
              </a:p>
            </p:txBody>
          </p:sp>
          <p:sp>
            <p:nvSpPr>
              <p:cNvPr id="52" name="Rectangle 51">
                <a:extLst>
                  <a:ext uri="{FF2B5EF4-FFF2-40B4-BE49-F238E27FC236}">
                    <a16:creationId xmlns:a16="http://schemas.microsoft.com/office/drawing/2014/main" id="{060503FE-E8B4-FEE5-26F0-C5FBF8B5C269}"/>
                  </a:ext>
                </a:extLst>
              </p:cNvPr>
              <p:cNvSpPr/>
              <p:nvPr/>
            </p:nvSpPr>
            <p:spPr>
              <a:xfrm>
                <a:off x="3801099" y="432513"/>
                <a:ext cx="1370917" cy="923330"/>
              </a:xfrm>
              <a:prstGeom prst="rect">
                <a:avLst/>
              </a:prstGeom>
              <a:noFill/>
            </p:spPr>
            <p:txBody>
              <a:bodyPr wrap="square">
                <a:spAutoFit/>
              </a:bodyPr>
              <a:lstStyle/>
              <a:p>
                <a:pPr algn="ctr" defTabSz="914378">
                  <a:lnSpc>
                    <a:spcPct val="90000"/>
                  </a:lnSpc>
                </a:pPr>
                <a:r>
                  <a:rPr lang="pt-BR" sz="1200" b="1" dirty="0">
                    <a:latin typeface="Segoe UI" panose="020B0502040204020203" pitchFamily="34" charset="0"/>
                    <a:cs typeface="Segoe UI" panose="020B0502040204020203" pitchFamily="34" charset="0"/>
                  </a:rPr>
                  <a:t>Parcerias</a:t>
                </a:r>
                <a:r>
                  <a:rPr lang="pt-BR" sz="1200" b="1" dirty="0">
                    <a:solidFill>
                      <a:schemeClr val="tx2"/>
                    </a:solidFill>
                    <a:latin typeface="Segoe UI" panose="020B0502040204020203" pitchFamily="34" charset="0"/>
                    <a:cs typeface="Segoe UI" panose="020B0502040204020203" pitchFamily="34" charset="0"/>
                  </a:rPr>
                  <a:t> </a:t>
                </a:r>
                <a:br>
                  <a:rPr lang="pt-BR" sz="1200" b="1" dirty="0">
                    <a:solidFill>
                      <a:schemeClr val="tx2"/>
                    </a:solidFill>
                    <a:latin typeface="Segoe UI" panose="020B0502040204020203" pitchFamily="34" charset="0"/>
                    <a:cs typeface="Segoe UI" panose="020B0502040204020203" pitchFamily="34" charset="0"/>
                  </a:rPr>
                </a:br>
                <a:r>
                  <a:rPr lang="pt-BR" sz="1200" b="1" dirty="0">
                    <a:solidFill>
                      <a:schemeClr val="tx2"/>
                    </a:solidFill>
                    <a:latin typeface="Segoe UI" panose="020B0502040204020203" pitchFamily="34" charset="0"/>
                    <a:cs typeface="Segoe UI" panose="020B0502040204020203" pitchFamily="34" charset="0"/>
                  </a:rPr>
                  <a:t>para apoiar a transformação digital do seu negócio</a:t>
                </a:r>
              </a:p>
            </p:txBody>
          </p:sp>
          <p:sp>
            <p:nvSpPr>
              <p:cNvPr id="91" name="Ellipse 90">
                <a:extLst>
                  <a:ext uri="{FF2B5EF4-FFF2-40B4-BE49-F238E27FC236}">
                    <a16:creationId xmlns:a16="http://schemas.microsoft.com/office/drawing/2014/main" id="{14A81E1D-6EEA-99A8-D44F-87647B81293C}"/>
                  </a:ext>
                </a:extLst>
              </p:cNvPr>
              <p:cNvSpPr/>
              <p:nvPr/>
            </p:nvSpPr>
            <p:spPr>
              <a:xfrm rot="16200000">
                <a:off x="3555785" y="775111"/>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2" name="Ellipse 91">
                <a:extLst>
                  <a:ext uri="{FF2B5EF4-FFF2-40B4-BE49-F238E27FC236}">
                    <a16:creationId xmlns:a16="http://schemas.microsoft.com/office/drawing/2014/main" id="{5966151E-47ED-61AC-AFBC-CE955F87926C}"/>
                  </a:ext>
                </a:extLst>
              </p:cNvPr>
              <p:cNvSpPr/>
              <p:nvPr/>
            </p:nvSpPr>
            <p:spPr>
              <a:xfrm rot="16200000">
                <a:off x="5212469" y="775111"/>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3" name="ZoneTexte 92">
                <a:extLst>
                  <a:ext uri="{FF2B5EF4-FFF2-40B4-BE49-F238E27FC236}">
                    <a16:creationId xmlns:a16="http://schemas.microsoft.com/office/drawing/2014/main" id="{DCAD412F-7A78-D000-8B8C-35A5764154E3}"/>
                  </a:ext>
                </a:extLst>
              </p:cNvPr>
              <p:cNvSpPr txBox="1"/>
              <p:nvPr/>
            </p:nvSpPr>
            <p:spPr>
              <a:xfrm rot="10800000">
                <a:off x="3298995" y="804863"/>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sp>
            <p:nvSpPr>
              <p:cNvPr id="94" name="ZoneTexte 93">
                <a:extLst>
                  <a:ext uri="{FF2B5EF4-FFF2-40B4-BE49-F238E27FC236}">
                    <a16:creationId xmlns:a16="http://schemas.microsoft.com/office/drawing/2014/main" id="{D7F41C60-92B6-09A4-1C91-A4C6907D8C80}"/>
                  </a:ext>
                </a:extLst>
              </p:cNvPr>
              <p:cNvSpPr txBox="1"/>
              <p:nvPr/>
            </p:nvSpPr>
            <p:spPr>
              <a:xfrm>
                <a:off x="5234158" y="787610"/>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grpSp>
      </p:grpSp>
      <p:sp>
        <p:nvSpPr>
          <p:cNvPr id="100" name="Ellipse 99">
            <a:extLst>
              <a:ext uri="{FF2B5EF4-FFF2-40B4-BE49-F238E27FC236}">
                <a16:creationId xmlns:a16="http://schemas.microsoft.com/office/drawing/2014/main" id="{2310333C-D054-942E-FA4C-7403D9A44E76}"/>
              </a:ext>
            </a:extLst>
          </p:cNvPr>
          <p:cNvSpPr/>
          <p:nvPr/>
        </p:nvSpPr>
        <p:spPr>
          <a:xfrm>
            <a:off x="2190409" y="1554815"/>
            <a:ext cx="4616792" cy="4616790"/>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70341CF-4803-43B5-140E-AE60C25B39B4}"/>
              </a:ext>
            </a:extLst>
          </p:cNvPr>
          <p:cNvPicPr>
            <a:picLocks noChangeAspect="1"/>
          </p:cNvPicPr>
          <p:nvPr/>
        </p:nvPicPr>
        <p:blipFill>
          <a:blip r:embed="rId3"/>
          <a:srcRect t="2466" b="2466"/>
          <a:stretch/>
        </p:blipFill>
        <p:spPr>
          <a:xfrm>
            <a:off x="1928469" y="1470286"/>
            <a:ext cx="2727795" cy="3667144"/>
          </a:xfrm>
          <a:prstGeom prst="rect">
            <a:avLst/>
          </a:prstGeom>
        </p:spPr>
      </p:pic>
      <p:sp>
        <p:nvSpPr>
          <p:cNvPr id="11" name="Rectangle 10">
            <a:extLst>
              <a:ext uri="{FF2B5EF4-FFF2-40B4-BE49-F238E27FC236}">
                <a16:creationId xmlns:a16="http://schemas.microsoft.com/office/drawing/2014/main" id="{CC54F406-68F9-4E66-8DB0-8F2A0B7CF4C3}"/>
              </a:ext>
            </a:extLst>
          </p:cNvPr>
          <p:cNvSpPr/>
          <p:nvPr/>
        </p:nvSpPr>
        <p:spPr>
          <a:xfrm>
            <a:off x="4171736" y="2319760"/>
            <a:ext cx="2336102" cy="1255728"/>
          </a:xfrm>
          <a:prstGeom prst="rect">
            <a:avLst/>
          </a:prstGeom>
        </p:spPr>
        <p:txBody>
          <a:bodyPr wrap="square">
            <a:spAutoFit/>
          </a:bodyPr>
          <a:lstStyle/>
          <a:p>
            <a:pPr defTabSz="914378">
              <a:lnSpc>
                <a:spcPct val="90000"/>
              </a:lnSpc>
            </a:pPr>
            <a:r>
              <a:rPr lang="pt-BR" sz="2800" b="1" dirty="0">
                <a:solidFill>
                  <a:schemeClr val="bg1"/>
                </a:solidFill>
                <a:latin typeface="Segoe UI" panose="020B0502040204020203" pitchFamily="34" charset="0"/>
                <a:cs typeface="Segoe UI" panose="020B0502040204020203" pitchFamily="34" charset="0"/>
              </a:rPr>
              <a:t>O nosso </a:t>
            </a:r>
          </a:p>
          <a:p>
            <a:pPr defTabSz="914378">
              <a:lnSpc>
                <a:spcPct val="90000"/>
              </a:lnSpc>
            </a:pPr>
            <a:r>
              <a:rPr lang="pt-BR" sz="2800" b="1" dirty="0">
                <a:solidFill>
                  <a:schemeClr val="bg1"/>
                </a:solidFill>
                <a:latin typeface="Segoe UI" panose="020B0502040204020203" pitchFamily="34" charset="0"/>
                <a:cs typeface="Segoe UI" panose="020B0502040204020203" pitchFamily="34" charset="0"/>
              </a:rPr>
              <a:t>ecossistema de parceiros</a:t>
            </a:r>
          </a:p>
        </p:txBody>
      </p:sp>
      <p:sp>
        <p:nvSpPr>
          <p:cNvPr id="101" name="Ellipse 100">
            <a:extLst>
              <a:ext uri="{FF2B5EF4-FFF2-40B4-BE49-F238E27FC236}">
                <a16:creationId xmlns:a16="http://schemas.microsoft.com/office/drawing/2014/main" id="{17F7177C-089C-4BFB-DB22-E2E2960928E0}"/>
              </a:ext>
            </a:extLst>
          </p:cNvPr>
          <p:cNvSpPr/>
          <p:nvPr/>
        </p:nvSpPr>
        <p:spPr>
          <a:xfrm>
            <a:off x="1567852" y="932257"/>
            <a:ext cx="5861905" cy="5861905"/>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a:extLst>
              <a:ext uri="{FF2B5EF4-FFF2-40B4-BE49-F238E27FC236}">
                <a16:creationId xmlns:a16="http://schemas.microsoft.com/office/drawing/2014/main" id="{FFF5CC55-F377-2824-E8D2-71BFE5BE8D02}"/>
              </a:ext>
            </a:extLst>
          </p:cNvPr>
          <p:cNvSpPr/>
          <p:nvPr/>
        </p:nvSpPr>
        <p:spPr>
          <a:xfrm>
            <a:off x="1761611" y="1161144"/>
            <a:ext cx="5443420" cy="5443418"/>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164682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8DAADE73-BA76-516E-A7E4-2336402286A6}"/>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descr="Une image contenant vase, bougie, léger, fleur&#10;&#10;Description générée automatiquement">
            <a:extLst>
              <a:ext uri="{FF2B5EF4-FFF2-40B4-BE49-F238E27FC236}">
                <a16:creationId xmlns:a16="http://schemas.microsoft.com/office/drawing/2014/main" id="{68BFD2B6-74A9-FA39-574E-8BCD5EC2DE7A}"/>
              </a:ext>
            </a:extLst>
          </p:cNvPr>
          <p:cNvPicPr>
            <a:picLocks noChangeAspect="1"/>
          </p:cNvPicPr>
          <p:nvPr/>
        </p:nvPicPr>
        <p:blipFill>
          <a:blip r:embed="rId2"/>
          <a:stretch>
            <a:fillRect/>
          </a:stretch>
        </p:blipFill>
        <p:spPr>
          <a:xfrm>
            <a:off x="2430903" y="855973"/>
            <a:ext cx="4458508" cy="4458508"/>
          </a:xfrm>
          <a:prstGeom prst="rect">
            <a:avLst/>
          </a:prstGeom>
        </p:spPr>
      </p:pic>
      <p:pic>
        <p:nvPicPr>
          <p:cNvPr id="5" name="Graphique 4">
            <a:extLst>
              <a:ext uri="{FF2B5EF4-FFF2-40B4-BE49-F238E27FC236}">
                <a16:creationId xmlns:a16="http://schemas.microsoft.com/office/drawing/2014/main" id="{153A44D8-3E07-9BDF-41C0-E1C01745C8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5190" y="569397"/>
            <a:ext cx="5613620" cy="488528"/>
          </a:xfrm>
          <a:prstGeom prst="rect">
            <a:avLst/>
          </a:prstGeom>
        </p:spPr>
      </p:pic>
    </p:spTree>
    <p:extLst>
      <p:ext uri="{BB962C8B-B14F-4D97-AF65-F5344CB8AC3E}">
        <p14:creationId xmlns:p14="http://schemas.microsoft.com/office/powerpoint/2010/main" val="1097469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 name="Graphique 46">
            <a:extLst>
              <a:ext uri="{FF2B5EF4-FFF2-40B4-BE49-F238E27FC236}">
                <a16:creationId xmlns:a16="http://schemas.microsoft.com/office/drawing/2014/main" id="{305E4355-99C8-21AF-4B5D-C990CE492C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0411" y="373397"/>
            <a:ext cx="1753836" cy="1518706"/>
          </a:xfrm>
          <a:prstGeom prst="rect">
            <a:avLst/>
          </a:prstGeom>
        </p:spPr>
      </p:pic>
      <p:pic>
        <p:nvPicPr>
          <p:cNvPr id="41" name="Graphique 40">
            <a:extLst>
              <a:ext uri="{FF2B5EF4-FFF2-40B4-BE49-F238E27FC236}">
                <a16:creationId xmlns:a16="http://schemas.microsoft.com/office/drawing/2014/main" id="{7424758A-7BA6-A8DF-DAF5-B9270CFA5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778" y="1482528"/>
            <a:ext cx="1377576" cy="2840045"/>
          </a:xfrm>
          <a:prstGeom prst="rect">
            <a:avLst/>
          </a:prstGeom>
        </p:spPr>
      </p:pic>
      <p:sp>
        <p:nvSpPr>
          <p:cNvPr id="39" name="Rectangle : coins arrondis 38">
            <a:extLst>
              <a:ext uri="{FF2B5EF4-FFF2-40B4-BE49-F238E27FC236}">
                <a16:creationId xmlns:a16="http://schemas.microsoft.com/office/drawing/2014/main" id="{63A3F878-75DB-A273-5099-0ACB8C04E579}"/>
              </a:ext>
            </a:extLst>
          </p:cNvPr>
          <p:cNvSpPr/>
          <p:nvPr/>
        </p:nvSpPr>
        <p:spPr>
          <a:xfrm>
            <a:off x="3186153" y="2672623"/>
            <a:ext cx="4305300" cy="849287"/>
          </a:xfrm>
          <a:prstGeom prst="roundRect">
            <a:avLst>
              <a:gd name="adj" fmla="val 25931"/>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Rectangle : coins arrondis 37">
            <a:extLst>
              <a:ext uri="{FF2B5EF4-FFF2-40B4-BE49-F238E27FC236}">
                <a16:creationId xmlns:a16="http://schemas.microsoft.com/office/drawing/2014/main" id="{5CD955DE-AD95-0F11-F114-8B2CF9B8ABDC}"/>
              </a:ext>
            </a:extLst>
          </p:cNvPr>
          <p:cNvSpPr/>
          <p:nvPr/>
        </p:nvSpPr>
        <p:spPr>
          <a:xfrm>
            <a:off x="4684130" y="1412133"/>
            <a:ext cx="3099772" cy="898745"/>
          </a:xfrm>
          <a:prstGeom prst="roundRect">
            <a:avLst>
              <a:gd name="adj" fmla="val 25931"/>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40DD4CE0-C4D6-1D75-EB0D-3EA8B37F9C8C}"/>
              </a:ext>
            </a:extLst>
          </p:cNvPr>
          <p:cNvSpPr txBox="1"/>
          <p:nvPr/>
        </p:nvSpPr>
        <p:spPr>
          <a:xfrm flipH="1">
            <a:off x="302307" y="275818"/>
            <a:ext cx="4921684" cy="830997"/>
          </a:xfrm>
          <a:prstGeom prst="rect">
            <a:avLst/>
          </a:prstGeom>
          <a:noFill/>
        </p:spPr>
        <p:txBody>
          <a:bodyPr wrap="square" rtlCol="0">
            <a:spAutoFit/>
          </a:bodyPr>
          <a:lstStyle/>
          <a:p>
            <a:r>
              <a:rPr lang="pt-BR" sz="2400" dirty="0">
                <a:solidFill>
                  <a:schemeClr val="bg1"/>
                </a:solidFill>
              </a:rPr>
              <a:t>Estamos empenhados em desenvolver soluções tecnológicas </a:t>
            </a:r>
          </a:p>
        </p:txBody>
      </p:sp>
      <p:sp>
        <p:nvSpPr>
          <p:cNvPr id="8" name="ZoneTexte 7">
            <a:extLst>
              <a:ext uri="{FF2B5EF4-FFF2-40B4-BE49-F238E27FC236}">
                <a16:creationId xmlns:a16="http://schemas.microsoft.com/office/drawing/2014/main" id="{6F7EACDA-9222-D5E9-C8B4-D8670227CCCC}"/>
              </a:ext>
            </a:extLst>
          </p:cNvPr>
          <p:cNvSpPr txBox="1"/>
          <p:nvPr/>
        </p:nvSpPr>
        <p:spPr>
          <a:xfrm>
            <a:off x="1861710" y="3899094"/>
            <a:ext cx="5228446" cy="830997"/>
          </a:xfrm>
          <a:prstGeom prst="rect">
            <a:avLst/>
          </a:prstGeom>
          <a:noFill/>
        </p:spPr>
        <p:txBody>
          <a:bodyPr wrap="square">
            <a:spAutoFit/>
          </a:bodyPr>
          <a:lstStyle/>
          <a:p>
            <a:pPr algn="ctr"/>
            <a:r>
              <a:rPr lang="pt-BR" sz="2400" dirty="0">
                <a:solidFill>
                  <a:schemeClr val="bg1"/>
                </a:solidFill>
              </a:rPr>
              <a:t>para os nossos colaboradores, clientes e </a:t>
            </a:r>
            <a:r>
              <a:rPr lang="pt-BR" sz="2400" i="1" dirty="0">
                <a:solidFill>
                  <a:schemeClr val="bg1"/>
                </a:solidFill>
              </a:rPr>
              <a:t>stakeholders</a:t>
            </a:r>
            <a:r>
              <a:rPr lang="pt-BR" sz="2400" dirty="0">
                <a:solidFill>
                  <a:schemeClr val="bg1"/>
                </a:solidFill>
              </a:rPr>
              <a:t>.</a:t>
            </a:r>
          </a:p>
        </p:txBody>
      </p:sp>
      <p:pic>
        <p:nvPicPr>
          <p:cNvPr id="29" name="Graphique 28">
            <a:extLst>
              <a:ext uri="{FF2B5EF4-FFF2-40B4-BE49-F238E27FC236}">
                <a16:creationId xmlns:a16="http://schemas.microsoft.com/office/drawing/2014/main" id="{A8667732-6728-11FE-4930-17B8472118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43300" y="2070742"/>
            <a:ext cx="1339777" cy="2415933"/>
          </a:xfrm>
          <a:prstGeom prst="rect">
            <a:avLst/>
          </a:prstGeom>
        </p:spPr>
      </p:pic>
      <p:sp>
        <p:nvSpPr>
          <p:cNvPr id="31" name="Rectangle : coins arrondis 30">
            <a:extLst>
              <a:ext uri="{FF2B5EF4-FFF2-40B4-BE49-F238E27FC236}">
                <a16:creationId xmlns:a16="http://schemas.microsoft.com/office/drawing/2014/main" id="{5AD97A93-0B99-048B-B69D-D91A8789909A}"/>
              </a:ext>
            </a:extLst>
          </p:cNvPr>
          <p:cNvSpPr/>
          <p:nvPr/>
        </p:nvSpPr>
        <p:spPr>
          <a:xfrm>
            <a:off x="1305179" y="1562099"/>
            <a:ext cx="2243844" cy="1287799"/>
          </a:xfrm>
          <a:prstGeom prst="roundRect">
            <a:avLst>
              <a:gd name="adj" fmla="val 16464"/>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4" name="Graphique 43">
            <a:extLst>
              <a:ext uri="{FF2B5EF4-FFF2-40B4-BE49-F238E27FC236}">
                <a16:creationId xmlns:a16="http://schemas.microsoft.com/office/drawing/2014/main" id="{93DFE208-3487-6450-3DF7-00EC9C966B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9765" y="1379753"/>
            <a:ext cx="542207" cy="542207"/>
          </a:xfrm>
          <a:prstGeom prst="rect">
            <a:avLst/>
          </a:prstGeom>
        </p:spPr>
      </p:pic>
      <p:pic>
        <p:nvPicPr>
          <p:cNvPr id="45" name="Graphique 44">
            <a:extLst>
              <a:ext uri="{FF2B5EF4-FFF2-40B4-BE49-F238E27FC236}">
                <a16:creationId xmlns:a16="http://schemas.microsoft.com/office/drawing/2014/main" id="{AD36A759-1F76-BDAD-EC01-A70C082330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18461" y="1323272"/>
            <a:ext cx="300155" cy="300155"/>
          </a:xfrm>
          <a:prstGeom prst="rect">
            <a:avLst/>
          </a:prstGeom>
        </p:spPr>
      </p:pic>
      <p:pic>
        <p:nvPicPr>
          <p:cNvPr id="49" name="Graphique 48">
            <a:extLst>
              <a:ext uri="{FF2B5EF4-FFF2-40B4-BE49-F238E27FC236}">
                <a16:creationId xmlns:a16="http://schemas.microsoft.com/office/drawing/2014/main" id="{6D798A4E-CF50-10C5-96C7-18A31381BB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635893" y="329151"/>
            <a:ext cx="882258" cy="1159418"/>
          </a:xfrm>
          <a:prstGeom prst="rect">
            <a:avLst/>
          </a:prstGeom>
        </p:spPr>
      </p:pic>
      <p:sp>
        <p:nvSpPr>
          <p:cNvPr id="50" name="Triangle isocèle 49">
            <a:extLst>
              <a:ext uri="{FF2B5EF4-FFF2-40B4-BE49-F238E27FC236}">
                <a16:creationId xmlns:a16="http://schemas.microsoft.com/office/drawing/2014/main" id="{A5A5AAF9-52F4-B8A2-60AD-CDB27B5A3CA1}"/>
              </a:ext>
            </a:extLst>
          </p:cNvPr>
          <p:cNvSpPr/>
          <p:nvPr/>
        </p:nvSpPr>
        <p:spPr>
          <a:xfrm rot="10800000">
            <a:off x="2846384" y="2702438"/>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Triangle isocèle 50">
            <a:extLst>
              <a:ext uri="{FF2B5EF4-FFF2-40B4-BE49-F238E27FC236}">
                <a16:creationId xmlns:a16="http://schemas.microsoft.com/office/drawing/2014/main" id="{587C0BA4-1B63-1638-4849-F389067802E6}"/>
              </a:ext>
            </a:extLst>
          </p:cNvPr>
          <p:cNvSpPr/>
          <p:nvPr/>
        </p:nvSpPr>
        <p:spPr>
          <a:xfrm rot="10800000">
            <a:off x="5074391" y="2159634"/>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Triangle isocèle 51">
            <a:extLst>
              <a:ext uri="{FF2B5EF4-FFF2-40B4-BE49-F238E27FC236}">
                <a16:creationId xmlns:a16="http://schemas.microsoft.com/office/drawing/2014/main" id="{F25BCE72-2111-C72C-20A6-EA3B4F2557E6}"/>
              </a:ext>
            </a:extLst>
          </p:cNvPr>
          <p:cNvSpPr/>
          <p:nvPr/>
        </p:nvSpPr>
        <p:spPr>
          <a:xfrm rot="10800000">
            <a:off x="6125232" y="3454031"/>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Graphique 9">
            <a:extLst>
              <a:ext uri="{FF2B5EF4-FFF2-40B4-BE49-F238E27FC236}">
                <a16:creationId xmlns:a16="http://schemas.microsoft.com/office/drawing/2014/main" id="{51928D54-AFB1-9C1C-6F75-6599FBE0B32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39799" y="1639713"/>
            <a:ext cx="2447925" cy="447675"/>
          </a:xfrm>
          <a:prstGeom prst="rect">
            <a:avLst/>
          </a:prstGeom>
        </p:spPr>
      </p:pic>
      <p:pic>
        <p:nvPicPr>
          <p:cNvPr id="12" name="Graphique 11">
            <a:extLst>
              <a:ext uri="{FF2B5EF4-FFF2-40B4-BE49-F238E27FC236}">
                <a16:creationId xmlns:a16="http://schemas.microsoft.com/office/drawing/2014/main" id="{57C7C4D4-D7BC-E32E-FA41-DA1639F828F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46700" y="2821508"/>
            <a:ext cx="3524250" cy="457200"/>
          </a:xfrm>
          <a:prstGeom prst="rect">
            <a:avLst/>
          </a:prstGeom>
        </p:spPr>
      </p:pic>
      <p:pic>
        <p:nvPicPr>
          <p:cNvPr id="5" name="Graphique 4">
            <a:extLst>
              <a:ext uri="{FF2B5EF4-FFF2-40B4-BE49-F238E27FC236}">
                <a16:creationId xmlns:a16="http://schemas.microsoft.com/office/drawing/2014/main" id="{3FDF40FE-00E3-0E5A-6C1F-ECD98901B8D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03195" y="1988353"/>
            <a:ext cx="1495425" cy="457200"/>
          </a:xfrm>
          <a:prstGeom prst="rect">
            <a:avLst/>
          </a:prstGeom>
        </p:spPr>
      </p:pic>
    </p:spTree>
    <p:extLst>
      <p:ext uri="{BB962C8B-B14F-4D97-AF65-F5344CB8AC3E}">
        <p14:creationId xmlns:p14="http://schemas.microsoft.com/office/powerpoint/2010/main" val="167355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08A7F5D3-1E11-8923-B7C0-970CEF185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445" y="-153750"/>
            <a:ext cx="7934539" cy="5506800"/>
          </a:xfrm>
          <a:prstGeom prst="rect">
            <a:avLst/>
          </a:prstGeom>
          <a:effectLst>
            <a:outerShdw blurRad="304800" sx="98000" sy="98000" algn="ctr" rotWithShape="0">
              <a:prstClr val="black">
                <a:alpha val="88000"/>
              </a:prstClr>
            </a:outerShdw>
          </a:effectLst>
        </p:spPr>
      </p:pic>
      <p:sp>
        <p:nvSpPr>
          <p:cNvPr id="24" name="ZoneTexte 23">
            <a:extLst>
              <a:ext uri="{FF2B5EF4-FFF2-40B4-BE49-F238E27FC236}">
                <a16:creationId xmlns:a16="http://schemas.microsoft.com/office/drawing/2014/main" id="{57F475B3-DC33-A703-E855-743EEC14B301}"/>
              </a:ext>
            </a:extLst>
          </p:cNvPr>
          <p:cNvSpPr txBox="1"/>
          <p:nvPr/>
        </p:nvSpPr>
        <p:spPr>
          <a:xfrm>
            <a:off x="4987545" y="760417"/>
            <a:ext cx="3520598" cy="840230"/>
          </a:xfrm>
          <a:prstGeom prst="rect">
            <a:avLst/>
          </a:prstGeom>
          <a:noFill/>
        </p:spPr>
        <p:txBody>
          <a:bodyPr wrap="square" rtlCol="0">
            <a:spAutoFit/>
          </a:bodyPr>
          <a:lstStyle/>
          <a:p>
            <a:pPr lvl="0">
              <a:lnSpc>
                <a:spcPct val="90000"/>
              </a:lnSpc>
              <a:defRPr/>
            </a:pPr>
            <a:r>
              <a:rPr lang="pt-BR" sz="5400" b="1" dirty="0">
                <a:solidFill>
                  <a:schemeClr val="tx2"/>
                </a:solidFill>
                <a:latin typeface="Segoe UI" panose="020B0502040204020203" pitchFamily="34" charset="0"/>
                <a:cs typeface="Segoe UI" panose="020B0502040204020203" pitchFamily="34" charset="0"/>
              </a:rPr>
              <a:t>€1.07MM</a:t>
            </a:r>
            <a:endParaRPr kumimoji="0" lang="pt-BR" sz="5400" b="1" u="none" strike="noStrike" cap="none" normalizeH="0" baseline="0" noProof="0" dirty="0">
              <a:ln>
                <a:noFill/>
              </a:ln>
              <a:solidFill>
                <a:schemeClr val="tx2"/>
              </a:solidFill>
              <a:uLnTx/>
              <a:uFillTx/>
              <a:latin typeface="Segoe UI" panose="020B0502040204020203" pitchFamily="34" charset="0"/>
              <a:ea typeface="+mn-ea"/>
              <a:cs typeface="Segoe UI" panose="020B0502040204020203" pitchFamily="34" charset="0"/>
            </a:endParaRPr>
          </a:p>
        </p:txBody>
      </p:sp>
      <p:sp>
        <p:nvSpPr>
          <p:cNvPr id="25" name="ZoneTexte 24">
            <a:extLst>
              <a:ext uri="{FF2B5EF4-FFF2-40B4-BE49-F238E27FC236}">
                <a16:creationId xmlns:a16="http://schemas.microsoft.com/office/drawing/2014/main" id="{4333FDFB-0D6E-EB6C-E2BD-97C7BDDEB3EE}"/>
              </a:ext>
            </a:extLst>
          </p:cNvPr>
          <p:cNvSpPr txBox="1"/>
          <p:nvPr/>
        </p:nvSpPr>
        <p:spPr>
          <a:xfrm>
            <a:off x="4936970" y="1485529"/>
            <a:ext cx="3401117" cy="53091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b="1" u="none" strike="noStrike" cap="none" normalizeH="0" baseline="0" noProof="0" dirty="0">
                <a:ln>
                  <a:noFill/>
                </a:ln>
                <a:uLnTx/>
                <a:uFillTx/>
                <a:latin typeface="Segoe UI" panose="020B0502040204020203" pitchFamily="34" charset="0"/>
                <a:ea typeface="+mn-ea"/>
                <a:cs typeface="Segoe UI" panose="020B0502040204020203" pitchFamily="34" charset="0"/>
              </a:rPr>
              <a:t>volume de negócios em 2025</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050" b="1" u="none" strike="noStrike" kern="1200" cap="none" spc="0" normalizeH="0" baseline="0" noProof="0" dirty="0">
              <a:ln>
                <a:noFill/>
              </a:ln>
              <a:solidFill>
                <a:srgbClr val="0046FF"/>
              </a:solidFill>
              <a:effectLst/>
              <a:uLnTx/>
              <a:uFillTx/>
              <a:latin typeface="Segoe UI" panose="020B0502040204020203" pitchFamily="34" charset="0"/>
              <a:ea typeface="+mn-ea"/>
              <a:cs typeface="Segoe UI" panose="020B0502040204020203" pitchFamily="34" charset="0"/>
            </a:endParaRPr>
          </a:p>
        </p:txBody>
      </p:sp>
      <p:sp>
        <p:nvSpPr>
          <p:cNvPr id="23" name="ZoneTexte 22">
            <a:extLst>
              <a:ext uri="{FF2B5EF4-FFF2-40B4-BE49-F238E27FC236}">
                <a16:creationId xmlns:a16="http://schemas.microsoft.com/office/drawing/2014/main" id="{4B0B1A03-2FAF-D2E5-6469-BB487511DC57}"/>
              </a:ext>
            </a:extLst>
          </p:cNvPr>
          <p:cNvSpPr txBox="1"/>
          <p:nvPr/>
        </p:nvSpPr>
        <p:spPr>
          <a:xfrm>
            <a:off x="418223" y="950920"/>
            <a:ext cx="3136444" cy="430887"/>
          </a:xfrm>
          <a:prstGeom prst="rect">
            <a:avLst/>
          </a:prstGeom>
          <a:noFill/>
        </p:spPr>
        <p:txBody>
          <a:bodyPr wrap="square" lIns="36000" tIns="0" rIns="3600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400" u="none" strike="noStrike" cap="none" normalizeH="0" baseline="0" noProof="0" dirty="0">
                <a:ln>
                  <a:noFill/>
                </a:ln>
                <a:solidFill>
                  <a:schemeClr val="bg1"/>
                </a:solidFill>
                <a:uLnTx/>
                <a:uFillTx/>
                <a:latin typeface="Segoe UI" panose="020B0502040204020203" pitchFamily="34" charset="0"/>
                <a:ea typeface="+mn-ea"/>
                <a:cs typeface="+mn-cs"/>
              </a:rPr>
              <a:t>Um líder na cloud com um modelo de </a:t>
            </a:r>
            <a:r>
              <a:rPr lang="pt-BR" sz="1400" dirty="0">
                <a:solidFill>
                  <a:schemeClr val="bg1"/>
                </a:solidFill>
                <a:latin typeface="Segoe UI" panose="020B0502040204020203" pitchFamily="34" charset="0"/>
              </a:rPr>
              <a:t>negócio</a:t>
            </a:r>
            <a:r>
              <a:rPr kumimoji="0" lang="pt-BR" sz="1400" u="none" strike="noStrike" cap="none" normalizeH="0" baseline="0" noProof="0" dirty="0">
                <a:ln>
                  <a:noFill/>
                </a:ln>
                <a:solidFill>
                  <a:schemeClr val="bg1"/>
                </a:solidFill>
                <a:uLnTx/>
                <a:uFillTx/>
                <a:latin typeface="Segoe UI" panose="020B0502040204020203" pitchFamily="34" charset="0"/>
                <a:ea typeface="+mn-ea"/>
                <a:cs typeface="+mn-cs"/>
              </a:rPr>
              <a:t> sólido e estável.</a:t>
            </a:r>
          </a:p>
        </p:txBody>
      </p:sp>
      <p:sp>
        <p:nvSpPr>
          <p:cNvPr id="21" name="ZoneTexte 20">
            <a:extLst>
              <a:ext uri="{FF2B5EF4-FFF2-40B4-BE49-F238E27FC236}">
                <a16:creationId xmlns:a16="http://schemas.microsoft.com/office/drawing/2014/main" id="{82C71D03-3E79-90AC-A195-9AB806D59203}"/>
              </a:ext>
            </a:extLst>
          </p:cNvPr>
          <p:cNvSpPr txBox="1"/>
          <p:nvPr/>
        </p:nvSpPr>
        <p:spPr>
          <a:xfrm>
            <a:off x="89565" y="4794497"/>
            <a:ext cx="1976614" cy="276999"/>
          </a:xfrm>
          <a:prstGeom prst="rect">
            <a:avLst/>
          </a:prstGeom>
          <a:noFill/>
        </p:spPr>
        <p:txBody>
          <a:bodyPr wrap="square" lIns="36000" tIns="0" rIns="36000" bIns="0" rtlCol="0">
            <a:spAutoFit/>
          </a:bodyPr>
          <a:lstStyle/>
          <a:p>
            <a:r>
              <a:rPr lang="fr-FR" sz="900" dirty="0" err="1">
                <a:solidFill>
                  <a:schemeClr val="bg1"/>
                </a:solidFill>
              </a:rPr>
              <a:t>Números</a:t>
            </a:r>
            <a:r>
              <a:rPr lang="fr-FR" sz="900" dirty="0">
                <a:solidFill>
                  <a:schemeClr val="bg1"/>
                </a:solidFill>
              </a:rPr>
              <a:t> </a:t>
            </a:r>
            <a:r>
              <a:rPr lang="fr-FR" sz="900" dirty="0" err="1">
                <a:solidFill>
                  <a:schemeClr val="bg1"/>
                </a:solidFill>
              </a:rPr>
              <a:t>estimados</a:t>
            </a:r>
            <a:r>
              <a:rPr lang="fr-FR" sz="900" dirty="0">
                <a:solidFill>
                  <a:schemeClr val="bg1"/>
                </a:solidFill>
              </a:rPr>
              <a:t> </a:t>
            </a:r>
            <a:r>
              <a:rPr lang="fr-FR" sz="900" dirty="0" err="1">
                <a:solidFill>
                  <a:schemeClr val="bg1"/>
                </a:solidFill>
              </a:rPr>
              <a:t>em</a:t>
            </a:r>
            <a:r>
              <a:rPr lang="fr-FR" sz="900" dirty="0">
                <a:solidFill>
                  <a:schemeClr val="bg1"/>
                </a:solidFill>
              </a:rPr>
              <a:t> 31 de </a:t>
            </a:r>
            <a:r>
              <a:rPr lang="fr-FR" sz="900" dirty="0" err="1">
                <a:solidFill>
                  <a:schemeClr val="bg1"/>
                </a:solidFill>
              </a:rPr>
              <a:t>dezembro</a:t>
            </a:r>
            <a:r>
              <a:rPr lang="fr-FR" sz="900" dirty="0">
                <a:solidFill>
                  <a:schemeClr val="bg1"/>
                </a:solidFill>
              </a:rPr>
              <a:t> de 2025</a:t>
            </a:r>
            <a:endParaRPr lang="pt-BR" sz="900" i="1" dirty="0">
              <a:solidFill>
                <a:schemeClr val="bg1"/>
              </a:solidFill>
            </a:endParaRPr>
          </a:p>
        </p:txBody>
      </p:sp>
      <p:pic>
        <p:nvPicPr>
          <p:cNvPr id="42" name="Graphique 41">
            <a:extLst>
              <a:ext uri="{FF2B5EF4-FFF2-40B4-BE49-F238E27FC236}">
                <a16:creationId xmlns:a16="http://schemas.microsoft.com/office/drawing/2014/main" id="{A8B97B59-76D9-6FBC-7622-599239839F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0462" y="2356509"/>
            <a:ext cx="1965792" cy="2086593"/>
          </a:xfrm>
          <a:prstGeom prst="rect">
            <a:avLst/>
          </a:prstGeom>
        </p:spPr>
      </p:pic>
      <p:sp>
        <p:nvSpPr>
          <p:cNvPr id="32" name="Ellipse 31">
            <a:extLst>
              <a:ext uri="{FF2B5EF4-FFF2-40B4-BE49-F238E27FC236}">
                <a16:creationId xmlns:a16="http://schemas.microsoft.com/office/drawing/2014/main" id="{A618A5B4-242B-2C17-FB32-B0DD8DC30337}"/>
              </a:ext>
            </a:extLst>
          </p:cNvPr>
          <p:cNvSpPr/>
          <p:nvPr/>
        </p:nvSpPr>
        <p:spPr>
          <a:xfrm>
            <a:off x="6815229" y="2674941"/>
            <a:ext cx="1449728" cy="1449729"/>
          </a:xfrm>
          <a:prstGeom prst="ellipse">
            <a:avLst/>
          </a:prstGeom>
          <a:solidFill>
            <a:schemeClr val="bg1"/>
          </a:solidFill>
          <a:ln>
            <a:noFill/>
          </a:ln>
          <a:effectLst>
            <a:outerShdw blurRad="381000" sx="102000" sy="102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 </a:t>
            </a:r>
          </a:p>
        </p:txBody>
      </p:sp>
      <p:sp>
        <p:nvSpPr>
          <p:cNvPr id="26" name="ZoneTexte 25">
            <a:extLst>
              <a:ext uri="{FF2B5EF4-FFF2-40B4-BE49-F238E27FC236}">
                <a16:creationId xmlns:a16="http://schemas.microsoft.com/office/drawing/2014/main" id="{C6CFEBDF-FB1A-8CD1-F0A2-80A7647A854C}"/>
              </a:ext>
            </a:extLst>
          </p:cNvPr>
          <p:cNvSpPr txBox="1"/>
          <p:nvPr/>
        </p:nvSpPr>
        <p:spPr>
          <a:xfrm>
            <a:off x="6907042" y="3065923"/>
            <a:ext cx="133298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pt-BR" sz="3200" b="1" dirty="0">
                <a:solidFill>
                  <a:schemeClr val="accent1"/>
                </a:solidFill>
                <a:latin typeface="Segoe UI" panose="020B0502040204020203" pitchFamily="34" charset="0"/>
                <a:cs typeface="Segoe UI" panose="020B0502040204020203" pitchFamily="34" charset="0"/>
              </a:rPr>
              <a:t>75</a:t>
            </a:r>
            <a:r>
              <a:rPr kumimoji="0" lang="pt-BR" sz="3200" b="1" u="none" strike="noStrike" cap="none" normalizeH="0" baseline="0" noProof="0" dirty="0">
                <a:ln>
                  <a:noFill/>
                </a:ln>
                <a:solidFill>
                  <a:schemeClr val="accent1"/>
                </a:solidFill>
                <a:uLnTx/>
                <a:uFillTx/>
                <a:latin typeface="Segoe UI" panose="020B0502040204020203" pitchFamily="34" charset="0"/>
                <a:ea typeface="+mn-ea"/>
                <a:cs typeface="Segoe UI" panose="020B0502040204020203" pitchFamily="34" charset="0"/>
              </a:rPr>
              <a:t>%</a:t>
            </a:r>
          </a:p>
        </p:txBody>
      </p:sp>
      <p:sp>
        <p:nvSpPr>
          <p:cNvPr id="28" name="ZoneTexte 27">
            <a:extLst>
              <a:ext uri="{FF2B5EF4-FFF2-40B4-BE49-F238E27FC236}">
                <a16:creationId xmlns:a16="http://schemas.microsoft.com/office/drawing/2014/main" id="{F97A89B2-5652-1C47-C0AD-A912E202CC47}"/>
              </a:ext>
            </a:extLst>
          </p:cNvPr>
          <p:cNvSpPr txBox="1"/>
          <p:nvPr/>
        </p:nvSpPr>
        <p:spPr>
          <a:xfrm>
            <a:off x="6914386" y="3476541"/>
            <a:ext cx="1268282"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a:solidFill>
                  <a:schemeClr val="tx1"/>
                </a:solidFill>
                <a:latin typeface="Segoe UI" panose="020B0502040204020203" pitchFamily="34" charset="0"/>
                <a:cs typeface="Segoe UI" panose="020B0502040204020203" pitchFamily="34" charset="0"/>
              </a:rPr>
              <a:t>em </a:t>
            </a:r>
            <a:r>
              <a:rPr kumimoji="0" lang="pt-BR" sz="1200" u="none" strike="noStrike" cap="none" normalizeH="0" baseline="0" noProof="0" dirty="0">
                <a:ln>
                  <a:noFill/>
                </a:ln>
                <a:solidFill>
                  <a:schemeClr val="tx1"/>
                </a:solidFill>
                <a:uLnTx/>
                <a:uFillTx/>
                <a:latin typeface="Segoe UI" panose="020B0502040204020203" pitchFamily="34" charset="0"/>
                <a:ea typeface="+mn-ea"/>
                <a:cs typeface="Segoe UI" panose="020B0502040204020203" pitchFamily="34" charset="0"/>
              </a:rPr>
              <a:t>SaaS</a:t>
            </a:r>
          </a:p>
        </p:txBody>
      </p:sp>
      <p:grpSp>
        <p:nvGrpSpPr>
          <p:cNvPr id="12" name="Groupe 11">
            <a:extLst>
              <a:ext uri="{FF2B5EF4-FFF2-40B4-BE49-F238E27FC236}">
                <a16:creationId xmlns:a16="http://schemas.microsoft.com/office/drawing/2014/main" id="{3D8039D8-8D92-4B20-AA53-20AFCE0FB08D}"/>
              </a:ext>
            </a:extLst>
          </p:cNvPr>
          <p:cNvGrpSpPr/>
          <p:nvPr/>
        </p:nvGrpSpPr>
        <p:grpSpPr>
          <a:xfrm>
            <a:off x="7212921" y="2133056"/>
            <a:ext cx="644376" cy="644377"/>
            <a:chOff x="7040292" y="1745709"/>
            <a:chExt cx="601702" cy="601702"/>
          </a:xfrm>
        </p:grpSpPr>
        <p:sp>
          <p:nvSpPr>
            <p:cNvPr id="41" name="Ellipse 40">
              <a:extLst>
                <a:ext uri="{FF2B5EF4-FFF2-40B4-BE49-F238E27FC236}">
                  <a16:creationId xmlns:a16="http://schemas.microsoft.com/office/drawing/2014/main" id="{C7CD5331-3B41-17BE-A341-AEECD6493549}"/>
                </a:ext>
              </a:extLst>
            </p:cNvPr>
            <p:cNvSpPr/>
            <p:nvPr/>
          </p:nvSpPr>
          <p:spPr>
            <a:xfrm>
              <a:off x="7040292" y="1745709"/>
              <a:ext cx="601702" cy="6017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076A6752-7083-DC80-F00A-73D0DDECFB0C}"/>
                </a:ext>
              </a:extLst>
            </p:cNvPr>
            <p:cNvPicPr>
              <a:picLocks noChangeAspect="1"/>
            </p:cNvPicPr>
            <p:nvPr/>
          </p:nvPicPr>
          <p:blipFill>
            <a:blip r:embed="rId7"/>
            <a:stretch>
              <a:fillRect/>
            </a:stretch>
          </p:blipFill>
          <p:spPr>
            <a:xfrm>
              <a:off x="7076596" y="1782013"/>
              <a:ext cx="529095" cy="529095"/>
            </a:xfrm>
            <a:prstGeom prst="rect">
              <a:avLst/>
            </a:prstGeom>
          </p:spPr>
        </p:pic>
      </p:grpSp>
      <p:pic>
        <p:nvPicPr>
          <p:cNvPr id="44" name="Graphique 43">
            <a:extLst>
              <a:ext uri="{FF2B5EF4-FFF2-40B4-BE49-F238E27FC236}">
                <a16:creationId xmlns:a16="http://schemas.microsoft.com/office/drawing/2014/main" id="{0611ED72-7DB3-0640-6387-7F169760B1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0222" y="2370643"/>
            <a:ext cx="2088972" cy="2088972"/>
          </a:xfrm>
          <a:prstGeom prst="rect">
            <a:avLst/>
          </a:prstGeom>
        </p:spPr>
      </p:pic>
      <p:sp>
        <p:nvSpPr>
          <p:cNvPr id="39" name="Ellipse 38">
            <a:extLst>
              <a:ext uri="{FF2B5EF4-FFF2-40B4-BE49-F238E27FC236}">
                <a16:creationId xmlns:a16="http://schemas.microsoft.com/office/drawing/2014/main" id="{496240F3-9118-AA0D-0462-4553939AF8CD}"/>
              </a:ext>
            </a:extLst>
          </p:cNvPr>
          <p:cNvSpPr/>
          <p:nvPr/>
        </p:nvSpPr>
        <p:spPr>
          <a:xfrm>
            <a:off x="4559844" y="2692778"/>
            <a:ext cx="1449729" cy="1449729"/>
          </a:xfrm>
          <a:prstGeom prst="ellipse">
            <a:avLst/>
          </a:prstGeom>
          <a:solidFill>
            <a:schemeClr val="bg1"/>
          </a:solidFill>
          <a:ln>
            <a:noFill/>
          </a:ln>
          <a:effectLst>
            <a:outerShdw blurRad="381000" sx="102000" sy="102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061D674D-E239-5E33-80ED-5967ABCB2260}"/>
              </a:ext>
            </a:extLst>
          </p:cNvPr>
          <p:cNvSpPr txBox="1"/>
          <p:nvPr/>
        </p:nvSpPr>
        <p:spPr>
          <a:xfrm>
            <a:off x="4607146" y="3065923"/>
            <a:ext cx="1373159"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pt-BR" sz="3200" b="1" dirty="0">
                <a:solidFill>
                  <a:schemeClr val="accent1"/>
                </a:solidFill>
                <a:latin typeface="Segoe UI" panose="020B0502040204020203" pitchFamily="34" charset="0"/>
                <a:cs typeface="Segoe UI" panose="020B0502040204020203" pitchFamily="34" charset="0"/>
              </a:rPr>
              <a:t>90</a:t>
            </a:r>
            <a:r>
              <a:rPr kumimoji="0" lang="pt-BR" sz="3200" b="1" u="none" strike="noStrike" cap="none" normalizeH="0" baseline="0" noProof="0" dirty="0">
                <a:ln>
                  <a:noFill/>
                </a:ln>
                <a:solidFill>
                  <a:schemeClr val="accent1"/>
                </a:solidFill>
                <a:uLnTx/>
                <a:uFillTx/>
                <a:latin typeface="Segoe UI" panose="020B0502040204020203" pitchFamily="34" charset="0"/>
                <a:ea typeface="+mn-ea"/>
                <a:cs typeface="Segoe UI" panose="020B0502040204020203" pitchFamily="34" charset="0"/>
              </a:rPr>
              <a:t>%</a:t>
            </a:r>
          </a:p>
        </p:txBody>
      </p:sp>
      <p:sp>
        <p:nvSpPr>
          <p:cNvPr id="29" name="ZoneTexte 28">
            <a:extLst>
              <a:ext uri="{FF2B5EF4-FFF2-40B4-BE49-F238E27FC236}">
                <a16:creationId xmlns:a16="http://schemas.microsoft.com/office/drawing/2014/main" id="{A5342FAA-2F98-DE11-A284-44FED40EBED7}"/>
              </a:ext>
            </a:extLst>
          </p:cNvPr>
          <p:cNvSpPr txBox="1"/>
          <p:nvPr/>
        </p:nvSpPr>
        <p:spPr>
          <a:xfrm>
            <a:off x="4607146" y="3476541"/>
            <a:ext cx="1373159"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a:solidFill>
                  <a:schemeClr val="tx1"/>
                </a:solidFill>
                <a:latin typeface="Segoe UI" panose="020B0502040204020203" pitchFamily="34" charset="0"/>
                <a:cs typeface="Segoe UI" panose="020B0502040204020203" pitchFamily="34" charset="0"/>
              </a:rPr>
              <a:t>é </a:t>
            </a:r>
            <a:r>
              <a:rPr lang="pt-BR" sz="1200" dirty="0">
                <a:solidFill>
                  <a:schemeClr val="tx1"/>
                </a:solidFill>
                <a:latin typeface="Segoe UI" panose="020B0502040204020203" pitchFamily="34" charset="0"/>
                <a:ea typeface="+mn-ea"/>
                <a:cs typeface="Segoe UI" panose="020B0502040204020203" pitchFamily="34" charset="0"/>
              </a:rPr>
              <a:t>recorrente</a:t>
            </a:r>
          </a:p>
        </p:txBody>
      </p:sp>
      <p:grpSp>
        <p:nvGrpSpPr>
          <p:cNvPr id="16" name="Groupe 15">
            <a:extLst>
              <a:ext uri="{FF2B5EF4-FFF2-40B4-BE49-F238E27FC236}">
                <a16:creationId xmlns:a16="http://schemas.microsoft.com/office/drawing/2014/main" id="{B463F473-E9FB-523C-0C77-940AB4E08765}"/>
              </a:ext>
            </a:extLst>
          </p:cNvPr>
          <p:cNvGrpSpPr/>
          <p:nvPr/>
        </p:nvGrpSpPr>
        <p:grpSpPr>
          <a:xfrm>
            <a:off x="4943554" y="2091125"/>
            <a:ext cx="652663" cy="652663"/>
            <a:chOff x="1293324" y="1794802"/>
            <a:chExt cx="601702" cy="601702"/>
          </a:xfrm>
        </p:grpSpPr>
        <p:sp>
          <p:nvSpPr>
            <p:cNvPr id="9" name="Ellipse 8">
              <a:extLst>
                <a:ext uri="{FF2B5EF4-FFF2-40B4-BE49-F238E27FC236}">
                  <a16:creationId xmlns:a16="http://schemas.microsoft.com/office/drawing/2014/main" id="{199A4338-72E3-208F-DAB9-F66CB35EC14A}"/>
                </a:ext>
              </a:extLst>
            </p:cNvPr>
            <p:cNvSpPr/>
            <p:nvPr/>
          </p:nvSpPr>
          <p:spPr>
            <a:xfrm>
              <a:off x="1293324" y="1794802"/>
              <a:ext cx="601702" cy="6017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E8DC02B1-4CED-AAC6-D54F-CE07B250F498}"/>
                </a:ext>
              </a:extLst>
            </p:cNvPr>
            <p:cNvPicPr>
              <a:picLocks noChangeAspect="1"/>
            </p:cNvPicPr>
            <p:nvPr/>
          </p:nvPicPr>
          <p:blipFill>
            <a:blip r:embed="rId10"/>
            <a:stretch>
              <a:fillRect/>
            </a:stretch>
          </p:blipFill>
          <p:spPr>
            <a:xfrm>
              <a:off x="1331391" y="1845442"/>
              <a:ext cx="490784" cy="490784"/>
            </a:xfrm>
            <a:prstGeom prst="rect">
              <a:avLst/>
            </a:prstGeom>
          </p:spPr>
        </p:pic>
      </p:grpSp>
      <p:pic>
        <p:nvPicPr>
          <p:cNvPr id="61" name="Graphique 60">
            <a:extLst>
              <a:ext uri="{FF2B5EF4-FFF2-40B4-BE49-F238E27FC236}">
                <a16:creationId xmlns:a16="http://schemas.microsoft.com/office/drawing/2014/main" id="{ECCC183F-A433-EADA-3BAB-760C7E016E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7028" y="2113528"/>
            <a:ext cx="4816788" cy="2226247"/>
          </a:xfrm>
          <a:prstGeom prst="rect">
            <a:avLst/>
          </a:prstGeom>
        </p:spPr>
      </p:pic>
      <p:pic>
        <p:nvPicPr>
          <p:cNvPr id="3" name="Graphique 2">
            <a:extLst>
              <a:ext uri="{FF2B5EF4-FFF2-40B4-BE49-F238E27FC236}">
                <a16:creationId xmlns:a16="http://schemas.microsoft.com/office/drawing/2014/main" id="{B7A4E20E-88E5-73EA-002A-C7615AC503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3214" y="313421"/>
            <a:ext cx="3345931" cy="479282"/>
          </a:xfrm>
          <a:prstGeom prst="rect">
            <a:avLst/>
          </a:prstGeom>
        </p:spPr>
      </p:pic>
    </p:spTree>
    <p:extLst>
      <p:ext uri="{BB962C8B-B14F-4D97-AF65-F5344CB8AC3E}">
        <p14:creationId xmlns:p14="http://schemas.microsoft.com/office/powerpoint/2010/main" val="2170424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Ellipse 1066">
            <a:extLst>
              <a:ext uri="{FF2B5EF4-FFF2-40B4-BE49-F238E27FC236}">
                <a16:creationId xmlns:a16="http://schemas.microsoft.com/office/drawing/2014/main" id="{50714B41-7DFB-59E2-8367-33842F6A7210}"/>
              </a:ext>
            </a:extLst>
          </p:cNvPr>
          <p:cNvSpPr/>
          <p:nvPr/>
        </p:nvSpPr>
        <p:spPr>
          <a:xfrm>
            <a:off x="-2064778" y="-8205469"/>
            <a:ext cx="13273556" cy="10220129"/>
          </a:xfrm>
          <a:prstGeom prst="ellipse">
            <a:avLst/>
          </a:prstGeom>
          <a:solidFill>
            <a:schemeClr val="tx2"/>
          </a:solidFill>
          <a:ln w="889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Graphique 4">
            <a:extLst>
              <a:ext uri="{FF2B5EF4-FFF2-40B4-BE49-F238E27FC236}">
                <a16:creationId xmlns:a16="http://schemas.microsoft.com/office/drawing/2014/main" id="{2DA368D5-071A-A4E0-CB3F-F767607750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65688" y="3459903"/>
            <a:ext cx="1157635" cy="2206432"/>
          </a:xfrm>
          <a:prstGeom prst="rect">
            <a:avLst/>
          </a:prstGeom>
        </p:spPr>
      </p:pic>
      <p:sp>
        <p:nvSpPr>
          <p:cNvPr id="7" name="Rectangle 6">
            <a:extLst>
              <a:ext uri="{FF2B5EF4-FFF2-40B4-BE49-F238E27FC236}">
                <a16:creationId xmlns:a16="http://schemas.microsoft.com/office/drawing/2014/main" id="{57E4C0EF-9768-4D32-CAB6-A34ABD7AC72D}"/>
              </a:ext>
            </a:extLst>
          </p:cNvPr>
          <p:cNvSpPr/>
          <p:nvPr/>
        </p:nvSpPr>
        <p:spPr>
          <a:xfrm>
            <a:off x="4234550" y="1690837"/>
            <a:ext cx="2742310" cy="461665"/>
          </a:xfrm>
          <a:prstGeom prst="rect">
            <a:avLst/>
          </a:prstGeom>
        </p:spPr>
        <p:txBody>
          <a:bodyPr wrap="square">
            <a:spAutoFit/>
          </a:bodyPr>
          <a:lstStyle/>
          <a:p>
            <a:pPr algn="ctr"/>
            <a:r>
              <a:rPr lang="fr-FR" sz="2400" b="1" dirty="0" err="1">
                <a:solidFill>
                  <a:schemeClr val="accent1"/>
                </a:solidFill>
                <a:latin typeface="Segoe UI" panose="020B0502040204020203" pitchFamily="34" charset="0"/>
                <a:cs typeface="Segoe UI" panose="020B0502040204020203" pitchFamily="34" charset="0"/>
              </a:rPr>
              <a:t>Pessoas</a:t>
            </a:r>
            <a:endParaRPr lang="fr-FR" sz="2400" b="1" dirty="0">
              <a:solidFill>
                <a:schemeClr val="accent1"/>
              </a:solidFill>
              <a:latin typeface="Segoe UI" panose="020B0502040204020203" pitchFamily="34" charset="0"/>
              <a:cs typeface="Segoe UI" panose="020B0502040204020203" pitchFamily="34" charset="0"/>
            </a:endParaRPr>
          </a:p>
        </p:txBody>
      </p:sp>
      <p:sp>
        <p:nvSpPr>
          <p:cNvPr id="9" name="ZoneTexte 8">
            <a:extLst>
              <a:ext uri="{FF2B5EF4-FFF2-40B4-BE49-F238E27FC236}">
                <a16:creationId xmlns:a16="http://schemas.microsoft.com/office/drawing/2014/main" id="{ED41D543-69A8-3FA8-666D-2B4A63D90BD6}"/>
              </a:ext>
            </a:extLst>
          </p:cNvPr>
          <p:cNvSpPr txBox="1"/>
          <p:nvPr/>
        </p:nvSpPr>
        <p:spPr>
          <a:xfrm>
            <a:off x="4485917" y="2111265"/>
            <a:ext cx="2239576" cy="2585323"/>
          </a:xfrm>
          <a:prstGeom prst="rect">
            <a:avLst/>
          </a:prstGeom>
          <a:noFill/>
        </p:spPr>
        <p:txBody>
          <a:bodyPr wrap="square">
            <a:spAutoFit/>
          </a:bodyPr>
          <a:lstStyle/>
          <a:p>
            <a:pPr algn="ctr"/>
            <a:r>
              <a:rPr lang="pt-BR" sz="1200" dirty="0">
                <a:solidFill>
                  <a:schemeClr val="bg2"/>
                </a:solidFill>
              </a:rPr>
              <a:t>Apoiar os nossos colaboradores (atuais e futuros) a crescer num ambiente seguro que ofereça igualdade de oportunidades.</a:t>
            </a:r>
          </a:p>
          <a:p>
            <a:pPr algn="ctr"/>
            <a:endParaRPr lang="pt-BR" sz="1200" dirty="0">
              <a:solidFill>
                <a:schemeClr val="bg2"/>
              </a:solidFill>
            </a:endParaRPr>
          </a:p>
          <a:p>
            <a:pPr algn="ctr">
              <a:lnSpc>
                <a:spcPct val="150000"/>
              </a:lnSpc>
            </a:pPr>
            <a:r>
              <a:rPr lang="pt-BR" sz="1200" b="1" dirty="0">
                <a:solidFill>
                  <a:schemeClr val="bg1"/>
                </a:solidFill>
                <a:latin typeface="Segoe UI" panose="020B0502040204020203" pitchFamily="34" charset="0"/>
                <a:cs typeface="Segoe UI" panose="020B0502040204020203" pitchFamily="34" charset="0"/>
              </a:rPr>
              <a:t>Índice de Igualdade</a:t>
            </a:r>
            <a:r>
              <a:rPr lang="en-GB" sz="1200" b="1" dirty="0">
                <a:solidFill>
                  <a:schemeClr val="bg1"/>
                </a:solidFill>
                <a:latin typeface="Segoe UI" panose="020B0502040204020203" pitchFamily="34" charset="0"/>
                <a:cs typeface="Segoe UI" panose="020B0502040204020203" pitchFamily="34" charset="0"/>
              </a:rPr>
              <a:t> 88/100</a:t>
            </a:r>
            <a:endParaRPr lang="pt-BR" sz="1200" b="1" dirty="0">
              <a:solidFill>
                <a:schemeClr val="bg1"/>
              </a:solidFill>
              <a:latin typeface="Segoe UI" panose="020B0502040204020203" pitchFamily="34" charset="0"/>
              <a:cs typeface="Segoe UI" panose="020B0502040204020203" pitchFamily="34" charset="0"/>
            </a:endParaRPr>
          </a:p>
          <a:p>
            <a:pPr algn="ctr"/>
            <a:r>
              <a:rPr lang="pt-BR" sz="1200" b="1" dirty="0">
                <a:solidFill>
                  <a:schemeClr val="bg1"/>
                </a:solidFill>
                <a:latin typeface="Segoe UI" panose="020B0502040204020203" pitchFamily="34" charset="0"/>
              </a:rPr>
              <a:t>Missão para pessoas com incapacidades </a:t>
            </a:r>
          </a:p>
          <a:p>
            <a:pPr algn="ctr"/>
            <a:r>
              <a:rPr lang="pt-BR" sz="1200" b="1" dirty="0">
                <a:solidFill>
                  <a:schemeClr val="bg1"/>
                </a:solidFill>
                <a:latin typeface="Segoe UI" panose="020B0502040204020203" pitchFamily="34" charset="0"/>
              </a:rPr>
              <a:t>Rede de Género Cegid</a:t>
            </a:r>
          </a:p>
          <a:p>
            <a:pPr algn="ctr"/>
            <a:r>
              <a:rPr lang="pt-BR" sz="1200" b="1" dirty="0">
                <a:solidFill>
                  <a:schemeClr val="bg1"/>
                </a:solidFill>
                <a:latin typeface="Segoe UI" panose="020B0502040204020203" pitchFamily="34" charset="0"/>
              </a:rPr>
              <a:t>Canal de Ética</a:t>
            </a:r>
          </a:p>
          <a:p>
            <a:pPr algn="ctr"/>
            <a:r>
              <a:rPr lang="pt-BR" sz="1200" b="1" dirty="0">
                <a:solidFill>
                  <a:srgbClr val="FF0000"/>
                </a:solidFill>
                <a:latin typeface="Segoe UI" panose="020B0502040204020203" pitchFamily="34" charset="0"/>
              </a:rPr>
              <a:t>Melhor empregador desde 2021 </a:t>
            </a:r>
            <a:endParaRPr lang="pt-BR" sz="1200" dirty="0">
              <a:solidFill>
                <a:schemeClr val="bg2"/>
              </a:solidFill>
            </a:endParaRPr>
          </a:p>
        </p:txBody>
      </p:sp>
      <p:grpSp>
        <p:nvGrpSpPr>
          <p:cNvPr id="10" name="Groupe 9">
            <a:extLst>
              <a:ext uri="{FF2B5EF4-FFF2-40B4-BE49-F238E27FC236}">
                <a16:creationId xmlns:a16="http://schemas.microsoft.com/office/drawing/2014/main" id="{2F42E05A-B689-1622-1497-6A062078F7E7}"/>
              </a:ext>
            </a:extLst>
          </p:cNvPr>
          <p:cNvGrpSpPr/>
          <p:nvPr/>
        </p:nvGrpSpPr>
        <p:grpSpPr>
          <a:xfrm>
            <a:off x="892213" y="447456"/>
            <a:ext cx="692740" cy="692740"/>
            <a:chOff x="1207728" y="904681"/>
            <a:chExt cx="692740" cy="692740"/>
          </a:xfrm>
        </p:grpSpPr>
        <p:sp>
          <p:nvSpPr>
            <p:cNvPr id="13" name="Ellipse 12">
              <a:extLst>
                <a:ext uri="{FF2B5EF4-FFF2-40B4-BE49-F238E27FC236}">
                  <a16:creationId xmlns:a16="http://schemas.microsoft.com/office/drawing/2014/main" id="{782248E4-2904-096A-2A2C-B87454B17DD4}"/>
                </a:ext>
              </a:extLst>
            </p:cNvPr>
            <p:cNvSpPr/>
            <p:nvPr/>
          </p:nvSpPr>
          <p:spPr>
            <a:xfrm>
              <a:off x="1223148" y="920101"/>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1">
              <a:extLst>
                <a:ext uri="{FF2B5EF4-FFF2-40B4-BE49-F238E27FC236}">
                  <a16:creationId xmlns:a16="http://schemas.microsoft.com/office/drawing/2014/main" id="{D6379C89-C2DA-EB5E-443D-E2E4950411D6}"/>
                </a:ext>
              </a:extLst>
            </p:cNvPr>
            <p:cNvPicPr>
              <a:picLocks noChangeAspect="1" noChangeArrowheads="1"/>
            </p:cNvPicPr>
            <p:nvPr/>
          </p:nvPicPr>
          <p:blipFill>
            <a:blip r:embed="rId6"/>
            <a:srcRect/>
            <a:stretch/>
          </p:blipFill>
          <p:spPr bwMode="auto">
            <a:xfrm>
              <a:off x="1207728" y="904681"/>
              <a:ext cx="692740" cy="69274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ED3F1786-A8F5-73AB-9082-F83B4519D1A7}"/>
              </a:ext>
            </a:extLst>
          </p:cNvPr>
          <p:cNvSpPr/>
          <p:nvPr/>
        </p:nvSpPr>
        <p:spPr>
          <a:xfrm>
            <a:off x="321318" y="1153916"/>
            <a:ext cx="1885539" cy="461665"/>
          </a:xfrm>
          <a:prstGeom prst="rect">
            <a:avLst/>
          </a:prstGeom>
        </p:spPr>
        <p:txBody>
          <a:bodyPr wrap="square">
            <a:spAutoFit/>
          </a:bodyPr>
          <a:lstStyle/>
          <a:p>
            <a:pPr algn="ctr"/>
            <a:r>
              <a:rPr lang="fr-FR" sz="2400" b="1" dirty="0" err="1">
                <a:solidFill>
                  <a:schemeClr val="accent1"/>
                </a:solidFill>
                <a:latin typeface="Segoe UI" panose="020B0502040204020203" pitchFamily="34" charset="0"/>
                <a:cs typeface="Segoe UI" panose="020B0502040204020203" pitchFamily="34" charset="0"/>
              </a:rPr>
              <a:t>Sociedade</a:t>
            </a:r>
            <a:endParaRPr lang="fr-FR" sz="2400" b="1" dirty="0">
              <a:solidFill>
                <a:schemeClr val="accent1"/>
              </a:solidFill>
              <a:latin typeface="Segoe UI" panose="020B0502040204020203" pitchFamily="34" charset="0"/>
              <a:cs typeface="Segoe UI" panose="020B0502040204020203" pitchFamily="34" charset="0"/>
            </a:endParaRPr>
          </a:p>
        </p:txBody>
      </p:sp>
      <p:sp>
        <p:nvSpPr>
          <p:cNvPr id="16" name="ZoneTexte 15">
            <a:extLst>
              <a:ext uri="{FF2B5EF4-FFF2-40B4-BE49-F238E27FC236}">
                <a16:creationId xmlns:a16="http://schemas.microsoft.com/office/drawing/2014/main" id="{BFFF97E7-2BC3-D70B-5921-DC44CE3B9172}"/>
              </a:ext>
            </a:extLst>
          </p:cNvPr>
          <p:cNvSpPr txBox="1"/>
          <p:nvPr/>
        </p:nvSpPr>
        <p:spPr>
          <a:xfrm>
            <a:off x="327396" y="1592610"/>
            <a:ext cx="1873383" cy="1719894"/>
          </a:xfrm>
          <a:prstGeom prst="rect">
            <a:avLst/>
          </a:prstGeom>
          <a:noFill/>
        </p:spPr>
        <p:txBody>
          <a:bodyPr wrap="square">
            <a:spAutoFit/>
          </a:bodyPr>
          <a:lstStyle/>
          <a:p>
            <a:pPr algn="ctr"/>
            <a:r>
              <a:rPr lang="pt-BR" sz="1200" dirty="0">
                <a:solidFill>
                  <a:schemeClr val="bg2"/>
                </a:solidFill>
              </a:rPr>
              <a:t>Exercer a nossa atividade de forma ética e responsável e ter um impacto positivo nas pessoas à nossa volta.</a:t>
            </a:r>
          </a:p>
          <a:p>
            <a:pPr algn="ctr"/>
            <a:endParaRPr lang="en-GB" sz="1200" dirty="0">
              <a:solidFill>
                <a:schemeClr val="bg2"/>
              </a:solidFill>
            </a:endParaRPr>
          </a:p>
          <a:p>
            <a:pPr algn="ctr">
              <a:lnSpc>
                <a:spcPct val="150000"/>
              </a:lnSpc>
            </a:pPr>
            <a:r>
              <a:rPr lang="fr-FR" sz="1200" b="1" dirty="0">
                <a:solidFill>
                  <a:schemeClr val="bg1"/>
                </a:solidFill>
                <a:latin typeface="Segoe UI" panose="020B0502040204020203" pitchFamily="34" charset="0"/>
                <a:cs typeface="Segoe UI" panose="020B0502040204020203" pitchFamily="34" charset="0"/>
              </a:rPr>
              <a:t>Cegid </a:t>
            </a:r>
            <a:r>
              <a:rPr lang="fr-FR" sz="1200" b="1" dirty="0" err="1">
                <a:solidFill>
                  <a:schemeClr val="bg1"/>
                </a:solidFill>
                <a:latin typeface="Segoe UI" panose="020B0502040204020203" pitchFamily="34" charset="0"/>
                <a:cs typeface="Segoe UI" panose="020B0502040204020203" pitchFamily="34" charset="0"/>
              </a:rPr>
              <a:t>Solidária</a:t>
            </a:r>
            <a:endParaRPr lang="fr-FR" sz="1200" b="1" dirty="0">
              <a:solidFill>
                <a:schemeClr val="bg1"/>
              </a:solidFill>
              <a:latin typeface="Segoe UI" panose="020B0502040204020203" pitchFamily="34" charset="0"/>
              <a:cs typeface="Segoe UI" panose="020B0502040204020203" pitchFamily="34" charset="0"/>
            </a:endParaRPr>
          </a:p>
          <a:p>
            <a:pPr algn="ctr">
              <a:lnSpc>
                <a:spcPct val="150000"/>
              </a:lnSpc>
            </a:pPr>
            <a:r>
              <a:rPr lang="fr-FR" sz="1200" b="1" dirty="0" err="1">
                <a:solidFill>
                  <a:schemeClr val="bg1"/>
                </a:solidFill>
                <a:latin typeface="Segoe UI" panose="020B0502040204020203" pitchFamily="34" charset="0"/>
                <a:cs typeface="Segoe UI" panose="020B0502040204020203" pitchFamily="34" charset="0"/>
              </a:rPr>
              <a:t>Código</a:t>
            </a:r>
            <a:r>
              <a:rPr lang="fr-FR" sz="1200" b="1" dirty="0">
                <a:solidFill>
                  <a:schemeClr val="bg1"/>
                </a:solidFill>
                <a:latin typeface="Segoe UI" panose="020B0502040204020203" pitchFamily="34" charset="0"/>
                <a:cs typeface="Segoe UI" panose="020B0502040204020203" pitchFamily="34" charset="0"/>
              </a:rPr>
              <a:t> de </a:t>
            </a:r>
            <a:r>
              <a:rPr lang="fr-FR" sz="1200" b="1" dirty="0" err="1">
                <a:solidFill>
                  <a:schemeClr val="bg1"/>
                </a:solidFill>
                <a:latin typeface="Segoe UI" panose="020B0502040204020203" pitchFamily="34" charset="0"/>
                <a:cs typeface="Segoe UI" panose="020B0502040204020203" pitchFamily="34" charset="0"/>
              </a:rPr>
              <a:t>Ética</a:t>
            </a:r>
            <a:endParaRPr lang="fr-FR" sz="1200" b="1" dirty="0">
              <a:solidFill>
                <a:schemeClr val="bg1"/>
              </a:solidFill>
              <a:latin typeface="Segoe UI" panose="020B0502040204020203" pitchFamily="34" charset="0"/>
            </a:endParaRPr>
          </a:p>
        </p:txBody>
      </p:sp>
      <p:sp>
        <p:nvSpPr>
          <p:cNvPr id="17" name="Rectangle 16">
            <a:extLst>
              <a:ext uri="{FF2B5EF4-FFF2-40B4-BE49-F238E27FC236}">
                <a16:creationId xmlns:a16="http://schemas.microsoft.com/office/drawing/2014/main" id="{ECB455A7-6363-F558-1F87-8A51354926E6}"/>
              </a:ext>
            </a:extLst>
          </p:cNvPr>
          <p:cNvSpPr/>
          <p:nvPr/>
        </p:nvSpPr>
        <p:spPr>
          <a:xfrm>
            <a:off x="6366262" y="1153916"/>
            <a:ext cx="2846009" cy="461665"/>
          </a:xfrm>
          <a:prstGeom prst="rect">
            <a:avLst/>
          </a:prstGeom>
        </p:spPr>
        <p:txBody>
          <a:bodyPr wrap="square">
            <a:spAutoFit/>
          </a:bodyPr>
          <a:lstStyle/>
          <a:p>
            <a:pPr algn="ctr"/>
            <a:r>
              <a:rPr lang="en-GB" sz="2400" b="1" dirty="0" err="1">
                <a:solidFill>
                  <a:schemeClr val="accent1"/>
                </a:solidFill>
                <a:latin typeface="Segoe UI" panose="020B0502040204020203" pitchFamily="34" charset="0"/>
                <a:cs typeface="Segoe UI" panose="020B0502040204020203" pitchFamily="34" charset="0"/>
              </a:rPr>
              <a:t>Ambiente</a:t>
            </a:r>
            <a:endParaRPr lang="fr-FR" sz="2400" b="1" dirty="0">
              <a:solidFill>
                <a:schemeClr val="accent1"/>
              </a:solidFill>
              <a:latin typeface="Segoe UI" panose="020B0502040204020203" pitchFamily="34" charset="0"/>
              <a:cs typeface="Segoe UI" panose="020B0502040204020203" pitchFamily="34" charset="0"/>
            </a:endParaRPr>
          </a:p>
        </p:txBody>
      </p:sp>
      <p:sp>
        <p:nvSpPr>
          <p:cNvPr id="18" name="ZoneTexte 17">
            <a:extLst>
              <a:ext uri="{FF2B5EF4-FFF2-40B4-BE49-F238E27FC236}">
                <a16:creationId xmlns:a16="http://schemas.microsoft.com/office/drawing/2014/main" id="{F059CE8A-424E-E5FB-6E7A-4736EB2D5EDA}"/>
              </a:ext>
            </a:extLst>
          </p:cNvPr>
          <p:cNvSpPr txBox="1"/>
          <p:nvPr/>
        </p:nvSpPr>
        <p:spPr>
          <a:xfrm>
            <a:off x="6852575" y="1631933"/>
            <a:ext cx="1873383" cy="1350563"/>
          </a:xfrm>
          <a:prstGeom prst="rect">
            <a:avLst/>
          </a:prstGeom>
          <a:noFill/>
        </p:spPr>
        <p:txBody>
          <a:bodyPr wrap="square">
            <a:spAutoFit/>
          </a:bodyPr>
          <a:lstStyle>
            <a:defPPr>
              <a:defRPr lang="fr-FR"/>
            </a:defPPr>
            <a:lvl1pPr algn="ctr">
              <a:defRPr sz="1400" b="1">
                <a:solidFill>
                  <a:schemeClr val="bg2"/>
                </a:solidFill>
              </a:defRPr>
            </a:lvl1pPr>
          </a:lstStyle>
          <a:p>
            <a:r>
              <a:rPr lang="pt-BR" sz="1200" b="0" dirty="0"/>
              <a:t>Reduzir o nosso impacto ambiental e lutar contra as alterações climáticas.</a:t>
            </a:r>
          </a:p>
          <a:p>
            <a:endParaRPr lang="pt-BR" sz="1200" b="0" dirty="0"/>
          </a:p>
          <a:p>
            <a:pPr algn="ctr">
              <a:lnSpc>
                <a:spcPct val="150000"/>
              </a:lnSpc>
            </a:pPr>
            <a:r>
              <a:rPr lang="fr-FR" sz="1200" b="1" dirty="0">
                <a:solidFill>
                  <a:schemeClr val="bg1"/>
                </a:solidFill>
                <a:latin typeface="Segoe UI" panose="020B0502040204020203" pitchFamily="34" charset="0"/>
                <a:cs typeface="Segoe UI" panose="020B0502040204020203" pitchFamily="34" charset="0"/>
              </a:rPr>
              <a:t>Data Centers ISO 14001</a:t>
            </a:r>
          </a:p>
          <a:p>
            <a:pPr algn="ctr">
              <a:lnSpc>
                <a:spcPct val="150000"/>
              </a:lnSpc>
            </a:pPr>
            <a:r>
              <a:rPr lang="fr-FR" sz="1200" b="1" dirty="0">
                <a:solidFill>
                  <a:schemeClr val="bg1"/>
                </a:solidFill>
                <a:latin typeface="Segoe UI" panose="020B0502040204020203" pitchFamily="34" charset="0"/>
                <a:cs typeface="Segoe UI" panose="020B0502040204020203" pitchFamily="34" charset="0"/>
              </a:rPr>
              <a:t>Polar </a:t>
            </a:r>
            <a:r>
              <a:rPr lang="fr-FR" sz="1200" b="1" dirty="0" err="1">
                <a:solidFill>
                  <a:schemeClr val="bg1"/>
                </a:solidFill>
                <a:latin typeface="Segoe UI" panose="020B0502040204020203" pitchFamily="34" charset="0"/>
                <a:cs typeface="Segoe UI" panose="020B0502040204020203" pitchFamily="34" charset="0"/>
              </a:rPr>
              <a:t>Pod</a:t>
            </a:r>
            <a:r>
              <a:rPr lang="fr-FR" sz="1200" b="1" dirty="0">
                <a:solidFill>
                  <a:schemeClr val="bg1"/>
                </a:solidFill>
                <a:latin typeface="Segoe UI" panose="020B0502040204020203" pitchFamily="34" charset="0"/>
                <a:cs typeface="Segoe UI" panose="020B0502040204020203" pitchFamily="34" charset="0"/>
              </a:rPr>
              <a:t> </a:t>
            </a:r>
            <a:endParaRPr lang="fr-FR" sz="1200" b="1" dirty="0">
              <a:solidFill>
                <a:schemeClr val="bg1"/>
              </a:solidFill>
              <a:latin typeface="Segoe UI" panose="020B0502040204020203" pitchFamily="34" charset="0"/>
            </a:endParaRPr>
          </a:p>
        </p:txBody>
      </p:sp>
      <p:pic>
        <p:nvPicPr>
          <p:cNvPr id="20" name="Picture 4" descr="Lancement de Planet Tech Care : déjà 100 entreprises et acteurs de la  formation signataires ! | Syntec Numérique">
            <a:extLst>
              <a:ext uri="{FF2B5EF4-FFF2-40B4-BE49-F238E27FC236}">
                <a16:creationId xmlns:a16="http://schemas.microsoft.com/office/drawing/2014/main" id="{AF902E82-2A25-9343-4176-C22695E1DCAF}"/>
              </a:ext>
            </a:extLst>
          </p:cNvPr>
          <p:cNvPicPr>
            <a:picLocks noChangeAspect="1" noChangeArrowheads="1"/>
          </p:cNvPicPr>
          <p:nvPr/>
        </p:nvPicPr>
        <p:blipFill>
          <a:blip r:embed="rId7" cstate="screen">
            <a:biLevel thresh="25000"/>
            <a:extLst>
              <a:ext uri="{28A0092B-C50C-407E-A947-70E740481C1C}">
                <a14:useLocalDpi xmlns:a14="http://schemas.microsoft.com/office/drawing/2010/main"/>
              </a:ext>
            </a:extLst>
          </a:blip>
          <a:srcRect/>
          <a:stretch>
            <a:fillRect/>
          </a:stretch>
        </p:blipFill>
        <p:spPr bwMode="auto">
          <a:xfrm>
            <a:off x="8120217" y="619549"/>
            <a:ext cx="1066755" cy="50522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e 23">
            <a:extLst>
              <a:ext uri="{FF2B5EF4-FFF2-40B4-BE49-F238E27FC236}">
                <a16:creationId xmlns:a16="http://schemas.microsoft.com/office/drawing/2014/main" id="{DD120040-8969-3EED-8F2B-E7C8772F4A8C}"/>
              </a:ext>
            </a:extLst>
          </p:cNvPr>
          <p:cNvGrpSpPr/>
          <p:nvPr/>
        </p:nvGrpSpPr>
        <p:grpSpPr>
          <a:xfrm>
            <a:off x="7442897" y="460041"/>
            <a:ext cx="692740" cy="692740"/>
            <a:chOff x="7288997" y="937259"/>
            <a:chExt cx="692740" cy="692740"/>
          </a:xfrm>
        </p:grpSpPr>
        <p:sp>
          <p:nvSpPr>
            <p:cNvPr id="25" name="Ellipse 24">
              <a:extLst>
                <a:ext uri="{FF2B5EF4-FFF2-40B4-BE49-F238E27FC236}">
                  <a16:creationId xmlns:a16="http://schemas.microsoft.com/office/drawing/2014/main" id="{12E6D3DD-56CA-0EDB-1233-67D336946320}"/>
                </a:ext>
              </a:extLst>
            </p:cNvPr>
            <p:cNvSpPr/>
            <p:nvPr/>
          </p:nvSpPr>
          <p:spPr>
            <a:xfrm>
              <a:off x="7304417" y="952679"/>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1">
              <a:extLst>
                <a:ext uri="{FF2B5EF4-FFF2-40B4-BE49-F238E27FC236}">
                  <a16:creationId xmlns:a16="http://schemas.microsoft.com/office/drawing/2014/main" id="{A160638C-4307-8E49-E7A1-DBABFDB0FA0C}"/>
                </a:ext>
              </a:extLst>
            </p:cNvPr>
            <p:cNvPicPr>
              <a:picLocks noChangeAspect="1" noChangeArrowheads="1"/>
            </p:cNvPicPr>
            <p:nvPr/>
          </p:nvPicPr>
          <p:blipFill>
            <a:blip r:embed="rId8"/>
            <a:srcRect/>
            <a:stretch/>
          </p:blipFill>
          <p:spPr bwMode="auto">
            <a:xfrm>
              <a:off x="7288997" y="937259"/>
              <a:ext cx="692740" cy="6927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e 26">
            <a:extLst>
              <a:ext uri="{FF2B5EF4-FFF2-40B4-BE49-F238E27FC236}">
                <a16:creationId xmlns:a16="http://schemas.microsoft.com/office/drawing/2014/main" id="{2B5C4569-8BE6-266F-D703-D8F1B6DA578B}"/>
              </a:ext>
            </a:extLst>
          </p:cNvPr>
          <p:cNvGrpSpPr/>
          <p:nvPr/>
        </p:nvGrpSpPr>
        <p:grpSpPr>
          <a:xfrm>
            <a:off x="3075774" y="1015577"/>
            <a:ext cx="692740" cy="692740"/>
            <a:chOff x="4225629" y="920674"/>
            <a:chExt cx="692740" cy="692740"/>
          </a:xfrm>
        </p:grpSpPr>
        <p:sp>
          <p:nvSpPr>
            <p:cNvPr id="28" name="Ellipse 27">
              <a:extLst>
                <a:ext uri="{FF2B5EF4-FFF2-40B4-BE49-F238E27FC236}">
                  <a16:creationId xmlns:a16="http://schemas.microsoft.com/office/drawing/2014/main" id="{79EA0409-595D-1D3A-BBCD-F30C495A5B3C}"/>
                </a:ext>
              </a:extLst>
            </p:cNvPr>
            <p:cNvSpPr/>
            <p:nvPr/>
          </p:nvSpPr>
          <p:spPr>
            <a:xfrm>
              <a:off x="4241049" y="936094"/>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Picture 1">
              <a:extLst>
                <a:ext uri="{FF2B5EF4-FFF2-40B4-BE49-F238E27FC236}">
                  <a16:creationId xmlns:a16="http://schemas.microsoft.com/office/drawing/2014/main" id="{64509E43-B881-925B-E515-AE6CB8DB83E3}"/>
                </a:ext>
              </a:extLst>
            </p:cNvPr>
            <p:cNvPicPr>
              <a:picLocks noChangeAspect="1" noChangeArrowheads="1"/>
            </p:cNvPicPr>
            <p:nvPr/>
          </p:nvPicPr>
          <p:blipFill>
            <a:blip r:embed="rId9"/>
            <a:srcRect/>
            <a:stretch/>
          </p:blipFill>
          <p:spPr bwMode="auto">
            <a:xfrm>
              <a:off x="4225629" y="920674"/>
              <a:ext cx="692740" cy="6927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e 29">
            <a:extLst>
              <a:ext uri="{FF2B5EF4-FFF2-40B4-BE49-F238E27FC236}">
                <a16:creationId xmlns:a16="http://schemas.microsoft.com/office/drawing/2014/main" id="{8653BEED-9533-6931-65C9-3FDB8E3802DD}"/>
              </a:ext>
            </a:extLst>
          </p:cNvPr>
          <p:cNvGrpSpPr/>
          <p:nvPr/>
        </p:nvGrpSpPr>
        <p:grpSpPr>
          <a:xfrm>
            <a:off x="5259335" y="1013517"/>
            <a:ext cx="694800" cy="694800"/>
            <a:chOff x="4225629" y="920674"/>
            <a:chExt cx="694800" cy="694800"/>
          </a:xfrm>
        </p:grpSpPr>
        <p:sp>
          <p:nvSpPr>
            <p:cNvPr id="31" name="Ellipse 30">
              <a:extLst>
                <a:ext uri="{FF2B5EF4-FFF2-40B4-BE49-F238E27FC236}">
                  <a16:creationId xmlns:a16="http://schemas.microsoft.com/office/drawing/2014/main" id="{1ECA6E52-5ECA-D3D4-4949-FB9EB899E43B}"/>
                </a:ext>
              </a:extLst>
            </p:cNvPr>
            <p:cNvSpPr/>
            <p:nvPr/>
          </p:nvSpPr>
          <p:spPr>
            <a:xfrm>
              <a:off x="4241049" y="936094"/>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Picture 1">
              <a:extLst>
                <a:ext uri="{FF2B5EF4-FFF2-40B4-BE49-F238E27FC236}">
                  <a16:creationId xmlns:a16="http://schemas.microsoft.com/office/drawing/2014/main" id="{FE295399-710B-1C9C-E7C8-9CFC154AA87A}"/>
                </a:ext>
              </a:extLst>
            </p:cNvPr>
            <p:cNvPicPr>
              <a:picLocks noChangeAspect="1" noChangeArrowheads="1"/>
            </p:cNvPicPr>
            <p:nvPr/>
          </p:nvPicPr>
          <p:blipFill>
            <a:blip r:embed="rId9"/>
            <a:srcRect/>
            <a:stretch/>
          </p:blipFill>
          <p:spPr bwMode="auto">
            <a:xfrm>
              <a:off x="4225629" y="920674"/>
              <a:ext cx="694800" cy="69480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6551C80C-C398-BB04-F193-055871C14B52}"/>
              </a:ext>
            </a:extLst>
          </p:cNvPr>
          <p:cNvSpPr/>
          <p:nvPr/>
        </p:nvSpPr>
        <p:spPr>
          <a:xfrm>
            <a:off x="2498934" y="1690837"/>
            <a:ext cx="1885539" cy="461665"/>
          </a:xfrm>
          <a:prstGeom prst="rect">
            <a:avLst/>
          </a:prstGeom>
        </p:spPr>
        <p:txBody>
          <a:bodyPr wrap="square">
            <a:spAutoFit/>
          </a:bodyPr>
          <a:lstStyle/>
          <a:p>
            <a:pPr algn="ctr"/>
            <a:r>
              <a:rPr lang="fr-FR" sz="2400" b="1" dirty="0">
                <a:solidFill>
                  <a:schemeClr val="accent1"/>
                </a:solidFill>
                <a:latin typeface="Segoe UI" panose="020B0502040204020203" pitchFamily="34" charset="0"/>
                <a:cs typeface="Segoe UI" panose="020B0502040204020203" pitchFamily="34" charset="0"/>
              </a:rPr>
              <a:t>Clientes</a:t>
            </a:r>
          </a:p>
        </p:txBody>
      </p:sp>
      <p:sp>
        <p:nvSpPr>
          <p:cNvPr id="34" name="ZoneTexte 33">
            <a:extLst>
              <a:ext uri="{FF2B5EF4-FFF2-40B4-BE49-F238E27FC236}">
                <a16:creationId xmlns:a16="http://schemas.microsoft.com/office/drawing/2014/main" id="{A9338393-4D51-EE66-6056-724B1B5E4DCE}"/>
              </a:ext>
            </a:extLst>
          </p:cNvPr>
          <p:cNvSpPr txBox="1"/>
          <p:nvPr/>
        </p:nvSpPr>
        <p:spPr>
          <a:xfrm>
            <a:off x="2505012" y="2111265"/>
            <a:ext cx="1873383" cy="2215991"/>
          </a:xfrm>
          <a:prstGeom prst="rect">
            <a:avLst/>
          </a:prstGeom>
          <a:noFill/>
        </p:spPr>
        <p:txBody>
          <a:bodyPr wrap="square">
            <a:spAutoFit/>
          </a:bodyPr>
          <a:lstStyle/>
          <a:p>
            <a:pPr algn="ctr">
              <a:defRPr/>
            </a:pPr>
            <a:r>
              <a:rPr lang="pt-PT" sz="1200" dirty="0">
                <a:solidFill>
                  <a:schemeClr val="bg2"/>
                </a:solidFill>
              </a:rPr>
              <a:t>Garantir a satisfação dos nossos clientes, a segurança das suas soluções e apoiar as suas próprias iniciativas de ESG (Ambiental, Social e Governança).</a:t>
            </a:r>
          </a:p>
          <a:p>
            <a:pPr algn="ctr">
              <a:defRPr/>
            </a:pPr>
            <a:endParaRPr lang="pt-PT" sz="1200" dirty="0">
              <a:solidFill>
                <a:schemeClr val="bg2"/>
              </a:solidFill>
            </a:endParaRPr>
          </a:p>
          <a:p>
            <a:pPr algn="ctr">
              <a:lnSpc>
                <a:spcPct val="150000"/>
              </a:lnSpc>
            </a:pPr>
            <a:r>
              <a:rPr lang="fr-FR" sz="1200" b="1" dirty="0">
                <a:solidFill>
                  <a:schemeClr val="bg1"/>
                </a:solidFill>
                <a:latin typeface="Segoe UI" panose="020B0502040204020203" pitchFamily="34" charset="0"/>
                <a:cs typeface="Segoe UI" panose="020B0502040204020203" pitchFamily="34" charset="0"/>
              </a:rPr>
              <a:t>Eco-design</a:t>
            </a:r>
          </a:p>
          <a:p>
            <a:pPr algn="ctr"/>
            <a:r>
              <a:rPr lang="fr-FR" sz="1200" b="1" dirty="0" err="1">
                <a:solidFill>
                  <a:schemeClr val="bg1"/>
                </a:solidFill>
                <a:latin typeface="Segoe UI" panose="020B0502040204020203" pitchFamily="34" charset="0"/>
              </a:rPr>
              <a:t>Integração</a:t>
            </a:r>
            <a:r>
              <a:rPr lang="fr-FR" sz="1200" b="1" dirty="0">
                <a:solidFill>
                  <a:schemeClr val="bg1"/>
                </a:solidFill>
                <a:latin typeface="Segoe UI" panose="020B0502040204020203" pitchFamily="34" charset="0"/>
              </a:rPr>
              <a:t> ESG nos </a:t>
            </a:r>
            <a:r>
              <a:rPr lang="fr-FR" sz="1200" b="1" dirty="0" err="1">
                <a:solidFill>
                  <a:schemeClr val="bg1"/>
                </a:solidFill>
                <a:latin typeface="Segoe UI" panose="020B0502040204020203" pitchFamily="34" charset="0"/>
              </a:rPr>
              <a:t>nossos</a:t>
            </a:r>
            <a:r>
              <a:rPr lang="fr-FR" sz="1200" b="1" dirty="0">
                <a:solidFill>
                  <a:schemeClr val="bg1"/>
                </a:solidFill>
                <a:latin typeface="Segoe UI" panose="020B0502040204020203" pitchFamily="34" charset="0"/>
              </a:rPr>
              <a:t> </a:t>
            </a:r>
            <a:r>
              <a:rPr lang="fr-FR" sz="1200" b="1" dirty="0" err="1">
                <a:solidFill>
                  <a:schemeClr val="bg1"/>
                </a:solidFill>
                <a:latin typeface="Segoe UI" panose="020B0502040204020203" pitchFamily="34" charset="0"/>
              </a:rPr>
              <a:t>produtos</a:t>
            </a:r>
            <a:endParaRPr lang="fr-FR" sz="1200" b="1" dirty="0">
              <a:solidFill>
                <a:schemeClr val="bg1"/>
              </a:solidFill>
              <a:latin typeface="Segoe UI" panose="020B0502040204020203" pitchFamily="34" charset="0"/>
            </a:endParaRPr>
          </a:p>
        </p:txBody>
      </p:sp>
      <p:grpSp>
        <p:nvGrpSpPr>
          <p:cNvPr id="6" name="Group 5">
            <a:extLst>
              <a:ext uri="{FF2B5EF4-FFF2-40B4-BE49-F238E27FC236}">
                <a16:creationId xmlns:a16="http://schemas.microsoft.com/office/drawing/2014/main" id="{A9C14767-B6FD-A7D7-F19C-90CB9BB67F34}"/>
              </a:ext>
            </a:extLst>
          </p:cNvPr>
          <p:cNvGrpSpPr/>
          <p:nvPr/>
        </p:nvGrpSpPr>
        <p:grpSpPr>
          <a:xfrm>
            <a:off x="2150973" y="340205"/>
            <a:ext cx="4842055" cy="738664"/>
            <a:chOff x="2010520" y="340205"/>
            <a:chExt cx="4842055" cy="738664"/>
          </a:xfrm>
        </p:grpSpPr>
        <p:sp>
          <p:nvSpPr>
            <p:cNvPr id="2" name="ZoneTexte 1">
              <a:extLst>
                <a:ext uri="{FF2B5EF4-FFF2-40B4-BE49-F238E27FC236}">
                  <a16:creationId xmlns:a16="http://schemas.microsoft.com/office/drawing/2014/main" id="{DC7A2683-918F-0861-4287-B19350270F92}"/>
                </a:ext>
              </a:extLst>
            </p:cNvPr>
            <p:cNvSpPr txBox="1"/>
            <p:nvPr/>
          </p:nvSpPr>
          <p:spPr>
            <a:xfrm>
              <a:off x="2010520" y="340205"/>
              <a:ext cx="868024" cy="738664"/>
            </a:xfrm>
            <a:prstGeom prst="rect">
              <a:avLst/>
            </a:prstGeom>
            <a:noFill/>
          </p:spPr>
          <p:txBody>
            <a:bodyPr wrap="square" lIns="36000" tIns="0" rIns="36000" bIns="0" rtlCol="0">
              <a:spAutoFit/>
            </a:bodyPr>
            <a:lstStyle/>
            <a:p>
              <a:r>
                <a:rPr lang="fr-FR" sz="4800" b="1" dirty="0">
                  <a:solidFill>
                    <a:schemeClr val="bg1"/>
                  </a:solidFill>
                </a:rPr>
                <a:t>4</a:t>
              </a:r>
            </a:p>
          </p:txBody>
        </p:sp>
        <p:pic>
          <p:nvPicPr>
            <p:cNvPr id="4" name="Graphique 4">
              <a:extLst>
                <a:ext uri="{FF2B5EF4-FFF2-40B4-BE49-F238E27FC236}">
                  <a16:creationId xmlns:a16="http://schemas.microsoft.com/office/drawing/2014/main" id="{453A0A82-02FC-1E2A-E9B3-52E6A72CDE52}"/>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7323" b="49530"/>
            <a:stretch/>
          </p:blipFill>
          <p:spPr>
            <a:xfrm>
              <a:off x="2412353" y="362524"/>
              <a:ext cx="4440222" cy="548034"/>
            </a:xfrm>
            <a:prstGeom prst="rect">
              <a:avLst/>
            </a:prstGeom>
          </p:spPr>
        </p:pic>
      </p:grpSp>
    </p:spTree>
    <p:extLst>
      <p:ext uri="{BB962C8B-B14F-4D97-AF65-F5344CB8AC3E}">
        <p14:creationId xmlns:p14="http://schemas.microsoft.com/office/powerpoint/2010/main" val="1524856889"/>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10C9671-C30A-9A6A-4425-232E9ED1C044}"/>
              </a:ext>
            </a:extLst>
          </p:cNvPr>
          <p:cNvPicPr>
            <a:picLocks noChangeAspect="1"/>
          </p:cNvPicPr>
          <p:nvPr/>
        </p:nvPicPr>
        <p:blipFill rotWithShape="1">
          <a:blip r:embed="rId2"/>
          <a:srcRect l="38333" r="34404" b="13168"/>
          <a:stretch/>
        </p:blipFill>
        <p:spPr>
          <a:xfrm>
            <a:off x="328556" y="-2639140"/>
            <a:ext cx="2277007" cy="5876471"/>
          </a:xfrm>
          <a:prstGeom prst="rect">
            <a:avLst/>
          </a:prstGeom>
        </p:spPr>
      </p:pic>
      <p:sp>
        <p:nvSpPr>
          <p:cNvPr id="3" name="Rectangle 2">
            <a:extLst>
              <a:ext uri="{FF2B5EF4-FFF2-40B4-BE49-F238E27FC236}">
                <a16:creationId xmlns:a16="http://schemas.microsoft.com/office/drawing/2014/main" id="{7698D773-541E-4874-9227-E79D2C5CD206}"/>
              </a:ext>
            </a:extLst>
          </p:cNvPr>
          <p:cNvSpPr/>
          <p:nvPr/>
        </p:nvSpPr>
        <p:spPr>
          <a:xfrm>
            <a:off x="6182033" y="1328104"/>
            <a:ext cx="2458880" cy="3323987"/>
          </a:xfrm>
          <a:prstGeom prst="rect">
            <a:avLst/>
          </a:prstGeom>
        </p:spPr>
        <p:txBody>
          <a:bodyPr wrap="square">
            <a:spAutoFit/>
          </a:bodyPr>
          <a:lstStyle/>
          <a:p>
            <a:r>
              <a:rPr lang="pt-BR" sz="1400" dirty="0">
                <a:solidFill>
                  <a:schemeClr val="bg1"/>
                </a:solidFill>
                <a:latin typeface="Segoe UI" panose="020B0502040204020203" pitchFamily="34" charset="0"/>
                <a:ea typeface="Calibri" panose="020F0502020204030204" pitchFamily="34" charset="0"/>
              </a:rPr>
              <a:t>A Cegid junta-se a uma comunidade de 1.600 empresas premiadas com a certificação Top Employer 2023 em 120 países. </a:t>
            </a:r>
          </a:p>
          <a:p>
            <a:endParaRPr lang="en-ZA" sz="1400" dirty="0">
              <a:solidFill>
                <a:schemeClr val="bg1"/>
              </a:solidFill>
              <a:latin typeface="Segoe UI" panose="020B0502040204020203" pitchFamily="34" charset="0"/>
              <a:ea typeface="Calibri" panose="020F0502020204030204" pitchFamily="34" charset="0"/>
            </a:endParaRPr>
          </a:p>
          <a:p>
            <a:r>
              <a:rPr lang="pt-BR" sz="1400" dirty="0">
                <a:solidFill>
                  <a:schemeClr val="bg1"/>
                </a:solidFill>
                <a:latin typeface="Segoe UI" panose="020B0502040204020203" pitchFamily="34" charset="0"/>
                <a:ea typeface="Calibri" panose="020F0502020204030204" pitchFamily="34" charset="0"/>
              </a:rPr>
              <a:t>Este prémio destaca o nosso </a:t>
            </a:r>
            <a:r>
              <a:rPr lang="pt-BR" sz="1400" b="1" dirty="0">
                <a:solidFill>
                  <a:schemeClr val="accent1"/>
                </a:solidFill>
                <a:latin typeface="Segoe UI" panose="020B0502040204020203" pitchFamily="34" charset="0"/>
                <a:ea typeface="Calibri" panose="020F0502020204030204" pitchFamily="34" charset="0"/>
              </a:rPr>
              <a:t>compromisso sério e inovador em todas as práticas de RH, </a:t>
            </a:r>
            <a:r>
              <a:rPr lang="pt-BR" sz="1400" dirty="0">
                <a:solidFill>
                  <a:schemeClr val="bg1"/>
                </a:solidFill>
                <a:latin typeface="Segoe UI" panose="020B0502040204020203" pitchFamily="34" charset="0"/>
                <a:ea typeface="Calibri" panose="020F0502020204030204" pitchFamily="34" charset="0"/>
              </a:rPr>
              <a:t>desde o desenvolvimento de carreira e talento até à liderança, bem como o </a:t>
            </a:r>
            <a:br>
              <a:rPr lang="pt-BR" sz="1400" dirty="0">
                <a:solidFill>
                  <a:schemeClr val="bg1"/>
                </a:solidFill>
                <a:latin typeface="Segoe UI" panose="020B0502040204020203" pitchFamily="34" charset="0"/>
                <a:ea typeface="Calibri" panose="020F0502020204030204" pitchFamily="34" charset="0"/>
              </a:rPr>
            </a:br>
            <a:r>
              <a:rPr lang="pt-BR" sz="1400" dirty="0">
                <a:solidFill>
                  <a:schemeClr val="bg1"/>
                </a:solidFill>
                <a:latin typeface="Segoe UI" panose="020B0502040204020203" pitchFamily="34" charset="0"/>
                <a:ea typeface="Calibri" panose="020F0502020204030204" pitchFamily="34" charset="0"/>
              </a:rPr>
              <a:t>bem-estar no trabalho e a responsabilidade social. </a:t>
            </a:r>
          </a:p>
        </p:txBody>
      </p:sp>
      <p:sp>
        <p:nvSpPr>
          <p:cNvPr id="5" name="Rectangle 4">
            <a:extLst>
              <a:ext uri="{FF2B5EF4-FFF2-40B4-BE49-F238E27FC236}">
                <a16:creationId xmlns:a16="http://schemas.microsoft.com/office/drawing/2014/main" id="{45D7FF01-15E1-4069-8171-79A679B54A92}"/>
              </a:ext>
            </a:extLst>
          </p:cNvPr>
          <p:cNvSpPr/>
          <p:nvPr/>
        </p:nvSpPr>
        <p:spPr>
          <a:xfrm>
            <a:off x="2527293" y="441761"/>
            <a:ext cx="6616707" cy="590931"/>
          </a:xfrm>
          <a:prstGeom prst="rect">
            <a:avLst/>
          </a:prstGeom>
        </p:spPr>
        <p:txBody>
          <a:bodyPr wrap="square">
            <a:spAutoFit/>
          </a:bodyPr>
          <a:lstStyle/>
          <a:p>
            <a:pPr>
              <a:lnSpc>
                <a:spcPct val="90000"/>
              </a:lnSpc>
            </a:pPr>
            <a:r>
              <a:rPr lang="pt-BR" sz="3600" b="1" dirty="0">
                <a:solidFill>
                  <a:schemeClr val="tx2"/>
                </a:solidFill>
                <a:latin typeface="Segoe UI" panose="020B0502040204020203" pitchFamily="34" charset="0"/>
                <a:cs typeface="Segoe UI" panose="020B0502040204020203" pitchFamily="34" charset="0"/>
              </a:rPr>
              <a:t>Cegid, </a:t>
            </a:r>
            <a:r>
              <a:rPr lang="pt-BR" sz="3600" b="1" dirty="0">
                <a:solidFill>
                  <a:schemeClr val="bg1"/>
                </a:solidFill>
                <a:latin typeface="Segoe UI" panose="020B0502040204020203" pitchFamily="34" charset="0"/>
                <a:cs typeface="Segoe UI" panose="020B0502040204020203" pitchFamily="34" charset="0"/>
              </a:rPr>
              <a:t>Top Employer</a:t>
            </a:r>
          </a:p>
        </p:txBody>
      </p:sp>
      <p:sp>
        <p:nvSpPr>
          <p:cNvPr id="8" name="ZoneTexte 7">
            <a:extLst>
              <a:ext uri="{FF2B5EF4-FFF2-40B4-BE49-F238E27FC236}">
                <a16:creationId xmlns:a16="http://schemas.microsoft.com/office/drawing/2014/main" id="{B21471C2-3840-03EA-7285-F4D1AEA1DAE4}"/>
              </a:ext>
            </a:extLst>
          </p:cNvPr>
          <p:cNvSpPr txBox="1"/>
          <p:nvPr/>
        </p:nvSpPr>
        <p:spPr>
          <a:xfrm>
            <a:off x="2605562" y="1328104"/>
            <a:ext cx="3533981" cy="1938992"/>
          </a:xfrm>
          <a:prstGeom prst="rect">
            <a:avLst/>
          </a:prstGeom>
          <a:noFill/>
        </p:spPr>
        <p:txBody>
          <a:bodyPr wrap="square">
            <a:spAutoFit/>
          </a:bodyPr>
          <a:lstStyle/>
          <a:p>
            <a:r>
              <a:rPr lang="pt-PT" sz="2400" b="1" dirty="0">
                <a:solidFill>
                  <a:schemeClr val="accent1"/>
                </a:solidFill>
                <a:latin typeface="Segoe UI" panose="020B0502040204020203" pitchFamily="34" charset="0"/>
                <a:ea typeface="Calibri" panose="020F0502020204030204" pitchFamily="34" charset="0"/>
              </a:rPr>
              <a:t>”Estamos muito orgulhosos por termos sido distinguidos com a certificação Top Employer 2025. ”</a:t>
            </a:r>
            <a:endParaRPr lang="pt-BR" sz="2400" b="1" dirty="0">
              <a:solidFill>
                <a:schemeClr val="accent1"/>
              </a:solidFill>
              <a:latin typeface="Segoe UI" panose="020B0502040204020203" pitchFamily="34" charset="0"/>
              <a:ea typeface="Calibri" panose="020F0502020204030204" pitchFamily="34" charset="0"/>
            </a:endParaRPr>
          </a:p>
        </p:txBody>
      </p:sp>
      <p:pic>
        <p:nvPicPr>
          <p:cNvPr id="9" name="Graphique 8">
            <a:extLst>
              <a:ext uri="{FF2B5EF4-FFF2-40B4-BE49-F238E27FC236}">
                <a16:creationId xmlns:a16="http://schemas.microsoft.com/office/drawing/2014/main" id="{0A0D8C76-488A-F86A-831C-3A542D9DB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5159" y="3427452"/>
            <a:ext cx="2277007" cy="1815367"/>
          </a:xfrm>
          <a:prstGeom prst="rect">
            <a:avLst/>
          </a:prstGeom>
        </p:spPr>
      </p:pic>
      <p:grpSp>
        <p:nvGrpSpPr>
          <p:cNvPr id="2" name="Groupe 1">
            <a:extLst>
              <a:ext uri="{FF2B5EF4-FFF2-40B4-BE49-F238E27FC236}">
                <a16:creationId xmlns:a16="http://schemas.microsoft.com/office/drawing/2014/main" id="{947F33D9-D019-D5C9-FF64-7987AFFC5C2D}"/>
              </a:ext>
            </a:extLst>
          </p:cNvPr>
          <p:cNvGrpSpPr/>
          <p:nvPr/>
        </p:nvGrpSpPr>
        <p:grpSpPr>
          <a:xfrm>
            <a:off x="710477" y="2819050"/>
            <a:ext cx="1513163" cy="2158658"/>
            <a:chOff x="634238" y="2826816"/>
            <a:chExt cx="1513163" cy="2158658"/>
          </a:xfrm>
        </p:grpSpPr>
        <p:pic>
          <p:nvPicPr>
            <p:cNvPr id="4" name="Image 3" descr="Une image contenant texte, Police, capture d’écran, logo&#10;&#10;Le contenu généré par l’IA peut être incorrect.">
              <a:extLst>
                <a:ext uri="{FF2B5EF4-FFF2-40B4-BE49-F238E27FC236}">
                  <a16:creationId xmlns:a16="http://schemas.microsoft.com/office/drawing/2014/main" id="{080AE352-516B-DFC7-EDA2-81822F0046CB}"/>
                </a:ext>
              </a:extLst>
            </p:cNvPr>
            <p:cNvPicPr>
              <a:picLocks noChangeAspect="1"/>
            </p:cNvPicPr>
            <p:nvPr/>
          </p:nvPicPr>
          <p:blipFill>
            <a:blip r:embed="rId5"/>
            <a:stretch>
              <a:fillRect/>
            </a:stretch>
          </p:blipFill>
          <p:spPr>
            <a:xfrm>
              <a:off x="634238" y="4306969"/>
              <a:ext cx="1512045" cy="678505"/>
            </a:xfrm>
            <a:prstGeom prst="rect">
              <a:avLst/>
            </a:prstGeom>
          </p:spPr>
        </p:pic>
        <p:grpSp>
          <p:nvGrpSpPr>
            <p:cNvPr id="6" name="Groupe 5">
              <a:extLst>
                <a:ext uri="{FF2B5EF4-FFF2-40B4-BE49-F238E27FC236}">
                  <a16:creationId xmlns:a16="http://schemas.microsoft.com/office/drawing/2014/main" id="{54F0882E-AE1F-6F59-2500-41E61CF4C2D0}"/>
                </a:ext>
              </a:extLst>
            </p:cNvPr>
            <p:cNvGrpSpPr/>
            <p:nvPr/>
          </p:nvGrpSpPr>
          <p:grpSpPr>
            <a:xfrm>
              <a:off x="635498" y="3571698"/>
              <a:ext cx="1509185" cy="693167"/>
              <a:chOff x="635498" y="3571698"/>
              <a:chExt cx="1509185" cy="693167"/>
            </a:xfrm>
          </p:grpSpPr>
          <p:pic>
            <p:nvPicPr>
              <p:cNvPr id="19" name="Image 18">
                <a:extLst>
                  <a:ext uri="{FF2B5EF4-FFF2-40B4-BE49-F238E27FC236}">
                    <a16:creationId xmlns:a16="http://schemas.microsoft.com/office/drawing/2014/main" id="{4B8CF872-1EF8-B599-2AB0-0A748A993306}"/>
                  </a:ext>
                </a:extLst>
              </p:cNvPr>
              <p:cNvPicPr>
                <a:picLocks noChangeAspect="1"/>
              </p:cNvPicPr>
              <p:nvPr/>
            </p:nvPicPr>
            <p:blipFill>
              <a:blip r:embed="rId6"/>
              <a:stretch>
                <a:fillRect/>
              </a:stretch>
            </p:blipFill>
            <p:spPr>
              <a:xfrm>
                <a:off x="680141" y="4148897"/>
                <a:ext cx="1392378" cy="96573"/>
              </a:xfrm>
              <a:prstGeom prst="rect">
                <a:avLst/>
              </a:prstGeom>
            </p:spPr>
          </p:pic>
          <p:pic>
            <p:nvPicPr>
              <p:cNvPr id="20" name="Image 19" descr="Une image contenant blanc, conception&#10;&#10;Le contenu généré par l’IA peut être incorrect.">
                <a:extLst>
                  <a:ext uri="{FF2B5EF4-FFF2-40B4-BE49-F238E27FC236}">
                    <a16:creationId xmlns:a16="http://schemas.microsoft.com/office/drawing/2014/main" id="{78391916-E60C-9147-0C7E-B5DD8719CB7C}"/>
                  </a:ext>
                </a:extLst>
              </p:cNvPr>
              <p:cNvPicPr>
                <a:picLocks noChangeAspect="1"/>
              </p:cNvPicPr>
              <p:nvPr/>
            </p:nvPicPr>
            <p:blipFill>
              <a:blip r:embed="rId7"/>
              <a:stretch>
                <a:fillRect/>
              </a:stretch>
            </p:blipFill>
            <p:spPr>
              <a:xfrm>
                <a:off x="1422554" y="3647870"/>
                <a:ext cx="549431" cy="458196"/>
              </a:xfrm>
              <a:prstGeom prst="rect">
                <a:avLst/>
              </a:prstGeom>
            </p:spPr>
          </p:pic>
          <p:pic>
            <p:nvPicPr>
              <p:cNvPr id="21" name="Image 20" descr="Une image contenant blanc, conception&#10;&#10;Le contenu généré par l’IA peut être incorrect.">
                <a:extLst>
                  <a:ext uri="{FF2B5EF4-FFF2-40B4-BE49-F238E27FC236}">
                    <a16:creationId xmlns:a16="http://schemas.microsoft.com/office/drawing/2014/main" id="{70F18BAB-72D6-88F3-61D9-6BF43D9D6C84}"/>
                  </a:ext>
                </a:extLst>
              </p:cNvPr>
              <p:cNvPicPr>
                <a:picLocks noChangeAspect="1"/>
              </p:cNvPicPr>
              <p:nvPr/>
            </p:nvPicPr>
            <p:blipFill>
              <a:blip r:embed="rId7"/>
              <a:stretch>
                <a:fillRect/>
              </a:stretch>
            </p:blipFill>
            <p:spPr>
              <a:xfrm>
                <a:off x="678488" y="3641989"/>
                <a:ext cx="549431" cy="415139"/>
              </a:xfrm>
              <a:prstGeom prst="rect">
                <a:avLst/>
              </a:prstGeom>
            </p:spPr>
          </p:pic>
          <p:pic>
            <p:nvPicPr>
              <p:cNvPr id="22" name="Image 21" descr="Une image contenant texte, Police, nombre, symbole&#10;&#10;Le contenu généré par l’IA peut être incorrect.">
                <a:extLst>
                  <a:ext uri="{FF2B5EF4-FFF2-40B4-BE49-F238E27FC236}">
                    <a16:creationId xmlns:a16="http://schemas.microsoft.com/office/drawing/2014/main" id="{D9B926A1-2496-56CB-BE4E-F9F2D22B288F}"/>
                  </a:ext>
                </a:extLst>
              </p:cNvPr>
              <p:cNvPicPr>
                <a:picLocks noChangeAspect="1"/>
              </p:cNvPicPr>
              <p:nvPr/>
            </p:nvPicPr>
            <p:blipFill>
              <a:blip r:embed="rId8"/>
              <a:stretch>
                <a:fillRect/>
              </a:stretch>
            </p:blipFill>
            <p:spPr>
              <a:xfrm>
                <a:off x="635498" y="3571698"/>
                <a:ext cx="1509185" cy="693167"/>
              </a:xfrm>
              <a:prstGeom prst="rect">
                <a:avLst/>
              </a:prstGeom>
            </p:spPr>
          </p:pic>
        </p:grpSp>
        <p:grpSp>
          <p:nvGrpSpPr>
            <p:cNvPr id="10" name="Groupe 9">
              <a:extLst>
                <a:ext uri="{FF2B5EF4-FFF2-40B4-BE49-F238E27FC236}">
                  <a16:creationId xmlns:a16="http://schemas.microsoft.com/office/drawing/2014/main" id="{38C332B2-FEDF-F5D1-0DA1-80F0E460EC89}"/>
                </a:ext>
              </a:extLst>
            </p:cNvPr>
            <p:cNvGrpSpPr/>
            <p:nvPr/>
          </p:nvGrpSpPr>
          <p:grpSpPr>
            <a:xfrm>
              <a:off x="636789" y="2826816"/>
              <a:ext cx="1510612" cy="712871"/>
              <a:chOff x="636789" y="2826816"/>
              <a:chExt cx="1510612" cy="712871"/>
            </a:xfrm>
          </p:grpSpPr>
          <p:pic>
            <p:nvPicPr>
              <p:cNvPr id="15" name="Image 14">
                <a:extLst>
                  <a:ext uri="{FF2B5EF4-FFF2-40B4-BE49-F238E27FC236}">
                    <a16:creationId xmlns:a16="http://schemas.microsoft.com/office/drawing/2014/main" id="{C7A106BB-FD18-46DC-3931-5DC58FC3D76E}"/>
                  </a:ext>
                </a:extLst>
              </p:cNvPr>
              <p:cNvPicPr>
                <a:picLocks noChangeAspect="1"/>
              </p:cNvPicPr>
              <p:nvPr/>
            </p:nvPicPr>
            <p:blipFill>
              <a:blip r:embed="rId6"/>
              <a:stretch>
                <a:fillRect/>
              </a:stretch>
            </p:blipFill>
            <p:spPr>
              <a:xfrm>
                <a:off x="689985" y="3405107"/>
                <a:ext cx="1384145" cy="100487"/>
              </a:xfrm>
              <a:prstGeom prst="rect">
                <a:avLst/>
              </a:prstGeom>
            </p:spPr>
          </p:pic>
          <p:pic>
            <p:nvPicPr>
              <p:cNvPr id="16" name="Image 15" descr="Une image contenant blanc, conception&#10;&#10;Le contenu généré par l’IA peut être incorrect.">
                <a:extLst>
                  <a:ext uri="{FF2B5EF4-FFF2-40B4-BE49-F238E27FC236}">
                    <a16:creationId xmlns:a16="http://schemas.microsoft.com/office/drawing/2014/main" id="{DD538346-7570-2146-7C46-083C3E3C8D2C}"/>
                  </a:ext>
                </a:extLst>
              </p:cNvPr>
              <p:cNvPicPr>
                <a:picLocks noChangeAspect="1"/>
              </p:cNvPicPr>
              <p:nvPr/>
            </p:nvPicPr>
            <p:blipFill>
              <a:blip r:embed="rId7"/>
              <a:stretch>
                <a:fillRect/>
              </a:stretch>
            </p:blipFill>
            <p:spPr>
              <a:xfrm>
                <a:off x="1372127" y="2866260"/>
                <a:ext cx="549431" cy="458196"/>
              </a:xfrm>
              <a:prstGeom prst="rect">
                <a:avLst/>
              </a:prstGeom>
            </p:spPr>
          </p:pic>
          <p:pic>
            <p:nvPicPr>
              <p:cNvPr id="17" name="Image 16" descr="Une image contenant blanc, conception&#10;&#10;Le contenu généré par l’IA peut être incorrect.">
                <a:extLst>
                  <a:ext uri="{FF2B5EF4-FFF2-40B4-BE49-F238E27FC236}">
                    <a16:creationId xmlns:a16="http://schemas.microsoft.com/office/drawing/2014/main" id="{E61B2F88-3507-FA8B-4826-557EE5F7F4AF}"/>
                  </a:ext>
                </a:extLst>
              </p:cNvPr>
              <p:cNvPicPr>
                <a:picLocks noChangeAspect="1"/>
              </p:cNvPicPr>
              <p:nvPr/>
            </p:nvPicPr>
            <p:blipFill>
              <a:blip r:embed="rId7"/>
              <a:stretch>
                <a:fillRect/>
              </a:stretch>
            </p:blipFill>
            <p:spPr>
              <a:xfrm>
                <a:off x="678489" y="2865157"/>
                <a:ext cx="549431" cy="458196"/>
              </a:xfrm>
              <a:prstGeom prst="rect">
                <a:avLst/>
              </a:prstGeom>
            </p:spPr>
          </p:pic>
          <p:pic>
            <p:nvPicPr>
              <p:cNvPr id="18" name="Image 17" descr="Une image contenant texte, Police, nombre, symbole&#10;&#10;Le contenu généré par l’IA peut être incorrect.">
                <a:extLst>
                  <a:ext uri="{FF2B5EF4-FFF2-40B4-BE49-F238E27FC236}">
                    <a16:creationId xmlns:a16="http://schemas.microsoft.com/office/drawing/2014/main" id="{C61DAB86-E3AC-DFAE-D97F-44B0C3CF41E9}"/>
                  </a:ext>
                </a:extLst>
              </p:cNvPr>
              <p:cNvPicPr>
                <a:picLocks noChangeAspect="1"/>
              </p:cNvPicPr>
              <p:nvPr/>
            </p:nvPicPr>
            <p:blipFill>
              <a:blip r:embed="rId9"/>
              <a:stretch>
                <a:fillRect/>
              </a:stretch>
            </p:blipFill>
            <p:spPr>
              <a:xfrm>
                <a:off x="636789" y="2826816"/>
                <a:ext cx="1510612" cy="712871"/>
              </a:xfrm>
              <a:prstGeom prst="rect">
                <a:avLst/>
              </a:prstGeom>
            </p:spPr>
          </p:pic>
        </p:grpSp>
      </p:grpSp>
    </p:spTree>
    <p:extLst>
      <p:ext uri="{BB962C8B-B14F-4D97-AF65-F5344CB8AC3E}">
        <p14:creationId xmlns:p14="http://schemas.microsoft.com/office/powerpoint/2010/main" val="4239829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30E4D81-9748-08CA-4FE8-62DD6139CAD2}"/>
              </a:ext>
            </a:extLst>
          </p:cNvPr>
          <p:cNvPicPr>
            <a:picLocks noChangeAspect="1"/>
          </p:cNvPicPr>
          <p:nvPr/>
        </p:nvPicPr>
        <p:blipFill>
          <a:blip r:embed="rId2"/>
          <a:srcRect/>
          <a:stretch/>
        </p:blipFill>
        <p:spPr>
          <a:xfrm>
            <a:off x="1457454" y="775468"/>
            <a:ext cx="5143500" cy="5143500"/>
          </a:xfrm>
          <a:prstGeom prst="rect">
            <a:avLst/>
          </a:prstGeom>
        </p:spPr>
      </p:pic>
      <p:pic>
        <p:nvPicPr>
          <p:cNvPr id="25" name="Graphique 24">
            <a:extLst>
              <a:ext uri="{FF2B5EF4-FFF2-40B4-BE49-F238E27FC236}">
                <a16:creationId xmlns:a16="http://schemas.microsoft.com/office/drawing/2014/main" id="{9B2ED13B-6E0C-3206-8D12-CD12E4A6BF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5217" y="1427578"/>
            <a:ext cx="1892416" cy="3715921"/>
          </a:xfrm>
          <a:prstGeom prst="rect">
            <a:avLst/>
          </a:prstGeom>
        </p:spPr>
      </p:pic>
      <p:pic>
        <p:nvPicPr>
          <p:cNvPr id="3" name="Graphique 2">
            <a:extLst>
              <a:ext uri="{FF2B5EF4-FFF2-40B4-BE49-F238E27FC236}">
                <a16:creationId xmlns:a16="http://schemas.microsoft.com/office/drawing/2014/main" id="{8552205F-1362-23B7-30B0-30A5F8F337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409" y="518293"/>
            <a:ext cx="6724650" cy="514350"/>
          </a:xfrm>
          <a:prstGeom prst="rect">
            <a:avLst/>
          </a:prstGeom>
        </p:spPr>
      </p:pic>
      <p:pic>
        <p:nvPicPr>
          <p:cNvPr id="4" name="Graphique 3">
            <a:extLst>
              <a:ext uri="{FF2B5EF4-FFF2-40B4-BE49-F238E27FC236}">
                <a16:creationId xmlns:a16="http://schemas.microsoft.com/office/drawing/2014/main" id="{8D0769E2-7B3A-2612-EBA5-3DBC55DCF1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2451" y="1358089"/>
            <a:ext cx="4293506" cy="602598"/>
          </a:xfrm>
          <a:prstGeom prst="rect">
            <a:avLst/>
          </a:prstGeom>
        </p:spPr>
      </p:pic>
    </p:spTree>
    <p:extLst>
      <p:ext uri="{BB962C8B-B14F-4D97-AF65-F5344CB8AC3E}">
        <p14:creationId xmlns:p14="http://schemas.microsoft.com/office/powerpoint/2010/main" val="1829605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897082-AF8A-4798-8D48-AFA3F6CF5C07}"/>
              </a:ext>
            </a:extLst>
          </p:cNvPr>
          <p:cNvSpPr/>
          <p:nvPr/>
        </p:nvSpPr>
        <p:spPr>
          <a:xfrm>
            <a:off x="359532" y="1047785"/>
            <a:ext cx="8424936" cy="3729867"/>
          </a:xfrm>
          <a:prstGeom prst="rect">
            <a:avLst/>
          </a:prstGeom>
        </p:spPr>
        <p:txBody>
          <a:bodyPr wrap="square">
            <a:spAutoFit/>
          </a:bodyPr>
          <a:lstStyle/>
          <a:p>
            <a:pPr algn="ctr">
              <a:lnSpc>
                <a:spcPct val="120000"/>
              </a:lnSpc>
            </a:pPr>
            <a:r>
              <a:rPr lang="pt-BR" sz="1100" b="1">
                <a:solidFill>
                  <a:schemeClr val="bg1"/>
                </a:solidFill>
                <a:latin typeface="Segoe UI" panose="020B0502040204020203" pitchFamily="34" charset="0"/>
                <a:cs typeface="Segoe UI" panose="020B0502040204020203" pitchFamily="34" charset="0"/>
              </a:rPr>
              <a:t>AAF • Adrea Mutuelle / Groupe Aesio • Aegid-Domitys •</a:t>
            </a:r>
            <a:r>
              <a:rPr lang="pt-BR" sz="1100" b="1">
                <a:solidFill>
                  <a:schemeClr val="bg1"/>
                </a:solidFill>
                <a:latin typeface="Segoe UI"/>
                <a:cs typeface="Segoe UI"/>
              </a:rPr>
              <a:t> Aenor</a:t>
            </a:r>
            <a:r>
              <a:rPr lang="pt-BR" sz="1100" b="1">
                <a:solidFill>
                  <a:schemeClr val="bg1"/>
                </a:solidFill>
                <a:latin typeface="Segoe UI" panose="020B0502040204020203" pitchFamily="34" charset="0"/>
                <a:cs typeface="Segoe UI" panose="020B0502040204020203" pitchFamily="34" charset="0"/>
              </a:rPr>
              <a:t> •</a:t>
            </a:r>
            <a:r>
              <a:rPr lang="pt-BR" sz="1100" b="1">
                <a:solidFill>
                  <a:schemeClr val="bg1"/>
                </a:solidFill>
                <a:latin typeface="Segoe UI"/>
                <a:cs typeface="Segoe UI"/>
              </a:rPr>
              <a:t> </a:t>
            </a:r>
            <a:r>
              <a:rPr lang="pt-BR" sz="1100" b="1">
                <a:solidFill>
                  <a:schemeClr val="bg1"/>
                </a:solidFill>
                <a:latin typeface="Segoe UI" panose="020B0502040204020203" pitchFamily="34" charset="0"/>
                <a:cs typeface="Segoe UI" panose="020B0502040204020203" pitchFamily="34" charset="0"/>
              </a:rPr>
              <a:t>Ahlsell • André • Apec • April • Aquazzura • Arcteryx • Atalian • Audixia • Autodistribution / Parts Holding Europe • </a:t>
            </a:r>
            <a:r>
              <a:rPr lang="pt-BR" sz="1100" b="1">
                <a:solidFill>
                  <a:schemeClr val="bg1"/>
                </a:solidFill>
                <a:latin typeface="Segoe UI"/>
                <a:cs typeface="Segoe UI"/>
              </a:rPr>
              <a:t>Banco Patagonia</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Bancoldex</a:t>
            </a:r>
            <a:r>
              <a:rPr lang="pt-BR" sz="1100" b="1">
                <a:solidFill>
                  <a:schemeClr val="bg1"/>
                </a:solidFill>
                <a:latin typeface="Segoe UI" panose="020B0502040204020203" pitchFamily="34" charset="0"/>
                <a:cs typeface="Segoe UI" panose="020B0502040204020203" pitchFamily="34" charset="0"/>
              </a:rPr>
              <a:t> • Banque de Luxembourg • Banque Populaire • Barbour • Bayard • BC Hospitality Group • BearingPoint • Benetton Group •  Berthelet • </a:t>
            </a:r>
            <a:r>
              <a:rPr lang="pt-BR" sz="1100" b="1">
                <a:solidFill>
                  <a:schemeClr val="bg1"/>
                </a:solidFill>
                <a:latin typeface="Segoe UI"/>
                <a:cs typeface="Segoe UI"/>
              </a:rPr>
              <a:t>Bimbo</a:t>
            </a:r>
            <a:r>
              <a:rPr lang="pt-BR" sz="1100" b="1">
                <a:solidFill>
                  <a:schemeClr val="bg1"/>
                </a:solidFill>
                <a:latin typeface="Segoe UI" panose="020B0502040204020203" pitchFamily="34" charset="0"/>
                <a:cs typeface="Segoe UI" panose="020B0502040204020203" pitchFamily="34" charset="0"/>
              </a:rPr>
              <a:t> • Boulanger • Bouygues  • Brinks • Bunker Holding Group • Burger King • CESI • Clarins • Cojean • </a:t>
            </a:r>
            <a:r>
              <a:rPr lang="pt-BR" sz="1100" b="1">
                <a:solidFill>
                  <a:schemeClr val="bg1"/>
                </a:solidFill>
                <a:latin typeface="Segoe UI"/>
                <a:cs typeface="Segoe UI"/>
              </a:rPr>
              <a:t>Colgate</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Consorci Hospitalari de VIC</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 </a:t>
            </a:r>
            <a:r>
              <a:rPr lang="pt-BR" sz="1100" b="1">
                <a:solidFill>
                  <a:schemeClr val="bg1"/>
                </a:solidFill>
                <a:latin typeface="Segoe UI" panose="020B0502040204020203" pitchFamily="34" charset="0"/>
                <a:cs typeface="Segoe UI" panose="020B0502040204020203" pitchFamily="34" charset="0"/>
              </a:rPr>
              <a:t>Cuisines Bonnet Thirode • Danone • DB Schenker • Delsey • </a:t>
            </a:r>
            <a:r>
              <a:rPr lang="pt-BR" sz="1100" b="1">
                <a:solidFill>
                  <a:schemeClr val="bg1"/>
                </a:solidFill>
                <a:latin typeface="Segoe UI"/>
                <a:cs typeface="Segoe UI"/>
              </a:rPr>
              <a:t>Dragados</a:t>
            </a:r>
            <a:r>
              <a:rPr lang="pt-BR" sz="1100" b="1">
                <a:solidFill>
                  <a:schemeClr val="bg1"/>
                </a:solidFill>
                <a:latin typeface="Segoe UI" panose="020B0502040204020203" pitchFamily="34" charset="0"/>
                <a:cs typeface="Segoe UI" panose="020B0502040204020203" pitchFamily="34" charset="0"/>
              </a:rPr>
              <a:t> • Engie • </a:t>
            </a:r>
            <a:r>
              <a:rPr lang="pt-BR" sz="1100" b="1">
                <a:solidFill>
                  <a:schemeClr val="bg1"/>
                </a:solidFill>
                <a:latin typeface="Segoe UI"/>
                <a:cs typeface="Segoe UI"/>
              </a:rPr>
              <a:t>Enlace Operativo</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Ernst &amp; Young</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Europcar</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FCC</a:t>
            </a:r>
            <a:r>
              <a:rPr lang="pt-BR" sz="1100" b="1">
                <a:solidFill>
                  <a:schemeClr val="bg1"/>
                </a:solidFill>
                <a:latin typeface="Segoe UI" panose="020B0502040204020203" pitchFamily="34" charset="0"/>
                <a:cs typeface="Segoe UI" panose="020B0502040204020203" pitchFamily="34" charset="0"/>
              </a:rPr>
              <a:t> • Fédération Française de Football • Furla • Galeries Lafayette • Gant • Grant Thornton • Groupe Auchan • Groupe Beaumanoir </a:t>
            </a:r>
            <a:r>
              <a:rPr lang="pt-BR" sz="1100" b="1">
                <a:solidFill>
                  <a:schemeClr val="bg1"/>
                </a:solidFill>
                <a:latin typeface="Segoe UI"/>
                <a:cs typeface="Segoe UI"/>
              </a:rPr>
              <a:t>Grupo Gimeno</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Grupo Ribera Salud</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Grupo San José</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Guylian</a:t>
            </a:r>
            <a:r>
              <a:rPr lang="pt-BR" sz="1100" b="1">
                <a:solidFill>
                  <a:schemeClr val="bg1"/>
                </a:solidFill>
                <a:latin typeface="Segoe UI" panose="020B0502040204020203" pitchFamily="34" charset="0"/>
                <a:cs typeface="Segoe UI" panose="020B0502040204020203" pitchFamily="34" charset="0"/>
              </a:rPr>
              <a:t> • H&amp;M • </a:t>
            </a:r>
            <a:r>
              <a:rPr lang="pt-BR" sz="1100" b="1">
                <a:solidFill>
                  <a:schemeClr val="bg1"/>
                </a:solidFill>
                <a:latin typeface="Segoe UI"/>
                <a:cs typeface="Segoe UI"/>
              </a:rPr>
              <a:t>Hermanas Hospitalarias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Hilton Hotels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HM Hospitales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Holmes Place</a:t>
            </a:r>
            <a:r>
              <a:rPr lang="pt-BR" sz="1100" b="1">
                <a:solidFill>
                  <a:schemeClr val="bg1"/>
                </a:solidFill>
                <a:latin typeface="Segoe UI" panose="020B0502040204020203" pitchFamily="34" charset="0"/>
                <a:cs typeface="Segoe UI" panose="020B0502040204020203" pitchFamily="34" charset="0"/>
              </a:rPr>
              <a:t> • HomeServe • </a:t>
            </a:r>
            <a:r>
              <a:rPr lang="pt-BR" sz="1100" b="1">
                <a:solidFill>
                  <a:schemeClr val="bg1"/>
                </a:solidFill>
                <a:latin typeface="Segoe UI"/>
                <a:cs typeface="Segoe UI"/>
              </a:rPr>
              <a:t>Homex</a:t>
            </a:r>
            <a:r>
              <a:rPr lang="pt-BR" sz="1100" b="1">
                <a:solidFill>
                  <a:schemeClr val="bg1"/>
                </a:solidFill>
                <a:latin typeface="Segoe UI" panose="020B0502040204020203" pitchFamily="34" charset="0"/>
                <a:cs typeface="Segoe UI" panose="020B0502040204020203" pitchFamily="34" charset="0"/>
              </a:rPr>
              <a:t> • Hôpitaux Universitaires de Genève • </a:t>
            </a:r>
            <a:r>
              <a:rPr lang="pt-BR" sz="1100" b="1">
                <a:solidFill>
                  <a:schemeClr val="bg1"/>
                </a:solidFill>
                <a:latin typeface="Segoe UI"/>
                <a:cs typeface="Segoe UI"/>
              </a:rPr>
              <a:t>Iberdrola</a:t>
            </a:r>
            <a:r>
              <a:rPr lang="pt-BR" sz="1100" b="1">
                <a:solidFill>
                  <a:schemeClr val="bg1"/>
                </a:solidFill>
                <a:latin typeface="Segoe UI" panose="020B0502040204020203" pitchFamily="34" charset="0"/>
                <a:cs typeface="Segoe UI" panose="020B0502040204020203" pitchFamily="34" charset="0"/>
              </a:rPr>
              <a:t> • Iliad • Innothera • Inseec U • INSEP • Institut Paul Bocuse Enseignement • Jumbo • Keolis • King Jouet • Konica Minolta • KPMG • Kusmi Tea • Lafuma • Layher • LDLC • Legrand • Lenôtre • Lacoste • La Vie Claire • Layher • Le Figaro • Legendre • Limagrain • </a:t>
            </a:r>
            <a:r>
              <a:rPr lang="pt-BR" sz="1100" b="1">
                <a:solidFill>
                  <a:schemeClr val="bg1"/>
                </a:solidFill>
                <a:latin typeface="Segoe UI"/>
                <a:cs typeface="Segoe UI"/>
              </a:rPr>
              <a:t>Living Waters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 </a:t>
            </a:r>
            <a:r>
              <a:rPr lang="pt-BR" sz="1100" b="1">
                <a:solidFill>
                  <a:schemeClr val="bg1"/>
                </a:solidFill>
                <a:latin typeface="Segoe UI" panose="020B0502040204020203" pitchFamily="34" charset="0"/>
                <a:cs typeface="Segoe UI" panose="020B0502040204020203" pitchFamily="34" charset="0"/>
              </a:rPr>
              <a:t>Longchamp • Loxam • L’Occitane • L’Oréal • Louvre Hotels Group • </a:t>
            </a:r>
            <a:r>
              <a:rPr lang="pt-BR" sz="1100" b="1">
                <a:solidFill>
                  <a:schemeClr val="bg1"/>
                </a:solidFill>
                <a:latin typeface="Segoe UI"/>
                <a:cs typeface="Segoe UI"/>
              </a:rPr>
              <a:t>Luz Saúde </a:t>
            </a:r>
            <a:r>
              <a:rPr lang="pt-BR" sz="1100" b="1">
                <a:solidFill>
                  <a:schemeClr val="bg1"/>
                </a:solidFill>
                <a:latin typeface="Segoe UI" panose="020B0502040204020203" pitchFamily="34" charset="0"/>
                <a:cs typeface="Segoe UI" panose="020B0502040204020203" pitchFamily="34" charset="0"/>
              </a:rPr>
              <a:t>•</a:t>
            </a:r>
            <a:r>
              <a:rPr lang="pt-BR" sz="1100" b="1">
                <a:solidFill>
                  <a:schemeClr val="bg1"/>
                </a:solidFill>
                <a:latin typeface="Segoe UI"/>
                <a:cs typeface="Segoe UI"/>
              </a:rPr>
              <a:t> </a:t>
            </a:r>
            <a:r>
              <a:rPr lang="pt-BR" sz="1100" b="1">
                <a:solidFill>
                  <a:schemeClr val="bg1"/>
                </a:solidFill>
                <a:latin typeface="Segoe UI" panose="020B0502040204020203" pitchFamily="34" charset="0"/>
                <a:cs typeface="Segoe UI" panose="020B0502040204020203" pitchFamily="34" charset="0"/>
              </a:rPr>
              <a:t>Cabinet Loyez • MAIF • Mazars • McDonalds •  Messika • MGEN • </a:t>
            </a:r>
            <a:r>
              <a:rPr lang="pt-BR" sz="1100" b="1">
                <a:solidFill>
                  <a:schemeClr val="bg1"/>
                </a:solidFill>
                <a:latin typeface="Segoe UI"/>
                <a:cs typeface="Segoe UI"/>
              </a:rPr>
              <a:t>Mitsubishi Motors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Natura Bissé</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Nestlé Waters</a:t>
            </a:r>
            <a:r>
              <a:rPr lang="pt-BR" sz="1100" b="1">
                <a:solidFill>
                  <a:schemeClr val="bg1"/>
                </a:solidFill>
                <a:latin typeface="Segoe UI" panose="020B0502040204020203" pitchFamily="34" charset="0"/>
                <a:cs typeface="Segoe UI" panose="020B0502040204020203" pitchFamily="34" charset="0"/>
              </a:rPr>
              <a:t> • Cabinet Nosvia • </a:t>
            </a:r>
            <a:r>
              <a:rPr lang="pt-BR" sz="1100" b="1">
                <a:solidFill>
                  <a:schemeClr val="bg1"/>
                </a:solidFill>
                <a:latin typeface="Segoe UI"/>
                <a:cs typeface="Segoe UI"/>
              </a:rPr>
              <a:t>Novaltia </a:t>
            </a:r>
            <a:r>
              <a:rPr lang="pt-BR" sz="1100" b="1">
                <a:solidFill>
                  <a:schemeClr val="bg1"/>
                </a:solidFill>
                <a:latin typeface="Segoe UI" panose="020B0502040204020203" pitchFamily="34" charset="0"/>
                <a:cs typeface="Segoe UI" panose="020B0502040204020203" pitchFamily="34" charset="0"/>
              </a:rPr>
              <a:t>• OPCW • Orange • Oscaro.com • </a:t>
            </a:r>
            <a:r>
              <a:rPr lang="pt-BR" sz="1100" b="1">
                <a:solidFill>
                  <a:schemeClr val="bg1"/>
                </a:solidFill>
                <a:latin typeface="Segoe UI"/>
                <a:cs typeface="Segoe UI"/>
              </a:rPr>
              <a:t>Parfois</a:t>
            </a:r>
            <a:r>
              <a:rPr lang="pt-BR" sz="1100" b="1">
                <a:solidFill>
                  <a:schemeClr val="bg1"/>
                </a:solidFill>
                <a:latin typeface="Segoe UI" panose="020B0502040204020203" pitchFamily="34" charset="0"/>
                <a:cs typeface="Segoe UI" panose="020B0502040204020203" pitchFamily="34" charset="0"/>
              </a:rPr>
              <a:t> • Paul Smith • </a:t>
            </a:r>
            <a:r>
              <a:rPr lang="pt-BR" sz="1100" b="1">
                <a:solidFill>
                  <a:schemeClr val="bg1"/>
                </a:solidFill>
                <a:latin typeface="Segoe UI"/>
                <a:cs typeface="Segoe UI"/>
              </a:rPr>
              <a:t>Philip Morris International</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Phone House</a:t>
            </a:r>
            <a:r>
              <a:rPr lang="pt-BR" sz="1100" b="1">
                <a:solidFill>
                  <a:schemeClr val="bg1"/>
                </a:solidFill>
                <a:latin typeface="Segoe UI" panose="020B0502040204020203" pitchFamily="34" charset="0"/>
                <a:cs typeface="Segoe UI" panose="020B0502040204020203" pitchFamily="34" charset="0"/>
              </a:rPr>
              <a:t> • Plastic Omnium • Pole Emploi • </a:t>
            </a:r>
            <a:r>
              <a:rPr lang="pt-BR" sz="1100" b="1">
                <a:solidFill>
                  <a:schemeClr val="bg1"/>
                </a:solidFill>
                <a:latin typeface="Segoe UI"/>
                <a:cs typeface="Segoe UI"/>
              </a:rPr>
              <a:t>Prosegur</a:t>
            </a:r>
            <a:r>
              <a:rPr lang="pt-BR" sz="1100" b="1">
                <a:solidFill>
                  <a:schemeClr val="bg1"/>
                </a:solidFill>
                <a:latin typeface="Segoe UI" panose="020B0502040204020203" pitchFamily="34" charset="0"/>
                <a:cs typeface="Segoe UI" panose="020B0502040204020203" pitchFamily="34" charset="0"/>
              </a:rPr>
              <a:t> • Quicksilver • Ramsay Santé • Randstad • Regatta • Renault • Réunion des Musées Nationaux • Safran • </a:t>
            </a:r>
            <a:r>
              <a:rPr lang="pt-BR" sz="1100" b="1">
                <a:solidFill>
                  <a:schemeClr val="bg1"/>
                </a:solidFill>
                <a:latin typeface="Segoe UI"/>
                <a:cs typeface="Segoe UI"/>
              </a:rPr>
              <a:t>San Fernando</a:t>
            </a:r>
            <a:r>
              <a:rPr lang="pt-BR" sz="1100" b="1">
                <a:solidFill>
                  <a:schemeClr val="bg1"/>
                </a:solidFill>
                <a:latin typeface="Segoe UI" panose="020B0502040204020203" pitchFamily="34" charset="0"/>
                <a:cs typeface="Segoe UI" panose="020B0502040204020203" pitchFamily="34" charset="0"/>
              </a:rPr>
              <a:t> • Groupe Seb  • Sendin •</a:t>
            </a:r>
            <a:r>
              <a:rPr lang="pt-BR" sz="1100" b="1">
                <a:solidFill>
                  <a:schemeClr val="bg1"/>
                </a:solidFill>
                <a:latin typeface="Segoe UI"/>
                <a:cs typeface="Segoe UI"/>
              </a:rPr>
              <a:t> Seur</a:t>
            </a:r>
            <a:r>
              <a:rPr lang="pt-BR" sz="1100" b="1">
                <a:solidFill>
                  <a:schemeClr val="bg1"/>
                </a:solidFill>
                <a:latin typeface="Segoe UI" panose="020B0502040204020203" pitchFamily="34" charset="0"/>
                <a:cs typeface="Segoe UI" panose="020B0502040204020203" pitchFamily="34" charset="0"/>
              </a:rPr>
              <a:t> • Shiseido • </a:t>
            </a:r>
            <a:r>
              <a:rPr lang="pt-BR" sz="1100" b="1">
                <a:solidFill>
                  <a:schemeClr val="bg1"/>
                </a:solidFill>
                <a:latin typeface="Segoe UI"/>
                <a:cs typeface="Segoe UI"/>
              </a:rPr>
              <a:t>Siemens</a:t>
            </a:r>
            <a:r>
              <a:rPr lang="pt-BR" sz="1100" b="1">
                <a:solidFill>
                  <a:schemeClr val="bg1"/>
                </a:solidFill>
                <a:latin typeface="Segoe UI" panose="020B0502040204020203" pitchFamily="34" charset="0"/>
                <a:cs typeface="Segoe UI" panose="020B0502040204020203" pitchFamily="34" charset="0"/>
              </a:rPr>
              <a:t> • Sisley • </a:t>
            </a:r>
            <a:r>
              <a:rPr lang="pt-BR" sz="1100" b="1">
                <a:solidFill>
                  <a:schemeClr val="bg1"/>
                </a:solidFill>
                <a:latin typeface="Segoe UI"/>
                <a:cs typeface="Segoe UI"/>
              </a:rPr>
              <a:t>Sodexo</a:t>
            </a:r>
            <a:r>
              <a:rPr lang="pt-BR" sz="1100" b="1">
                <a:solidFill>
                  <a:schemeClr val="bg1"/>
                </a:solidFill>
                <a:latin typeface="Segoe UI" panose="020B0502040204020203" pitchFamily="34" charset="0"/>
                <a:cs typeface="Segoe UI" panose="020B0502040204020203" pitchFamily="34" charset="0"/>
              </a:rPr>
              <a:t> • Speedy • SPIE • Sport dans la ville • Sword • Synerlab • Tape à l’œil • TDF • Total • </a:t>
            </a:r>
            <a:r>
              <a:rPr lang="pt-BR" sz="1100" b="1">
                <a:solidFill>
                  <a:schemeClr val="bg1"/>
                </a:solidFill>
                <a:latin typeface="Segoe UI"/>
                <a:cs typeface="Segoe UI"/>
              </a:rPr>
              <a:t>ToysRUs</a:t>
            </a:r>
            <a:r>
              <a:rPr lang="pt-BR" sz="1100" b="1">
                <a:solidFill>
                  <a:schemeClr val="bg1"/>
                </a:solidFill>
                <a:latin typeface="Segoe UI" panose="020B0502040204020203" pitchFamily="34" charset="0"/>
                <a:cs typeface="Segoe UI" panose="020B0502040204020203" pitchFamily="34" charset="0"/>
              </a:rPr>
              <a:t> • Transavia • TV5 Monde • Unicil / Groupe Action Logemen • U-Shin • Veolia • Vilebrequin • Vinci • YQB (aéroport international Québec) • Webhelp • </a:t>
            </a:r>
            <a:r>
              <a:rPr lang="pt-BR" sz="1100" b="1">
                <a:solidFill>
                  <a:schemeClr val="bg1"/>
                </a:solidFill>
                <a:latin typeface="Segoe UI"/>
                <a:cs typeface="Segoe UI"/>
              </a:rPr>
              <a:t>Worten</a:t>
            </a:r>
            <a:r>
              <a:rPr lang="pt-BR" sz="1100" b="1">
                <a:solidFill>
                  <a:schemeClr val="bg1"/>
                </a:solidFill>
                <a:latin typeface="Segoe UI" panose="020B0502040204020203" pitchFamily="34" charset="0"/>
                <a:cs typeface="Segoe UI" panose="020B0502040204020203" pitchFamily="34" charset="0"/>
              </a:rPr>
              <a:t> • Yves Rocher • Zadig &amp; Voltaire • Ziegler</a:t>
            </a:r>
          </a:p>
        </p:txBody>
      </p:sp>
      <p:pic>
        <p:nvPicPr>
          <p:cNvPr id="4" name="Graphique 3">
            <a:extLst>
              <a:ext uri="{FF2B5EF4-FFF2-40B4-BE49-F238E27FC236}">
                <a16:creationId xmlns:a16="http://schemas.microsoft.com/office/drawing/2014/main" id="{0C2B8066-E67E-C55D-01F8-BF4D98EA18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062" y="382501"/>
            <a:ext cx="7313876" cy="500094"/>
          </a:xfrm>
          <a:prstGeom prst="rect">
            <a:avLst/>
          </a:prstGeom>
        </p:spPr>
      </p:pic>
    </p:spTree>
    <p:extLst>
      <p:ext uri="{BB962C8B-B14F-4D97-AF65-F5344CB8AC3E}">
        <p14:creationId xmlns:p14="http://schemas.microsoft.com/office/powerpoint/2010/main" val="2868418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phique 39">
            <a:extLst>
              <a:ext uri="{FF2B5EF4-FFF2-40B4-BE49-F238E27FC236}">
                <a16:creationId xmlns:a16="http://schemas.microsoft.com/office/drawing/2014/main" id="{389D2C4E-184A-675D-2EBC-E51567F716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102" y="266700"/>
            <a:ext cx="10002204" cy="6076950"/>
          </a:xfrm>
          <a:prstGeom prst="rect">
            <a:avLst/>
          </a:prstGeom>
        </p:spPr>
      </p:pic>
      <p:sp>
        <p:nvSpPr>
          <p:cNvPr id="5" name="Ellipse 4">
            <a:extLst>
              <a:ext uri="{FF2B5EF4-FFF2-40B4-BE49-F238E27FC236}">
                <a16:creationId xmlns:a16="http://schemas.microsoft.com/office/drawing/2014/main" id="{C5636894-9089-CCA6-C4E4-2CA624673B62}"/>
              </a:ext>
            </a:extLst>
          </p:cNvPr>
          <p:cNvSpPr/>
          <p:nvPr/>
        </p:nvSpPr>
        <p:spPr>
          <a:xfrm>
            <a:off x="1063902" y="968872"/>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4AFDAEB2-A4CD-666B-7A53-AFDD88D130A7}"/>
              </a:ext>
            </a:extLst>
          </p:cNvPr>
          <p:cNvSpPr txBox="1"/>
          <p:nvPr/>
        </p:nvSpPr>
        <p:spPr>
          <a:xfrm>
            <a:off x="1111091" y="1377063"/>
            <a:ext cx="1466327" cy="830997"/>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defTabSz="685800">
              <a:defRPr/>
            </a:pPr>
            <a:r>
              <a:rPr lang="pt-BR" sz="1200" b="1" dirty="0">
                <a:solidFill>
                  <a:schemeClr val="tx2"/>
                </a:solidFill>
                <a:latin typeface="Segoe UI" panose="020B0502040204020203" pitchFamily="34" charset="0"/>
                <a:ea typeface="Montserrat Semi" charset="0"/>
                <a:cs typeface="Segoe UI" panose="020B0502040204020203" pitchFamily="34" charset="0"/>
              </a:rPr>
              <a:t>Finanças </a:t>
            </a:r>
          </a:p>
          <a:p>
            <a:pPr defTabSz="685800">
              <a:defRPr/>
            </a:pPr>
            <a:r>
              <a:rPr lang="pt-BR" sz="1200" b="1" dirty="0">
                <a:solidFill>
                  <a:schemeClr val="tx2"/>
                </a:solidFill>
                <a:latin typeface="Segoe UI" panose="020B0502040204020203" pitchFamily="34" charset="0"/>
                <a:ea typeface="Montserrat Semi" charset="0"/>
                <a:cs typeface="Segoe UI" panose="020B0502040204020203" pitchFamily="34" charset="0"/>
              </a:rPr>
              <a:t>ERP, Tesouraria, Fiscalidade</a:t>
            </a:r>
          </a:p>
          <a:p>
            <a:pPr defTabSz="685800">
              <a:defRPr/>
            </a:pPr>
            <a:r>
              <a:rPr lang="pt-BR" sz="1200" b="1" dirty="0">
                <a:solidFill>
                  <a:schemeClr val="tx2"/>
                </a:solidFill>
                <a:latin typeface="Segoe UI" panose="020B0502040204020203" pitchFamily="34" charset="0"/>
                <a:ea typeface="Montserrat Semi" charset="0"/>
                <a:cs typeface="Segoe UI" panose="020B0502040204020203" pitchFamily="34" charset="0"/>
              </a:rPr>
              <a:t>mobilidade</a:t>
            </a:r>
          </a:p>
        </p:txBody>
      </p:sp>
      <p:sp>
        <p:nvSpPr>
          <p:cNvPr id="8" name="Ellipse 7">
            <a:extLst>
              <a:ext uri="{FF2B5EF4-FFF2-40B4-BE49-F238E27FC236}">
                <a16:creationId xmlns:a16="http://schemas.microsoft.com/office/drawing/2014/main" id="{95ADB558-D5BF-9D88-4B97-80209700F3A6}"/>
              </a:ext>
            </a:extLst>
          </p:cNvPr>
          <p:cNvSpPr/>
          <p:nvPr/>
        </p:nvSpPr>
        <p:spPr>
          <a:xfrm>
            <a:off x="3893057" y="319252"/>
            <a:ext cx="1169761" cy="115765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D6D0BD57-6F11-042F-0F37-C3D38A83DFC0}"/>
              </a:ext>
            </a:extLst>
          </p:cNvPr>
          <p:cNvSpPr txBox="1"/>
          <p:nvPr/>
        </p:nvSpPr>
        <p:spPr>
          <a:xfrm>
            <a:off x="3843558" y="759581"/>
            <a:ext cx="1354589"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defTabSz="685800">
              <a:defRPr/>
            </a:pPr>
            <a:r>
              <a:rPr lang="pt-BR" sz="1200" b="1" dirty="0">
                <a:solidFill>
                  <a:schemeClr val="tx2"/>
                </a:solidFill>
                <a:latin typeface="Segoe UI" panose="020B0502040204020203" pitchFamily="34" charset="0"/>
                <a:cs typeface="Segoe UI" panose="020B0502040204020203" pitchFamily="34" charset="0"/>
              </a:rPr>
              <a:t>Contabilidade</a:t>
            </a:r>
          </a:p>
        </p:txBody>
      </p:sp>
      <p:sp>
        <p:nvSpPr>
          <p:cNvPr id="10" name="Ellipse 9">
            <a:extLst>
              <a:ext uri="{FF2B5EF4-FFF2-40B4-BE49-F238E27FC236}">
                <a16:creationId xmlns:a16="http://schemas.microsoft.com/office/drawing/2014/main" id="{61ACA9BD-4486-C078-09C3-D196BFDAE730}"/>
              </a:ext>
            </a:extLst>
          </p:cNvPr>
          <p:cNvSpPr/>
          <p:nvPr/>
        </p:nvSpPr>
        <p:spPr>
          <a:xfrm>
            <a:off x="6307946" y="878050"/>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FCA32BFD-5F34-643E-4EB8-76F191FBA5CB}"/>
              </a:ext>
            </a:extLst>
          </p:cNvPr>
          <p:cNvSpPr txBox="1"/>
          <p:nvPr/>
        </p:nvSpPr>
        <p:spPr>
          <a:xfrm>
            <a:off x="6408964" y="1284729"/>
            <a:ext cx="1358669" cy="830997"/>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lvl="0" defTabSz="685800">
              <a:defRPr/>
            </a:pPr>
            <a:r>
              <a:rPr lang="pt-BR" sz="1200" b="1" dirty="0">
                <a:solidFill>
                  <a:schemeClr val="tx2"/>
                </a:solidFill>
                <a:latin typeface="Segoe UI" panose="020B0502040204020203" pitchFamily="34" charset="0"/>
                <a:cs typeface="Segoe UI" panose="020B0502040204020203" pitchFamily="34" charset="0"/>
              </a:rPr>
              <a:t>Processamento Salarial, Recursos Humanos</a:t>
            </a:r>
          </a:p>
        </p:txBody>
      </p:sp>
      <p:sp>
        <p:nvSpPr>
          <p:cNvPr id="14" name="Ellipse 13">
            <a:extLst>
              <a:ext uri="{FF2B5EF4-FFF2-40B4-BE49-F238E27FC236}">
                <a16:creationId xmlns:a16="http://schemas.microsoft.com/office/drawing/2014/main" id="{39B38BD9-8030-85C0-8EA9-87C8AB711932}"/>
              </a:ext>
            </a:extLst>
          </p:cNvPr>
          <p:cNvSpPr/>
          <p:nvPr/>
        </p:nvSpPr>
        <p:spPr>
          <a:xfrm>
            <a:off x="1215534" y="3384466"/>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space réservé du contenu 2">
            <a:extLst>
              <a:ext uri="{FF2B5EF4-FFF2-40B4-BE49-F238E27FC236}">
                <a16:creationId xmlns:a16="http://schemas.microsoft.com/office/drawing/2014/main" id="{3D02FAF6-4AF7-9949-6448-C6E8ADDC0522}"/>
              </a:ext>
            </a:extLst>
          </p:cNvPr>
          <p:cNvSpPr txBox="1">
            <a:spLocks/>
          </p:cNvSpPr>
          <p:nvPr/>
        </p:nvSpPr>
        <p:spPr>
          <a:xfrm>
            <a:off x="1274912" y="3802025"/>
            <a:ext cx="958462" cy="348429"/>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pt-BR" b="1" dirty="0">
                <a:solidFill>
                  <a:schemeClr val="tx2"/>
                </a:solidFill>
                <a:latin typeface="Segoe UI" panose="020B0502040204020203" pitchFamily="34" charset="0"/>
                <a:cs typeface="Segoe UI" panose="020B0502040204020203" pitchFamily="34" charset="0"/>
              </a:rPr>
              <a:t>Retalho</a:t>
            </a:r>
          </a:p>
        </p:txBody>
      </p:sp>
      <p:sp>
        <p:nvSpPr>
          <p:cNvPr id="20" name="Ellipse 19">
            <a:extLst>
              <a:ext uri="{FF2B5EF4-FFF2-40B4-BE49-F238E27FC236}">
                <a16:creationId xmlns:a16="http://schemas.microsoft.com/office/drawing/2014/main" id="{A5D8083D-9780-1FC0-2225-E08DA3FED75F}"/>
              </a:ext>
            </a:extLst>
          </p:cNvPr>
          <p:cNvSpPr/>
          <p:nvPr/>
        </p:nvSpPr>
        <p:spPr>
          <a:xfrm>
            <a:off x="6811896" y="3203265"/>
            <a:ext cx="1303404" cy="1258419"/>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contenu 2">
            <a:extLst>
              <a:ext uri="{FF2B5EF4-FFF2-40B4-BE49-F238E27FC236}">
                <a16:creationId xmlns:a16="http://schemas.microsoft.com/office/drawing/2014/main" id="{C2744A8A-2C59-E23D-FEF9-241E2B41EDB9}"/>
              </a:ext>
            </a:extLst>
          </p:cNvPr>
          <p:cNvSpPr txBox="1">
            <a:spLocks/>
          </p:cNvSpPr>
          <p:nvPr/>
        </p:nvSpPr>
        <p:spPr>
          <a:xfrm>
            <a:off x="6811897" y="3596090"/>
            <a:ext cx="1303404" cy="442704"/>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pt-BR" sz="1050" b="1" dirty="0">
                <a:solidFill>
                  <a:schemeClr val="tx2"/>
                </a:solidFill>
                <a:latin typeface="Segoe UI" panose="020B0502040204020203" pitchFamily="34" charset="0"/>
                <a:cs typeface="Segoe UI" panose="020B0502040204020203" pitchFamily="34" charset="0"/>
              </a:rPr>
              <a:t>Empreendedores e Pequenos Negócios</a:t>
            </a:r>
          </a:p>
        </p:txBody>
      </p:sp>
      <p:pic>
        <p:nvPicPr>
          <p:cNvPr id="25" name="Graphique 24">
            <a:extLst>
              <a:ext uri="{FF2B5EF4-FFF2-40B4-BE49-F238E27FC236}">
                <a16:creationId xmlns:a16="http://schemas.microsoft.com/office/drawing/2014/main" id="{F58F029E-B21D-E67A-B1A7-027E81C58D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0302" y="3320878"/>
            <a:ext cx="863089" cy="1819205"/>
          </a:xfrm>
          <a:prstGeom prst="rect">
            <a:avLst/>
          </a:prstGeom>
        </p:spPr>
      </p:pic>
      <p:pic>
        <p:nvPicPr>
          <p:cNvPr id="26" name="Graphique 25">
            <a:extLst>
              <a:ext uri="{FF2B5EF4-FFF2-40B4-BE49-F238E27FC236}">
                <a16:creationId xmlns:a16="http://schemas.microsoft.com/office/drawing/2014/main" id="{57C18DAB-5396-48B4-CAB3-79755137EB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4909" y="1476910"/>
            <a:ext cx="824372" cy="1773648"/>
          </a:xfrm>
          <a:prstGeom prst="rect">
            <a:avLst/>
          </a:prstGeom>
        </p:spPr>
      </p:pic>
      <p:pic>
        <p:nvPicPr>
          <p:cNvPr id="34" name="Graphique 33">
            <a:extLst>
              <a:ext uri="{FF2B5EF4-FFF2-40B4-BE49-F238E27FC236}">
                <a16:creationId xmlns:a16="http://schemas.microsoft.com/office/drawing/2014/main" id="{03D56916-A98E-247D-43BA-2C91C371DA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03320" y="3316321"/>
            <a:ext cx="1209251" cy="1837397"/>
          </a:xfrm>
          <a:prstGeom prst="rect">
            <a:avLst/>
          </a:prstGeom>
        </p:spPr>
      </p:pic>
      <p:pic>
        <p:nvPicPr>
          <p:cNvPr id="36" name="Graphique 35">
            <a:extLst>
              <a:ext uri="{FF2B5EF4-FFF2-40B4-BE49-F238E27FC236}">
                <a16:creationId xmlns:a16="http://schemas.microsoft.com/office/drawing/2014/main" id="{578C3146-D6F0-9C98-DA52-EA5DF2966F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89426" y="1017317"/>
            <a:ext cx="1104099" cy="2180595"/>
          </a:xfrm>
          <a:prstGeom prst="rect">
            <a:avLst/>
          </a:prstGeom>
        </p:spPr>
      </p:pic>
      <p:pic>
        <p:nvPicPr>
          <p:cNvPr id="37" name="Graphique 36">
            <a:extLst>
              <a:ext uri="{FF2B5EF4-FFF2-40B4-BE49-F238E27FC236}">
                <a16:creationId xmlns:a16="http://schemas.microsoft.com/office/drawing/2014/main" id="{D2A6948A-C325-0439-27D1-033A2E5F5D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02868" y="206385"/>
            <a:ext cx="790695" cy="470195"/>
          </a:xfrm>
          <a:prstGeom prst="rect">
            <a:avLst/>
          </a:prstGeom>
        </p:spPr>
      </p:pic>
      <p:sp>
        <p:nvSpPr>
          <p:cNvPr id="39" name="ZoneTexte 38">
            <a:extLst>
              <a:ext uri="{FF2B5EF4-FFF2-40B4-BE49-F238E27FC236}">
                <a16:creationId xmlns:a16="http://schemas.microsoft.com/office/drawing/2014/main" id="{2ADE8E3A-7E0B-0439-33DC-714DDDF9BDAF}"/>
              </a:ext>
            </a:extLst>
          </p:cNvPr>
          <p:cNvSpPr txBox="1"/>
          <p:nvPr/>
        </p:nvSpPr>
        <p:spPr>
          <a:xfrm>
            <a:off x="2059819" y="3028064"/>
            <a:ext cx="5237722" cy="246221"/>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dirty="0">
                <a:solidFill>
                  <a:schemeClr val="bg1"/>
                </a:solidFill>
                <a:latin typeface="Segoe UI" panose="020B0502040204020203" pitchFamily="34" charset="0"/>
              </a:rPr>
              <a:t>às empresas às quais</a:t>
            </a:r>
            <a:r>
              <a:rPr kumimoji="0" lang="pt-BR" sz="1600" u="none" strike="noStrike" cap="none" normalizeH="0" baseline="0" dirty="0">
                <a:ln>
                  <a:noFill/>
                </a:ln>
                <a:solidFill>
                  <a:schemeClr val="bg1"/>
                </a:solidFill>
                <a:uLnTx/>
                <a:uFillTx/>
                <a:latin typeface="Segoe UI" panose="020B0502040204020203" pitchFamily="34" charset="0"/>
                <a:ea typeface="+mn-ea"/>
                <a:cs typeface="+mn-cs"/>
              </a:rPr>
              <a:t> podemos acrescentar real valor.</a:t>
            </a:r>
          </a:p>
        </p:txBody>
      </p:sp>
      <p:pic>
        <p:nvPicPr>
          <p:cNvPr id="35" name="Graphique 34">
            <a:extLst>
              <a:ext uri="{FF2B5EF4-FFF2-40B4-BE49-F238E27FC236}">
                <a16:creationId xmlns:a16="http://schemas.microsoft.com/office/drawing/2014/main" id="{9EDD6EA6-8B57-40DC-0723-EFFBECF3AE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26031" y="576957"/>
            <a:ext cx="900124" cy="1759085"/>
          </a:xfrm>
          <a:prstGeom prst="rect">
            <a:avLst/>
          </a:prstGeom>
        </p:spPr>
      </p:pic>
      <p:pic>
        <p:nvPicPr>
          <p:cNvPr id="12" name="Graphique 11">
            <a:extLst>
              <a:ext uri="{FF2B5EF4-FFF2-40B4-BE49-F238E27FC236}">
                <a16:creationId xmlns:a16="http://schemas.microsoft.com/office/drawing/2014/main" id="{1FD1F2FC-C356-EED9-C93C-3C8CBA0AE84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25749" y="2023394"/>
            <a:ext cx="3492502" cy="1026712"/>
          </a:xfrm>
          <a:prstGeom prst="rect">
            <a:avLst/>
          </a:prstGeom>
        </p:spPr>
      </p:pic>
    </p:spTree>
    <p:extLst>
      <p:ext uri="{BB962C8B-B14F-4D97-AF65-F5344CB8AC3E}">
        <p14:creationId xmlns:p14="http://schemas.microsoft.com/office/powerpoint/2010/main" val="3626062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4890A4F7-F6E7-69F6-918A-0BE5687EA28B}"/>
              </a:ext>
            </a:extLst>
          </p:cNvPr>
          <p:cNvSpPr/>
          <p:nvPr/>
        </p:nvSpPr>
        <p:spPr>
          <a:xfrm>
            <a:off x="1402485" y="-198243"/>
            <a:ext cx="6339030" cy="6195027"/>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41" name="Graphique 40">
            <a:extLst>
              <a:ext uri="{FF2B5EF4-FFF2-40B4-BE49-F238E27FC236}">
                <a16:creationId xmlns:a16="http://schemas.microsoft.com/office/drawing/2014/main" id="{ACEEDF9A-5C4B-9B2F-0321-700F182315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4307" y="1504062"/>
            <a:ext cx="4195386" cy="2135376"/>
          </a:xfrm>
          <a:prstGeom prst="rect">
            <a:avLst/>
          </a:prstGeom>
        </p:spPr>
      </p:pic>
      <p:pic>
        <p:nvPicPr>
          <p:cNvPr id="47" name="Graphique 46">
            <a:extLst>
              <a:ext uri="{FF2B5EF4-FFF2-40B4-BE49-F238E27FC236}">
                <a16:creationId xmlns:a16="http://schemas.microsoft.com/office/drawing/2014/main" id="{06B2B1ED-2132-81F6-41BE-C3F1F5DB33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6289" y="2648467"/>
            <a:ext cx="508368" cy="508368"/>
          </a:xfrm>
          <a:prstGeom prst="rect">
            <a:avLst/>
          </a:prstGeom>
        </p:spPr>
      </p:pic>
      <p:pic>
        <p:nvPicPr>
          <p:cNvPr id="49" name="Graphique 48">
            <a:extLst>
              <a:ext uri="{FF2B5EF4-FFF2-40B4-BE49-F238E27FC236}">
                <a16:creationId xmlns:a16="http://schemas.microsoft.com/office/drawing/2014/main" id="{5716835C-9C3D-D8EC-B4F6-7434B193C1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56031" y="2949103"/>
            <a:ext cx="401019" cy="401019"/>
          </a:xfrm>
          <a:prstGeom prst="rect">
            <a:avLst/>
          </a:prstGeom>
        </p:spPr>
      </p:pic>
      <p:pic>
        <p:nvPicPr>
          <p:cNvPr id="4" name="Graphique 3">
            <a:extLst>
              <a:ext uri="{FF2B5EF4-FFF2-40B4-BE49-F238E27FC236}">
                <a16:creationId xmlns:a16="http://schemas.microsoft.com/office/drawing/2014/main" id="{D5B9F9EC-BB93-F334-9BAF-758FA78B0A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4689" y="2705972"/>
            <a:ext cx="542207" cy="542207"/>
          </a:xfrm>
          <a:prstGeom prst="rect">
            <a:avLst/>
          </a:prstGeom>
        </p:spPr>
      </p:pic>
      <p:pic>
        <p:nvPicPr>
          <p:cNvPr id="10" name="Graphique 9">
            <a:extLst>
              <a:ext uri="{FF2B5EF4-FFF2-40B4-BE49-F238E27FC236}">
                <a16:creationId xmlns:a16="http://schemas.microsoft.com/office/drawing/2014/main" id="{B8FCF1D0-D5F5-9232-9550-B9430D97B8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9693" y="2585584"/>
            <a:ext cx="300155" cy="300155"/>
          </a:xfrm>
          <a:prstGeom prst="rect">
            <a:avLst/>
          </a:prstGeom>
        </p:spPr>
      </p:pic>
      <p:pic>
        <p:nvPicPr>
          <p:cNvPr id="7" name="Graphique 6">
            <a:extLst>
              <a:ext uri="{FF2B5EF4-FFF2-40B4-BE49-F238E27FC236}">
                <a16:creationId xmlns:a16="http://schemas.microsoft.com/office/drawing/2014/main" id="{FF8527A3-FF55-A55A-A975-5C05BECBBE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66925" y="4131132"/>
            <a:ext cx="5010150" cy="514350"/>
          </a:xfrm>
          <a:prstGeom prst="rect">
            <a:avLst/>
          </a:prstGeom>
        </p:spPr>
      </p:pic>
      <p:sp>
        <p:nvSpPr>
          <p:cNvPr id="2" name="ZoneTexte 1">
            <a:extLst>
              <a:ext uri="{FF2B5EF4-FFF2-40B4-BE49-F238E27FC236}">
                <a16:creationId xmlns:a16="http://schemas.microsoft.com/office/drawing/2014/main" id="{DE18D6A5-DD6C-649B-D70C-CFB10945748C}"/>
              </a:ext>
            </a:extLst>
          </p:cNvPr>
          <p:cNvSpPr txBox="1"/>
          <p:nvPr/>
        </p:nvSpPr>
        <p:spPr>
          <a:xfrm>
            <a:off x="672662" y="258669"/>
            <a:ext cx="7798676" cy="1046440"/>
          </a:xfrm>
          <a:prstGeom prst="rect">
            <a:avLst/>
          </a:prstGeom>
          <a:noFill/>
        </p:spPr>
        <p:txBody>
          <a:bodyPr wrap="square" lIns="36000" tIns="0" rIns="36000" bIns="0" rtlCol="0">
            <a:spAutoFit/>
          </a:bodyPr>
          <a:lstStyle/>
          <a:p>
            <a:pPr algn="ctr"/>
            <a:r>
              <a:rPr lang="en-GB" sz="2000" i="1" dirty="0">
                <a:solidFill>
                  <a:schemeClr val="bg1"/>
                </a:solidFill>
                <a:latin typeface="Segoe UI Light" panose="020B0502040204020203" pitchFamily="34" charset="0"/>
                <a:cs typeface="Segoe UI Light" panose="020B0502040204020203" pitchFamily="34" charset="0"/>
              </a:rPr>
              <a:t>A </a:t>
            </a:r>
            <a:r>
              <a:rPr lang="en-GB" sz="2000" i="1" dirty="0" err="1">
                <a:solidFill>
                  <a:schemeClr val="bg1"/>
                </a:solidFill>
                <a:latin typeface="Segoe UI Light" panose="020B0502040204020203" pitchFamily="34" charset="0"/>
                <a:cs typeface="Segoe UI Light" panose="020B0502040204020203" pitchFamily="34" charset="0"/>
              </a:rPr>
              <a:t>nossa</a:t>
            </a:r>
            <a:r>
              <a:rPr lang="en-GB" sz="2000" i="1" dirty="0">
                <a:solidFill>
                  <a:schemeClr val="bg1"/>
                </a:solidFill>
                <a:latin typeface="Segoe UI Light" panose="020B0502040204020203" pitchFamily="34" charset="0"/>
                <a:cs typeface="Segoe UI Light" panose="020B0502040204020203" pitchFamily="34" charset="0"/>
              </a:rPr>
              <a:t> </a:t>
            </a:r>
            <a:r>
              <a:rPr lang="en-GB" sz="2000" i="1" dirty="0" err="1">
                <a:solidFill>
                  <a:schemeClr val="bg1"/>
                </a:solidFill>
                <a:latin typeface="Segoe UI Light" panose="020B0502040204020203" pitchFamily="34" charset="0"/>
                <a:cs typeface="Segoe UI Light" panose="020B0502040204020203" pitchFamily="34" charset="0"/>
              </a:rPr>
              <a:t>missão</a:t>
            </a:r>
            <a:endParaRPr lang="en-GB" sz="2000" i="1" dirty="0">
              <a:solidFill>
                <a:schemeClr val="bg1"/>
              </a:solidFill>
              <a:latin typeface="Segoe UI Light" panose="020B0502040204020203" pitchFamily="34" charset="0"/>
              <a:cs typeface="Segoe UI Light" panose="020B0502040204020203" pitchFamily="34" charset="0"/>
            </a:endParaRPr>
          </a:p>
          <a:p>
            <a:pPr algn="ctr"/>
            <a:r>
              <a:rPr lang="en-GB" sz="2400" b="1" dirty="0" err="1">
                <a:solidFill>
                  <a:schemeClr val="bg1"/>
                </a:solidFill>
                <a:latin typeface="Segoe UI" panose="020B0502040204020203" pitchFamily="34" charset="0"/>
                <a:cs typeface="Segoe UI" panose="020B0502040204020203" pitchFamily="34" charset="0"/>
              </a:rPr>
              <a:t>Desenvolver</a:t>
            </a:r>
            <a:r>
              <a:rPr lang="en-GB" sz="2400" b="1" dirty="0">
                <a:solidFill>
                  <a:schemeClr val="bg1"/>
                </a:solidFill>
                <a:latin typeface="Segoe UI" panose="020B0502040204020203" pitchFamily="34" charset="0"/>
                <a:cs typeface="Segoe UI" panose="020B0502040204020203" pitchFamily="34" charset="0"/>
              </a:rPr>
              <a:t> </a:t>
            </a:r>
            <a:r>
              <a:rPr lang="en-GB" sz="2400" b="1" dirty="0" err="1">
                <a:solidFill>
                  <a:schemeClr val="bg1"/>
                </a:solidFill>
                <a:latin typeface="Segoe UI" panose="020B0502040204020203" pitchFamily="34" charset="0"/>
                <a:cs typeface="Segoe UI" panose="020B0502040204020203" pitchFamily="34" charset="0"/>
              </a:rPr>
              <a:t>soluções</a:t>
            </a:r>
            <a:r>
              <a:rPr lang="en-GB" sz="2400" b="1" dirty="0">
                <a:solidFill>
                  <a:schemeClr val="bg1"/>
                </a:solidFill>
                <a:latin typeface="Segoe UI" panose="020B0502040204020203" pitchFamily="34" charset="0"/>
                <a:cs typeface="Segoe UI" panose="020B0502040204020203" pitchFamily="34" charset="0"/>
              </a:rPr>
              <a:t> </a:t>
            </a:r>
            <a:r>
              <a:rPr lang="en-GB" sz="2400" b="1" dirty="0" err="1">
                <a:solidFill>
                  <a:schemeClr val="accent1"/>
                </a:solidFill>
                <a:latin typeface="Segoe UI" panose="020B0502040204020203" pitchFamily="34" charset="0"/>
                <a:cs typeface="Segoe UI" panose="020B0502040204020203" pitchFamily="34" charset="0"/>
              </a:rPr>
              <a:t>úteis</a:t>
            </a:r>
            <a:r>
              <a:rPr lang="en-GB" sz="2400" b="1" dirty="0">
                <a:solidFill>
                  <a:schemeClr val="bg1"/>
                </a:solidFill>
                <a:latin typeface="Segoe UI" panose="020B0502040204020203" pitchFamily="34" charset="0"/>
                <a:cs typeface="Segoe UI" panose="020B0502040204020203" pitchFamily="34" charset="0"/>
              </a:rPr>
              <a:t> e </a:t>
            </a:r>
            <a:r>
              <a:rPr lang="en-GB" sz="2400" b="1" dirty="0" err="1">
                <a:solidFill>
                  <a:schemeClr val="accent1"/>
                </a:solidFill>
                <a:latin typeface="Segoe UI" panose="020B0502040204020203" pitchFamily="34" charset="0"/>
                <a:cs typeface="Segoe UI" panose="020B0502040204020203" pitchFamily="34" charset="0"/>
              </a:rPr>
              <a:t>inovadoras</a:t>
            </a:r>
            <a:r>
              <a:rPr lang="en-GB" sz="2400" b="1" dirty="0">
                <a:solidFill>
                  <a:schemeClr val="bg1"/>
                </a:solidFill>
                <a:latin typeface="Segoe UI" panose="020B0502040204020203" pitchFamily="34" charset="0"/>
                <a:cs typeface="Segoe UI" panose="020B0502040204020203" pitchFamily="34" charset="0"/>
              </a:rPr>
              <a:t> que </a:t>
            </a:r>
            <a:r>
              <a:rPr lang="en-GB" sz="2400" b="1" dirty="0" err="1">
                <a:solidFill>
                  <a:schemeClr val="bg1"/>
                </a:solidFill>
                <a:latin typeface="Segoe UI" panose="020B0502040204020203" pitchFamily="34" charset="0"/>
                <a:cs typeface="Segoe UI" panose="020B0502040204020203" pitchFamily="34" charset="0"/>
              </a:rPr>
              <a:t>permitam</a:t>
            </a:r>
            <a:r>
              <a:rPr lang="en-GB" sz="2400" b="1" dirty="0">
                <a:solidFill>
                  <a:schemeClr val="bg1"/>
                </a:solidFill>
                <a:latin typeface="Segoe UI" panose="020B0502040204020203" pitchFamily="34" charset="0"/>
                <a:cs typeface="Segoe UI" panose="020B0502040204020203" pitchFamily="34" charset="0"/>
              </a:rPr>
              <a:t> </a:t>
            </a:r>
            <a:r>
              <a:rPr lang="en-GB" sz="2400" b="1" dirty="0" err="1">
                <a:solidFill>
                  <a:schemeClr val="bg1"/>
                </a:solidFill>
                <a:latin typeface="Segoe UI" panose="020B0502040204020203" pitchFamily="34" charset="0"/>
                <a:cs typeface="Segoe UI" panose="020B0502040204020203" pitchFamily="34" charset="0"/>
              </a:rPr>
              <a:t>aos</a:t>
            </a:r>
            <a:r>
              <a:rPr lang="en-GB" sz="2400" b="1" dirty="0">
                <a:solidFill>
                  <a:schemeClr val="bg1"/>
                </a:solidFill>
                <a:latin typeface="Segoe UI" panose="020B0502040204020203" pitchFamily="34" charset="0"/>
                <a:cs typeface="Segoe UI" panose="020B0502040204020203" pitchFamily="34" charset="0"/>
              </a:rPr>
              <a:t> </a:t>
            </a:r>
            <a:r>
              <a:rPr lang="en-GB" sz="2400" b="1" dirty="0" err="1">
                <a:solidFill>
                  <a:schemeClr val="bg1"/>
                </a:solidFill>
                <a:latin typeface="Segoe UI" panose="020B0502040204020203" pitchFamily="34" charset="0"/>
                <a:cs typeface="Segoe UI" panose="020B0502040204020203" pitchFamily="34" charset="0"/>
              </a:rPr>
              <a:t>nossos</a:t>
            </a:r>
            <a:r>
              <a:rPr lang="en-GB" sz="2400" b="1" dirty="0">
                <a:solidFill>
                  <a:schemeClr val="bg1"/>
                </a:solidFill>
                <a:latin typeface="Segoe UI" panose="020B0502040204020203" pitchFamily="34" charset="0"/>
                <a:cs typeface="Segoe UI" panose="020B0502040204020203" pitchFamily="34" charset="0"/>
              </a:rPr>
              <a:t> </a:t>
            </a:r>
            <a:r>
              <a:rPr lang="en-GB" sz="2400" b="1" dirty="0" err="1">
                <a:solidFill>
                  <a:schemeClr val="bg1"/>
                </a:solidFill>
                <a:latin typeface="Segoe UI" panose="020B0502040204020203" pitchFamily="34" charset="0"/>
                <a:cs typeface="Segoe UI" panose="020B0502040204020203" pitchFamily="34" charset="0"/>
              </a:rPr>
              <a:t>clientes</a:t>
            </a:r>
            <a:r>
              <a:rPr lang="en-GB" sz="2400" b="1"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767965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2053A3F7-E02C-9CD6-17DE-954BD5D44460}"/>
              </a:ext>
            </a:extLst>
          </p:cNvPr>
          <p:cNvGrpSpPr/>
          <p:nvPr/>
        </p:nvGrpSpPr>
        <p:grpSpPr>
          <a:xfrm>
            <a:off x="-8080" y="4535"/>
            <a:ext cx="9152080" cy="5138965"/>
            <a:chOff x="-8080" y="4535"/>
            <a:chExt cx="9152080" cy="5138965"/>
          </a:xfrm>
        </p:grpSpPr>
        <p:pic>
          <p:nvPicPr>
            <p:cNvPr id="4" name="Image 3" descr="Une image contenant décoration d’intérieur, fenêtre, intérieur, porte&#10;&#10;Description générée automatiquement">
              <a:hlinkClick r:id="rId3"/>
              <a:extLst>
                <a:ext uri="{FF2B5EF4-FFF2-40B4-BE49-F238E27FC236}">
                  <a16:creationId xmlns:a16="http://schemas.microsoft.com/office/drawing/2014/main" id="{4318240F-8293-DEA4-3870-586BE9B03CE1}"/>
                </a:ext>
              </a:extLst>
            </p:cNvPr>
            <p:cNvPicPr>
              <a:picLocks noChangeAspect="1"/>
            </p:cNvPicPr>
            <p:nvPr/>
          </p:nvPicPr>
          <p:blipFill>
            <a:blip r:embed="rId4"/>
            <a:stretch>
              <a:fillRect/>
            </a:stretch>
          </p:blipFill>
          <p:spPr>
            <a:xfrm>
              <a:off x="-8080" y="4535"/>
              <a:ext cx="9152080" cy="5138965"/>
            </a:xfrm>
            <a:prstGeom prst="rect">
              <a:avLst/>
            </a:prstGeom>
          </p:spPr>
        </p:pic>
        <p:grpSp>
          <p:nvGrpSpPr>
            <p:cNvPr id="7" name="Groupe 6">
              <a:extLst>
                <a:ext uri="{FF2B5EF4-FFF2-40B4-BE49-F238E27FC236}">
                  <a16:creationId xmlns:a16="http://schemas.microsoft.com/office/drawing/2014/main" id="{1B98A5DA-F3C3-415F-421F-35CBD9E2C1FC}"/>
                </a:ext>
              </a:extLst>
            </p:cNvPr>
            <p:cNvGrpSpPr/>
            <p:nvPr/>
          </p:nvGrpSpPr>
          <p:grpSpPr>
            <a:xfrm>
              <a:off x="3847960" y="1851750"/>
              <a:ext cx="1440000" cy="1440000"/>
              <a:chOff x="4075494" y="1593728"/>
              <a:chExt cx="1440000" cy="1440000"/>
            </a:xfrm>
          </p:grpSpPr>
          <p:sp>
            <p:nvSpPr>
              <p:cNvPr id="5" name="Triangle 4">
                <a:extLst>
                  <a:ext uri="{FF2B5EF4-FFF2-40B4-BE49-F238E27FC236}">
                    <a16:creationId xmlns:a16="http://schemas.microsoft.com/office/drawing/2014/main" id="{6ECBB6B0-3C28-7F3E-CBFC-877B8B2E6157}"/>
                  </a:ext>
                </a:extLst>
              </p:cNvPr>
              <p:cNvSpPr/>
              <p:nvPr/>
            </p:nvSpPr>
            <p:spPr>
              <a:xfrm rot="5400000">
                <a:off x="4412305" y="1808730"/>
                <a:ext cx="1080000" cy="1009996"/>
              </a:xfrm>
              <a:prstGeom prst="triangl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CDD89FC1-9100-CB9B-2013-B08B9451C93D}"/>
                  </a:ext>
                </a:extLst>
              </p:cNvPr>
              <p:cNvSpPr/>
              <p:nvPr/>
            </p:nvSpPr>
            <p:spPr>
              <a:xfrm>
                <a:off x="4075494" y="1593728"/>
                <a:ext cx="1440000" cy="14400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308755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5A87ED6-CBAF-8965-EE92-08F83FFFB56C}"/>
              </a:ext>
            </a:extLst>
          </p:cNvPr>
          <p:cNvPicPr>
            <a:picLocks noChangeAspect="1"/>
          </p:cNvPicPr>
          <p:nvPr/>
        </p:nvPicPr>
        <p:blipFill>
          <a:blip r:embed="rId3"/>
          <a:srcRect/>
          <a:stretch/>
        </p:blipFill>
        <p:spPr>
          <a:xfrm>
            <a:off x="4889350" y="-2718882"/>
            <a:ext cx="5774696" cy="8172894"/>
          </a:xfrm>
          <a:prstGeom prst="rect">
            <a:avLst/>
          </a:prstGeom>
        </p:spPr>
      </p:pic>
      <p:sp>
        <p:nvSpPr>
          <p:cNvPr id="10" name="ZoneTexte 9">
            <a:extLst>
              <a:ext uri="{FF2B5EF4-FFF2-40B4-BE49-F238E27FC236}">
                <a16:creationId xmlns:a16="http://schemas.microsoft.com/office/drawing/2014/main" id="{7878DCE7-7B81-F5AC-E7E2-E6EC4D66D124}"/>
              </a:ext>
            </a:extLst>
          </p:cNvPr>
          <p:cNvSpPr txBox="1"/>
          <p:nvPr/>
        </p:nvSpPr>
        <p:spPr>
          <a:xfrm>
            <a:off x="488727" y="449808"/>
            <a:ext cx="5903403" cy="369332"/>
          </a:xfrm>
          <a:prstGeom prst="rect">
            <a:avLst/>
          </a:prstGeom>
          <a:noFill/>
        </p:spPr>
        <p:txBody>
          <a:bodyPr wrap="square" lIns="36000" tIns="0" rIns="36000" bIns="0" rtlCol="0">
            <a:spAutoFit/>
          </a:bodyPr>
          <a:lstStyle/>
          <a:p>
            <a:r>
              <a:rPr lang="pt-BR" sz="2400" i="1" dirty="0">
                <a:solidFill>
                  <a:schemeClr val="bg1"/>
                </a:solidFill>
              </a:rPr>
              <a:t>A nossa mensagem corporativa</a:t>
            </a:r>
          </a:p>
        </p:txBody>
      </p:sp>
      <p:pic>
        <p:nvPicPr>
          <p:cNvPr id="2" name="Image 1">
            <a:extLst>
              <a:ext uri="{FF2B5EF4-FFF2-40B4-BE49-F238E27FC236}">
                <a16:creationId xmlns:a16="http://schemas.microsoft.com/office/drawing/2014/main" id="{FC1A9215-4469-3FF7-D934-1DB2FA68F3E9}"/>
              </a:ext>
            </a:extLst>
          </p:cNvPr>
          <p:cNvPicPr>
            <a:picLocks noChangeAspect="1"/>
          </p:cNvPicPr>
          <p:nvPr/>
        </p:nvPicPr>
        <p:blipFill>
          <a:blip r:embed="rId3"/>
          <a:srcRect/>
          <a:stretch/>
        </p:blipFill>
        <p:spPr>
          <a:xfrm>
            <a:off x="4889350" y="-2684246"/>
            <a:ext cx="5774696" cy="8172894"/>
          </a:xfrm>
          <a:prstGeom prst="rect">
            <a:avLst/>
          </a:prstGeom>
        </p:spPr>
      </p:pic>
      <p:sp>
        <p:nvSpPr>
          <p:cNvPr id="7" name="ZoneTexte 1">
            <a:extLst>
              <a:ext uri="{FF2B5EF4-FFF2-40B4-BE49-F238E27FC236}">
                <a16:creationId xmlns:a16="http://schemas.microsoft.com/office/drawing/2014/main" id="{BACE0B70-9BF4-E70C-1D04-9665DBE0A573}"/>
              </a:ext>
            </a:extLst>
          </p:cNvPr>
          <p:cNvSpPr txBox="1"/>
          <p:nvPr/>
        </p:nvSpPr>
        <p:spPr>
          <a:xfrm>
            <a:off x="488727" y="1250391"/>
            <a:ext cx="5903403" cy="2585323"/>
          </a:xfrm>
          <a:prstGeom prst="rect">
            <a:avLst/>
          </a:prstGeom>
          <a:noFill/>
        </p:spPr>
        <p:txBody>
          <a:bodyPr wrap="square" lIns="36000" tIns="0" rIns="36000" bIns="0" rtlCol="0">
            <a:spAutoFit/>
          </a:bodyPr>
          <a:lstStyle/>
          <a:p>
            <a:r>
              <a:rPr lang="pt-PT" sz="2800" b="1" dirty="0">
                <a:solidFill>
                  <a:schemeClr val="bg1"/>
                </a:solidFill>
                <a:latin typeface="Segoe UI" panose="020B0502040204020203" pitchFamily="34" charset="0"/>
                <a:cs typeface="Segoe UI" panose="020B0502040204020203" pitchFamily="34" charset="0"/>
              </a:rPr>
              <a:t>Atualmente, a Cegid inova em soluções de gestão empresarial para </a:t>
            </a:r>
            <a:r>
              <a:rPr lang="pt-PT" sz="2800" b="1" dirty="0">
                <a:solidFill>
                  <a:srgbClr val="FF5B35"/>
                </a:solidFill>
                <a:latin typeface="Segoe UI" panose="020B0502040204020203" pitchFamily="34" charset="0"/>
                <a:cs typeface="Segoe UI" panose="020B0502040204020203" pitchFamily="34" charset="0"/>
              </a:rPr>
              <a:t>elevar o potencial das empresas </a:t>
            </a:r>
            <a:r>
              <a:rPr lang="pt-PT" sz="2800" b="1" dirty="0">
                <a:solidFill>
                  <a:schemeClr val="bg1"/>
                </a:solidFill>
                <a:latin typeface="Segoe UI" panose="020B0502040204020203" pitchFamily="34" charset="0"/>
                <a:cs typeface="Segoe UI" panose="020B0502040204020203" pitchFamily="34" charset="0"/>
              </a:rPr>
              <a:t>graças à inteligência artificial próxima de cada profissão e ao serviço de todos.</a:t>
            </a:r>
            <a:endParaRPr lang="en-GB" sz="28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31624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llipse 37">
            <a:extLst>
              <a:ext uri="{FF2B5EF4-FFF2-40B4-BE49-F238E27FC236}">
                <a16:creationId xmlns:a16="http://schemas.microsoft.com/office/drawing/2014/main" id="{B09D6957-3681-33E9-134D-6E76A7751168}"/>
              </a:ext>
            </a:extLst>
          </p:cNvPr>
          <p:cNvSpPr/>
          <p:nvPr/>
        </p:nvSpPr>
        <p:spPr>
          <a:xfrm>
            <a:off x="5383879" y="1192129"/>
            <a:ext cx="3190566" cy="3190566"/>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232A4551-6904-9E77-A26D-44F5AE776C3C}"/>
              </a:ext>
            </a:extLst>
          </p:cNvPr>
          <p:cNvSpPr/>
          <p:nvPr/>
        </p:nvSpPr>
        <p:spPr>
          <a:xfrm>
            <a:off x="5741369" y="1539859"/>
            <a:ext cx="2495106" cy="2495106"/>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Ellipse 36">
            <a:extLst>
              <a:ext uri="{FF2B5EF4-FFF2-40B4-BE49-F238E27FC236}">
                <a16:creationId xmlns:a16="http://schemas.microsoft.com/office/drawing/2014/main" id="{3982E45B-64D7-2F01-1AB1-879A7062E890}"/>
              </a:ext>
            </a:extLst>
          </p:cNvPr>
          <p:cNvSpPr/>
          <p:nvPr/>
        </p:nvSpPr>
        <p:spPr>
          <a:xfrm>
            <a:off x="3027965" y="1405449"/>
            <a:ext cx="2763926" cy="2763926"/>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BF91B87F-525C-20F6-A7DD-07BFCCE05662}"/>
              </a:ext>
            </a:extLst>
          </p:cNvPr>
          <p:cNvSpPr/>
          <p:nvPr/>
        </p:nvSpPr>
        <p:spPr>
          <a:xfrm>
            <a:off x="943489" y="1583102"/>
            <a:ext cx="2408622" cy="2408620"/>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9E4B5741-3FC1-82B3-9AAB-ACB333F09019}"/>
              </a:ext>
            </a:extLst>
          </p:cNvPr>
          <p:cNvSpPr txBox="1"/>
          <p:nvPr/>
        </p:nvSpPr>
        <p:spPr>
          <a:xfrm>
            <a:off x="6273271" y="2767780"/>
            <a:ext cx="1411782" cy="492443"/>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dirty="0">
                <a:solidFill>
                  <a:schemeClr val="bg1"/>
                </a:solidFill>
                <a:latin typeface="Segoe UI" panose="020B0502040204020203" pitchFamily="34" charset="0"/>
              </a:rPr>
              <a:t>Explorar sempre</a:t>
            </a:r>
            <a:endParaRPr kumimoji="0" lang="pt-BR" sz="1600" b="1" u="none" strike="noStrike" cap="none" normalizeH="0" baseline="0" noProof="0" dirty="0">
              <a:ln>
                <a:noFill/>
              </a:ln>
              <a:solidFill>
                <a:schemeClr val="bg1"/>
              </a:solidFill>
              <a:uLnTx/>
              <a:uFillTx/>
              <a:latin typeface="Segoe UI" panose="020B0502040204020203" pitchFamily="34" charset="0"/>
              <a:ea typeface="+mn-ea"/>
              <a:cs typeface="+mn-cs"/>
            </a:endParaRPr>
          </a:p>
        </p:txBody>
      </p:sp>
      <p:sp>
        <p:nvSpPr>
          <p:cNvPr id="15" name="Ellipse 14">
            <a:extLst>
              <a:ext uri="{FF2B5EF4-FFF2-40B4-BE49-F238E27FC236}">
                <a16:creationId xmlns:a16="http://schemas.microsoft.com/office/drawing/2014/main" id="{20C15C07-8818-7ED0-496A-933991D66F3C}"/>
              </a:ext>
            </a:extLst>
          </p:cNvPr>
          <p:cNvSpPr/>
          <p:nvPr/>
        </p:nvSpPr>
        <p:spPr>
          <a:xfrm>
            <a:off x="3378471" y="1757502"/>
            <a:ext cx="2059820" cy="205982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E3A2822C-4384-A6AD-A976-BE6B1C700F32}"/>
              </a:ext>
            </a:extLst>
          </p:cNvPr>
          <p:cNvSpPr txBox="1"/>
          <p:nvPr/>
        </p:nvSpPr>
        <p:spPr>
          <a:xfrm>
            <a:off x="3787689" y="2775772"/>
            <a:ext cx="1293112" cy="738664"/>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u="none" strike="noStrike" cap="none" normalizeH="0" baseline="0" noProof="0" dirty="0">
                <a:ln>
                  <a:noFill/>
                </a:ln>
                <a:solidFill>
                  <a:schemeClr val="bg1"/>
                </a:solidFill>
                <a:uLnTx/>
                <a:uFillTx/>
                <a:latin typeface="Segoe UI" panose="020B0502040204020203" pitchFamily="34" charset="0"/>
                <a:ea typeface="+mn-ea"/>
                <a:cs typeface="+mn-cs"/>
              </a:rPr>
              <a:t>Inspirados pelos nossos clientes</a:t>
            </a:r>
          </a:p>
        </p:txBody>
      </p:sp>
      <p:grpSp>
        <p:nvGrpSpPr>
          <p:cNvPr id="7" name="Groupe 6">
            <a:extLst>
              <a:ext uri="{FF2B5EF4-FFF2-40B4-BE49-F238E27FC236}">
                <a16:creationId xmlns:a16="http://schemas.microsoft.com/office/drawing/2014/main" id="{9ECEECFD-99CA-D6BA-29C1-9C4034C479DE}"/>
              </a:ext>
            </a:extLst>
          </p:cNvPr>
          <p:cNvGrpSpPr/>
          <p:nvPr/>
        </p:nvGrpSpPr>
        <p:grpSpPr>
          <a:xfrm>
            <a:off x="4084826" y="2136483"/>
            <a:ext cx="593484" cy="575696"/>
            <a:chOff x="4359061" y="3249217"/>
            <a:chExt cx="593484" cy="575696"/>
          </a:xfrm>
        </p:grpSpPr>
        <p:sp>
          <p:nvSpPr>
            <p:cNvPr id="24" name="Ellipse 23">
              <a:extLst>
                <a:ext uri="{FF2B5EF4-FFF2-40B4-BE49-F238E27FC236}">
                  <a16:creationId xmlns:a16="http://schemas.microsoft.com/office/drawing/2014/main" id="{FBACDEA7-A208-71D2-B871-0E340CB0CBD3}"/>
                </a:ext>
              </a:extLst>
            </p:cNvPr>
            <p:cNvSpPr/>
            <p:nvPr/>
          </p:nvSpPr>
          <p:spPr>
            <a:xfrm>
              <a:off x="4359061" y="3250043"/>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 name="Image 29">
              <a:extLst>
                <a:ext uri="{FF2B5EF4-FFF2-40B4-BE49-F238E27FC236}">
                  <a16:creationId xmlns:a16="http://schemas.microsoft.com/office/drawing/2014/main" id="{DC10C868-C06A-033A-12E7-CEE6265F7368}"/>
                </a:ext>
              </a:extLst>
            </p:cNvPr>
            <p:cNvPicPr>
              <a:picLocks noChangeAspect="1"/>
            </p:cNvPicPr>
            <p:nvPr/>
          </p:nvPicPr>
          <p:blipFill>
            <a:blip r:embed="rId3"/>
            <a:stretch>
              <a:fillRect/>
            </a:stretch>
          </p:blipFill>
          <p:spPr>
            <a:xfrm>
              <a:off x="4377675" y="3249217"/>
              <a:ext cx="574870" cy="574870"/>
            </a:xfrm>
            <a:prstGeom prst="rect">
              <a:avLst/>
            </a:prstGeom>
          </p:spPr>
        </p:pic>
      </p:grpSp>
      <p:grpSp>
        <p:nvGrpSpPr>
          <p:cNvPr id="8" name="Groupe 7">
            <a:extLst>
              <a:ext uri="{FF2B5EF4-FFF2-40B4-BE49-F238E27FC236}">
                <a16:creationId xmlns:a16="http://schemas.microsoft.com/office/drawing/2014/main" id="{5E37B381-A59C-F5BC-9117-583D15D22DF8}"/>
              </a:ext>
            </a:extLst>
          </p:cNvPr>
          <p:cNvGrpSpPr/>
          <p:nvPr/>
        </p:nvGrpSpPr>
        <p:grpSpPr>
          <a:xfrm>
            <a:off x="6701487" y="2112983"/>
            <a:ext cx="574870" cy="574870"/>
            <a:chOff x="6964507" y="3195704"/>
            <a:chExt cx="574870" cy="574870"/>
          </a:xfrm>
        </p:grpSpPr>
        <p:sp>
          <p:nvSpPr>
            <p:cNvPr id="25" name="Ellipse 24">
              <a:extLst>
                <a:ext uri="{FF2B5EF4-FFF2-40B4-BE49-F238E27FC236}">
                  <a16:creationId xmlns:a16="http://schemas.microsoft.com/office/drawing/2014/main" id="{553268A5-A201-028A-2AFA-C446D97092B5}"/>
                </a:ext>
              </a:extLst>
            </p:cNvPr>
            <p:cNvSpPr/>
            <p:nvPr/>
          </p:nvSpPr>
          <p:spPr>
            <a:xfrm>
              <a:off x="6964507" y="3195704"/>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8" name="Image 27">
              <a:extLst>
                <a:ext uri="{FF2B5EF4-FFF2-40B4-BE49-F238E27FC236}">
                  <a16:creationId xmlns:a16="http://schemas.microsoft.com/office/drawing/2014/main" id="{F41E5CF7-B67B-6891-076D-088078C6F918}"/>
                </a:ext>
              </a:extLst>
            </p:cNvPr>
            <p:cNvPicPr>
              <a:picLocks noChangeAspect="1"/>
            </p:cNvPicPr>
            <p:nvPr/>
          </p:nvPicPr>
          <p:blipFill>
            <a:blip r:embed="rId4"/>
            <a:stretch>
              <a:fillRect/>
            </a:stretch>
          </p:blipFill>
          <p:spPr>
            <a:xfrm>
              <a:off x="7000703" y="3248359"/>
              <a:ext cx="502478" cy="502478"/>
            </a:xfrm>
            <a:prstGeom prst="rect">
              <a:avLst/>
            </a:prstGeom>
          </p:spPr>
        </p:pic>
      </p:grpSp>
      <p:sp>
        <p:nvSpPr>
          <p:cNvPr id="14" name="Ellipse 13">
            <a:extLst>
              <a:ext uri="{FF2B5EF4-FFF2-40B4-BE49-F238E27FC236}">
                <a16:creationId xmlns:a16="http://schemas.microsoft.com/office/drawing/2014/main" id="{E4DF159B-DCBD-960A-EAED-3ADBDF5FE773}"/>
              </a:ext>
            </a:extLst>
          </p:cNvPr>
          <p:cNvSpPr/>
          <p:nvPr/>
        </p:nvSpPr>
        <p:spPr>
          <a:xfrm>
            <a:off x="1284835" y="1929997"/>
            <a:ext cx="1714830" cy="171483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57C14372-B492-F5D0-46DB-3E5BFD3204F3}"/>
              </a:ext>
            </a:extLst>
          </p:cNvPr>
          <p:cNvSpPr txBox="1"/>
          <p:nvPr/>
        </p:nvSpPr>
        <p:spPr>
          <a:xfrm>
            <a:off x="1156997" y="2806202"/>
            <a:ext cx="2002606" cy="492443"/>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u="none" strike="noStrike" cap="none" normalizeH="0" baseline="0" noProof="0" dirty="0">
                <a:ln>
                  <a:noFill/>
                </a:ln>
                <a:solidFill>
                  <a:schemeClr val="bg1"/>
                </a:solidFill>
                <a:uLnTx/>
                <a:uFillTx/>
                <a:latin typeface="Segoe UI" panose="020B0502040204020203" pitchFamily="34" charset="0"/>
                <a:ea typeface="+mn-ea"/>
                <a:cs typeface="+mn-cs"/>
              </a:rPr>
              <a:t>Juntos no mesmo compromisso</a:t>
            </a:r>
          </a:p>
        </p:txBody>
      </p:sp>
      <p:grpSp>
        <p:nvGrpSpPr>
          <p:cNvPr id="6" name="Groupe 5">
            <a:extLst>
              <a:ext uri="{FF2B5EF4-FFF2-40B4-BE49-F238E27FC236}">
                <a16:creationId xmlns:a16="http://schemas.microsoft.com/office/drawing/2014/main" id="{3B309568-EDA9-3297-9985-E6845AC2E394}"/>
              </a:ext>
            </a:extLst>
          </p:cNvPr>
          <p:cNvGrpSpPr/>
          <p:nvPr/>
        </p:nvGrpSpPr>
        <p:grpSpPr>
          <a:xfrm>
            <a:off x="1848304" y="2200902"/>
            <a:ext cx="580051" cy="590085"/>
            <a:chOff x="1869933" y="3250043"/>
            <a:chExt cx="580051" cy="590085"/>
          </a:xfrm>
        </p:grpSpPr>
        <p:sp>
          <p:nvSpPr>
            <p:cNvPr id="3" name="Ellipse 2">
              <a:extLst>
                <a:ext uri="{FF2B5EF4-FFF2-40B4-BE49-F238E27FC236}">
                  <a16:creationId xmlns:a16="http://schemas.microsoft.com/office/drawing/2014/main" id="{CB9613C4-F782-0D38-6A7C-FF7BCD42EDB3}"/>
                </a:ext>
              </a:extLst>
            </p:cNvPr>
            <p:cNvSpPr/>
            <p:nvPr/>
          </p:nvSpPr>
          <p:spPr>
            <a:xfrm>
              <a:off x="1875114" y="3250043"/>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4" name="Image 33">
              <a:extLst>
                <a:ext uri="{FF2B5EF4-FFF2-40B4-BE49-F238E27FC236}">
                  <a16:creationId xmlns:a16="http://schemas.microsoft.com/office/drawing/2014/main" id="{4F0EC328-1E75-653B-F5B6-38D7A4EE0B96}"/>
                </a:ext>
              </a:extLst>
            </p:cNvPr>
            <p:cNvPicPr>
              <a:picLocks noChangeAspect="1"/>
            </p:cNvPicPr>
            <p:nvPr/>
          </p:nvPicPr>
          <p:blipFill>
            <a:blip r:embed="rId5"/>
            <a:stretch>
              <a:fillRect/>
            </a:stretch>
          </p:blipFill>
          <p:spPr>
            <a:xfrm>
              <a:off x="1869933" y="3265258"/>
              <a:ext cx="574870" cy="574870"/>
            </a:xfrm>
            <a:prstGeom prst="rect">
              <a:avLst/>
            </a:prstGeom>
          </p:spPr>
        </p:pic>
      </p:grpSp>
      <p:pic>
        <p:nvPicPr>
          <p:cNvPr id="4" name="Image 3">
            <a:extLst>
              <a:ext uri="{FF2B5EF4-FFF2-40B4-BE49-F238E27FC236}">
                <a16:creationId xmlns:a16="http://schemas.microsoft.com/office/drawing/2014/main" id="{312C1A77-6143-C577-DEA6-F54EDD593657}"/>
              </a:ext>
            </a:extLst>
          </p:cNvPr>
          <p:cNvPicPr>
            <a:picLocks noChangeAspect="1"/>
          </p:cNvPicPr>
          <p:nvPr/>
        </p:nvPicPr>
        <p:blipFill>
          <a:blip r:embed="rId6"/>
          <a:srcRect/>
          <a:stretch/>
        </p:blipFill>
        <p:spPr>
          <a:xfrm>
            <a:off x="-1227075" y="0"/>
            <a:ext cx="3294922" cy="3294922"/>
          </a:xfrm>
          <a:prstGeom prst="rect">
            <a:avLst/>
          </a:prstGeom>
        </p:spPr>
      </p:pic>
      <p:sp>
        <p:nvSpPr>
          <p:cNvPr id="5" name="ZoneTexte 4">
            <a:extLst>
              <a:ext uri="{FF2B5EF4-FFF2-40B4-BE49-F238E27FC236}">
                <a16:creationId xmlns:a16="http://schemas.microsoft.com/office/drawing/2014/main" id="{7CDF36AF-BAF1-7CAD-D4B2-BD3C676FBFA5}"/>
              </a:ext>
            </a:extLst>
          </p:cNvPr>
          <p:cNvSpPr txBox="1"/>
          <p:nvPr/>
        </p:nvSpPr>
        <p:spPr>
          <a:xfrm>
            <a:off x="859241" y="487645"/>
            <a:ext cx="7150008" cy="430887"/>
          </a:xfrm>
          <a:prstGeom prst="rect">
            <a:avLst/>
          </a:prstGeom>
          <a:noFill/>
        </p:spPr>
        <p:txBody>
          <a:bodyPr wrap="square" lIns="36000" tIns="0" rIns="36000" bIns="0" rtlCol="0">
            <a:spAutoFit/>
          </a:bodyPr>
          <a:lstStyle/>
          <a:p>
            <a:pPr algn="ctr"/>
            <a:r>
              <a:rPr kumimoji="0" lang="pt-BR" sz="2800" b="1" u="none" strike="noStrike" cap="none" normalizeH="0" baseline="0" noProof="0" dirty="0">
                <a:ln>
                  <a:noFill/>
                </a:ln>
                <a:solidFill>
                  <a:schemeClr val="tx2"/>
                </a:solidFill>
                <a:uLnTx/>
                <a:uFillTx/>
                <a:latin typeface="Segoe UI" panose="020B0502040204020203" pitchFamily="34" charset="0"/>
                <a:ea typeface="+mn-ea"/>
                <a:cs typeface="+mn-cs"/>
              </a:rPr>
              <a:t>Somos orientados por </a:t>
            </a:r>
            <a:r>
              <a:rPr lang="pt-BR" sz="2800" b="1" dirty="0">
                <a:solidFill>
                  <a:schemeClr val="accent1"/>
                </a:solidFill>
                <a:latin typeface="Segoe UI" panose="020B0502040204020203" pitchFamily="34" charset="0"/>
                <a:cs typeface="Segoe UI" panose="020B0502040204020203" pitchFamily="34" charset="0"/>
              </a:rPr>
              <a:t>valores fortes</a:t>
            </a:r>
          </a:p>
        </p:txBody>
      </p:sp>
    </p:spTree>
    <p:extLst>
      <p:ext uri="{BB962C8B-B14F-4D97-AF65-F5344CB8AC3E}">
        <p14:creationId xmlns:p14="http://schemas.microsoft.com/office/powerpoint/2010/main" val="2050091755"/>
      </p:ext>
    </p:extLst>
  </p:cSld>
  <p:clrMapOvr>
    <a:masterClrMapping/>
  </p:clrMapOvr>
</p:sld>
</file>

<file path=ppt/theme/theme1.xml><?xml version="1.0" encoding="utf-8"?>
<a:theme xmlns:a="http://schemas.openxmlformats.org/drawingml/2006/main" name="CEGID">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400" dirty="0" smtClean="0"/>
        </a:defPPr>
      </a:lstStyle>
    </a:txDef>
  </a:objectDefaults>
  <a:extraClrSchemeLst/>
  <a:extLst>
    <a:ext uri="{05A4C25C-085E-4340-85A3-A5531E510DB2}">
      <thm15:themeFamily xmlns:thm15="http://schemas.microsoft.com/office/thememl/2012/main" name="Présentation6" id="{8F91D7D1-9229-214B-95F9-AF5BFDE2733C}" vid="{575EE342-DD7B-824C-910C-47C932D57578}"/>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2f00ba3-014b-4bc6-9028-5161fbd594bb" xsi:nil="true"/>
    <lcf76f155ced4ddcb4097134ff3c332f xmlns="74161c2e-c394-4d3a-9f06-db1d4f08a39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12907D4946E749BFFDE2EB34FC8D31" ma:contentTypeVersion="19" ma:contentTypeDescription="Crée un document." ma:contentTypeScope="" ma:versionID="896d60e35719c520732e911d2746bc22">
  <xsd:schema xmlns:xsd="http://www.w3.org/2001/XMLSchema" xmlns:xs="http://www.w3.org/2001/XMLSchema" xmlns:p="http://schemas.microsoft.com/office/2006/metadata/properties" xmlns:ns2="74161c2e-c394-4d3a-9f06-db1d4f08a391" xmlns:ns3="c2f00ba3-014b-4bc6-9028-5161fbd594bb" targetNamespace="http://schemas.microsoft.com/office/2006/metadata/properties" ma:root="true" ma:fieldsID="69db716d8cc17137e6576c25a5bc7da2" ns2:_="" ns3:_="">
    <xsd:import namespace="74161c2e-c394-4d3a-9f06-db1d4f08a391"/>
    <xsd:import namespace="c2f00ba3-014b-4bc6-9028-5161fbd594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161c2e-c394-4d3a-9f06-db1d4f08a3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hidden="true" ma:internalName="MediaServiceAutoTags" ma:readOnly="true">
      <xsd:simpleType>
        <xsd:restriction base="dms:Text"/>
      </xsd:simpleType>
    </xsd:element>
    <xsd:element name="MediaServiceOCR" ma:index="12" nillable="true" ma:displayName="MediaServiceOCR" ma:hidden="true" ma:internalName="MediaServiceOCR" ma:readOnly="true">
      <xsd:simpleType>
        <xsd:restriction base="dms:Note"/>
      </xsd:simpleType>
    </xsd:element>
    <xsd:element name="MediaServiceLocation" ma:index="15" nillable="true" ma:displayName="Location" ma:hidden="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0ee91e3-0d73-4a2a-8a3f-e245c28a69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f00ba3-014b-4bc6-9028-5161fbd594bb" elementFormDefault="qualified">
    <xsd:import namespace="http://schemas.microsoft.com/office/2006/documentManagement/types"/>
    <xsd:import namespace="http://schemas.microsoft.com/office/infopath/2007/PartnerControls"/>
    <xsd:element name="SharedWithUsers" ma:index="13"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hidden="true" ma:internalName="SharedWithDetails" ma:readOnly="true">
      <xsd:simpleType>
        <xsd:restriction base="dms:Note"/>
      </xsd:simpleType>
    </xsd:element>
    <xsd:element name="TaxCatchAll" ma:index="23" nillable="true" ma:displayName="Taxonomy Catch All Column" ma:hidden="true" ma:list="{be903fb9-08f5-4991-bf89-33b8af23d039}" ma:internalName="TaxCatchAll" ma:showField="CatchAllData" ma:web="c2f00ba3-014b-4bc6-9028-5161fbd594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2D8C9D-9C6A-4B81-B11D-0759CFD0CB86}">
  <ds:schemaRefs>
    <ds:schemaRef ds:uri="c2f00ba3-014b-4bc6-9028-5161fbd594bb"/>
    <ds:schemaRef ds:uri="http://schemas.microsoft.com/office/infopath/2007/PartnerControls"/>
    <ds:schemaRef ds:uri="http://schemas.microsoft.com/office/2006/metadata/properties"/>
    <ds:schemaRef ds:uri="http://purl.org/dc/elements/1.1/"/>
    <ds:schemaRef ds:uri="http://purl.org/dc/dcmitype/"/>
    <ds:schemaRef ds:uri="74161c2e-c394-4d3a-9f06-db1d4f08a391"/>
    <ds:schemaRef ds:uri="http://schemas.microsoft.com/office/2006/documentManagement/types"/>
    <ds:schemaRef ds:uri="http://www.w3.org/XML/1998/namespac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839BFF53-96D0-49CE-BDB5-797BB8847952}">
  <ds:schemaRefs>
    <ds:schemaRef ds:uri="74161c2e-c394-4d3a-9f06-db1d4f08a391"/>
    <ds:schemaRef ds:uri="c2f00ba3-014b-4bc6-9028-5161fbd594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CED525D-4B7F-4136-8D58-07AFE7D5C8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6017</TotalTime>
  <Words>8502</Words>
  <Application>Microsoft Macintosh PowerPoint</Application>
  <PresentationFormat>Affichage à l'écran (16:9)</PresentationFormat>
  <Paragraphs>1034</Paragraphs>
  <Slides>43</Slides>
  <Notes>37</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43</vt:i4>
      </vt:variant>
    </vt:vector>
  </HeadingPairs>
  <TitlesOfParts>
    <vt:vector size="54" baseType="lpstr">
      <vt:lpstr>Arial</vt:lpstr>
      <vt:lpstr>Calibri</vt:lpstr>
      <vt:lpstr>Gelion</vt:lpstr>
      <vt:lpstr>Gelion Bold</vt:lpstr>
      <vt:lpstr>Segoe UI</vt:lpstr>
      <vt:lpstr>Segoe UI Light</vt:lpstr>
      <vt:lpstr>Segoe UI Semilight</vt:lpstr>
      <vt:lpstr>Segoe UI Symbol</vt:lpstr>
      <vt:lpstr>Symbol</vt:lpstr>
      <vt:lpstr>Tahoma</vt:lpstr>
      <vt:lpstr>CEGID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Expansão Geográfica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Proporcionar uma experiência distinta, superior e memorável aos nossos clientes é a nossa prioridade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INSIGN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Lisa Donnet</dc:creator>
  <cp:lastModifiedBy>Meigge SAUVAGET</cp:lastModifiedBy>
  <cp:revision>21</cp:revision>
  <dcterms:created xsi:type="dcterms:W3CDTF">2019-04-17T13:22:46Z</dcterms:created>
  <dcterms:modified xsi:type="dcterms:W3CDTF">2026-02-09T09:26:33Z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0x010100DF12907D4946E749BFFDE2EB34FC8D31</vt:lpwstr>
  </property>
</Properties>
</file>